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xls" ContentType="application/vnd.ms-excel"/>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theme/theme2.xml" ContentType="application/vnd.openxmlformats-officedocument.theme+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charts/chart2.xml" ContentType="application/vnd.openxmlformats-officedocument.drawingml.chart+xml"/>
  <Override PartName="/ppt/theme/themeOverride1.xml" ContentType="application/vnd.openxmlformats-officedocument.themeOverride+xml"/>
  <Override PartName="/ppt/charts/chart3.xml" ContentType="application/vnd.openxmlformats-officedocument.drawingml.chart+xml"/>
  <Override PartName="/ppt/theme/themeOverride2.xml" ContentType="application/vnd.openxmlformats-officedocument.themeOverr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rts/colors1.xml" ContentType="application/vnd.ms-office.chartcolorstyle+xml"/>
  <Override PartName="/ppt/charts/style1.xml" ContentType="application/vnd.ms-office.chart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18" r:id="rId1"/>
    <p:sldMasterId id="2147483780" r:id="rId2"/>
    <p:sldMasterId id="2147483843" r:id="rId3"/>
  </p:sldMasterIdLst>
  <p:notesMasterIdLst>
    <p:notesMasterId r:id="rId35"/>
  </p:notesMasterIdLst>
  <p:handoutMasterIdLst>
    <p:handoutMasterId r:id="rId36"/>
  </p:handoutMasterIdLst>
  <p:sldIdLst>
    <p:sldId id="711" r:id="rId4"/>
    <p:sldId id="688" r:id="rId5"/>
    <p:sldId id="707" r:id="rId6"/>
    <p:sldId id="690" r:id="rId7"/>
    <p:sldId id="709" r:id="rId8"/>
    <p:sldId id="710" r:id="rId9"/>
    <p:sldId id="712" r:id="rId10"/>
    <p:sldId id="696" r:id="rId11"/>
    <p:sldId id="653" r:id="rId12"/>
    <p:sldId id="713" r:id="rId13"/>
    <p:sldId id="715" r:id="rId14"/>
    <p:sldId id="716" r:id="rId15"/>
    <p:sldId id="718" r:id="rId16"/>
    <p:sldId id="708" r:id="rId17"/>
    <p:sldId id="705" r:id="rId18"/>
    <p:sldId id="717" r:id="rId19"/>
    <p:sldId id="698" r:id="rId20"/>
    <p:sldId id="702" r:id="rId21"/>
    <p:sldId id="703" r:id="rId22"/>
    <p:sldId id="701" r:id="rId23"/>
    <p:sldId id="687" r:id="rId24"/>
    <p:sldId id="719" r:id="rId25"/>
    <p:sldId id="728" r:id="rId26"/>
    <p:sldId id="724" r:id="rId27"/>
    <p:sldId id="735" r:id="rId28"/>
    <p:sldId id="727" r:id="rId29"/>
    <p:sldId id="736" r:id="rId30"/>
    <p:sldId id="731" r:id="rId31"/>
    <p:sldId id="732" r:id="rId32"/>
    <p:sldId id="733" r:id="rId33"/>
    <p:sldId id="626" r:id="rId34"/>
  </p:sldIdLst>
  <p:sldSz cx="9144000" cy="6858000" type="screen4x3"/>
  <p:notesSz cx="9296400" cy="147828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280" userDrawn="1">
          <p15:clr>
            <a:srgbClr val="A4A3A4"/>
          </p15:clr>
        </p15:guide>
        <p15:guide id="2" pos="2880">
          <p15:clr>
            <a:srgbClr val="A4A3A4"/>
          </p15:clr>
        </p15:guide>
        <p15:guide id="3" orient="horz" pos="672" userDrawn="1">
          <p15:clr>
            <a:srgbClr val="A4A3A4"/>
          </p15:clr>
        </p15:guide>
        <p15:guide id="4" orient="horz" pos="4032" userDrawn="1">
          <p15:clr>
            <a:srgbClr val="A4A3A4"/>
          </p15:clr>
        </p15:guide>
        <p15:guide id="5" orient="horz" pos="1584" userDrawn="1">
          <p15:clr>
            <a:srgbClr val="A4A3A4"/>
          </p15:clr>
        </p15:guide>
        <p15:guide id="6" pos="192" userDrawn="1">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8002E"/>
    <a:srgbClr val="A7A9AC"/>
    <a:srgbClr val="760025"/>
    <a:srgbClr val="FAFAFA"/>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496" autoAdjust="0"/>
    <p:restoredTop sz="91345" autoAdjust="0"/>
  </p:normalViewPr>
  <p:slideViewPr>
    <p:cSldViewPr snapToGrid="0" snapToObjects="1">
      <p:cViewPr>
        <p:scale>
          <a:sx n="67" d="100"/>
          <a:sy n="67" d="100"/>
        </p:scale>
        <p:origin x="-278" y="10"/>
      </p:cViewPr>
      <p:guideLst>
        <p:guide orient="horz" pos="2280"/>
        <p:guide orient="horz" pos="672"/>
        <p:guide orient="horz" pos="4032"/>
        <p:guide orient="horz" pos="1584"/>
        <p:guide pos="2880"/>
        <p:guide pos="192"/>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4602"/>
    </p:cViewPr>
  </p:sorterViewPr>
  <p:notesViewPr>
    <p:cSldViewPr snapToGrid="0" snapToObjects="1" showGuides="1">
      <p:cViewPr varScale="1">
        <p:scale>
          <a:sx n="66" d="100"/>
          <a:sy n="66" d="100"/>
        </p:scale>
        <p:origin x="3222"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handoutMaster" Target="handoutMasters/handout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oleObject" Target="file:///\\Chuck\network\Research\Owens%20and%20Minor\2009\Nurses\Analysis%20Data\Summary%20Tables%20and%20Charts%20v1.xls" TargetMode="External"/></Relationships>
</file>

<file path=ppt/charts/_rels/chart2.xml.rels><?xml version="1.0" encoding="UTF-8" standalone="yes"?>
<Relationships xmlns="http://schemas.openxmlformats.org/package/2006/relationships"><Relationship Id="rId2" Type="http://schemas.openxmlformats.org/officeDocument/2006/relationships/oleObject" Target="file:///\\Chuck\network\Research\Owens%20and%20Minor\2009\Nurses\Analysis%20Data\Summary%20Tables%20and%20Charts%20v1.xls" TargetMode="External"/><Relationship Id="rId1" Type="http://schemas.openxmlformats.org/officeDocument/2006/relationships/themeOverride" Target="../theme/themeOverride1.xml"/></Relationships>
</file>

<file path=ppt/charts/_rels/chart3.xml.rels><?xml version="1.0" encoding="UTF-8" standalone="yes"?>
<Relationships xmlns="http://schemas.openxmlformats.org/package/2006/relationships"><Relationship Id="rId2" Type="http://schemas.openxmlformats.org/officeDocument/2006/relationships/oleObject" Target="file:///\\Chuck\network\Research\Owens%20and%20Minor\2009\Nurses\Analysis%20Data\Summary%20Tables%20and%20Charts%20v1.xls" TargetMode="External"/><Relationship Id="rId1" Type="http://schemas.openxmlformats.org/officeDocument/2006/relationships/themeOverride" Target="../theme/themeOverride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1"/>
    <c:plotArea>
      <c:layout/>
      <c:barChart>
        <c:barDir val="col"/>
        <c:grouping val="clustered"/>
        <c:varyColors val="0"/>
        <c:ser>
          <c:idx val="0"/>
          <c:order val="0"/>
          <c:spPr>
            <a:solidFill>
              <a:schemeClr val="dk1">
                <a:tint val="88500"/>
              </a:schemeClr>
            </a:solidFill>
            <a:ln>
              <a:noFill/>
            </a:ln>
            <a:effectLst/>
          </c:spPr>
          <c:invertIfNegative val="0"/>
          <c:dPt>
            <c:idx val="0"/>
            <c:invertIfNegative val="0"/>
            <c:bubble3D val="0"/>
            <c:spPr>
              <a:solidFill>
                <a:srgbClr val="98002E"/>
              </a:solidFill>
              <a:ln>
                <a:noFill/>
              </a:ln>
              <a:effectLst/>
            </c:spPr>
          </c:dPt>
          <c:dPt>
            <c:idx val="1"/>
            <c:invertIfNegative val="0"/>
            <c:bubble3D val="0"/>
            <c:spPr>
              <a:solidFill>
                <a:srgbClr val="98002E"/>
              </a:solidFill>
              <a:ln>
                <a:noFill/>
              </a:ln>
              <a:effectLst/>
            </c:spPr>
          </c:dPt>
          <c:dPt>
            <c:idx val="2"/>
            <c:invertIfNegative val="0"/>
            <c:bubble3D val="0"/>
            <c:spPr>
              <a:solidFill>
                <a:srgbClr val="98002E"/>
              </a:solidFill>
              <a:ln>
                <a:noFill/>
              </a:ln>
              <a:effectLst/>
            </c:spPr>
          </c:dPt>
          <c:dPt>
            <c:idx val="3"/>
            <c:invertIfNegative val="0"/>
            <c:bubble3D val="0"/>
            <c:spPr>
              <a:solidFill>
                <a:srgbClr val="98002E"/>
              </a:solidFill>
              <a:ln>
                <a:noFill/>
              </a:ln>
              <a:effectLst/>
            </c:spPr>
          </c:dPt>
          <c:dLbls>
            <c:spPr>
              <a:noFill/>
              <a:ln>
                <a:noFill/>
              </a:ln>
              <a:effectLst/>
            </c:spPr>
            <c:txPr>
              <a:bodyPr rot="0" spcFirstLastPara="1" vertOverflow="ellipsis" vert="horz" wrap="square" anchor="ctr" anchorCtr="1"/>
              <a:lstStyle/>
              <a:p>
                <a:pPr>
                  <a:defRPr sz="2000" b="1" i="0" u="none" strike="noStrike" kern="1200" baseline="0">
                    <a:solidFill>
                      <a:srgbClr val="000000"/>
                    </a:solidFill>
                    <a:latin typeface="Calibri"/>
                    <a:ea typeface="Calibri"/>
                    <a:cs typeface="Calibri"/>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'RN Summaries'!$A$41:$A$44</c:f>
              <c:strCache>
                <c:ptCount val="4"/>
                <c:pt idx="0">
                  <c:v>Less Than 5%</c:v>
                </c:pt>
                <c:pt idx="1">
                  <c:v>5% to 10%</c:v>
                </c:pt>
                <c:pt idx="2">
                  <c:v>11% to 20%</c:v>
                </c:pt>
                <c:pt idx="3">
                  <c:v>More Than 20%</c:v>
                </c:pt>
              </c:strCache>
            </c:strRef>
          </c:cat>
          <c:val>
            <c:numRef>
              <c:f>'RN Summaries'!$C$41:$C$44</c:f>
              <c:numCache>
                <c:formatCode>0.0%</c:formatCode>
                <c:ptCount val="4"/>
                <c:pt idx="0">
                  <c:v>0.30457380457380706</c:v>
                </c:pt>
                <c:pt idx="1">
                  <c:v>0.39085239085239487</c:v>
                </c:pt>
                <c:pt idx="2">
                  <c:v>0.21725571725571727</c:v>
                </c:pt>
                <c:pt idx="3">
                  <c:v>8.7318087318087309E-2</c:v>
                </c:pt>
              </c:numCache>
            </c:numRef>
          </c:val>
        </c:ser>
        <c:dLbls>
          <c:showLegendKey val="0"/>
          <c:showVal val="0"/>
          <c:showCatName val="0"/>
          <c:showSerName val="0"/>
          <c:showPercent val="0"/>
          <c:showBubbleSize val="0"/>
        </c:dLbls>
        <c:gapWidth val="150"/>
        <c:axId val="150216704"/>
        <c:axId val="150218240"/>
      </c:barChart>
      <c:catAx>
        <c:axId val="150216704"/>
        <c:scaling>
          <c:orientation val="minMax"/>
        </c:scaling>
        <c:delete val="0"/>
        <c:axPos val="b"/>
        <c:numFmt formatCode="General" sourceLinked="1"/>
        <c:majorTickMark val="out"/>
        <c:minorTickMark val="none"/>
        <c:tickLblPos val="nextTo"/>
        <c:spPr>
          <a:noFill/>
          <a:ln w="9525" cap="flat" cmpd="sng" algn="ctr">
            <a:solidFill>
              <a:schemeClr val="tx1">
                <a:tint val="75000"/>
                <a:shade val="95000"/>
                <a:satMod val="105000"/>
              </a:schemeClr>
            </a:solidFill>
            <a:prstDash val="solid"/>
            <a:round/>
          </a:ln>
          <a:effectLst/>
        </c:spPr>
        <c:txPr>
          <a:bodyPr rot="0" spcFirstLastPara="1" vertOverflow="ellipsis" wrap="square" anchor="ctr" anchorCtr="1"/>
          <a:lstStyle/>
          <a:p>
            <a:pPr>
              <a:defRPr sz="1800" b="1" i="0" u="none" strike="noStrike" kern="1200" baseline="0">
                <a:solidFill>
                  <a:srgbClr val="000000"/>
                </a:solidFill>
                <a:latin typeface="Calibri"/>
                <a:ea typeface="Calibri"/>
                <a:cs typeface="Calibri"/>
              </a:defRPr>
            </a:pPr>
            <a:endParaRPr lang="en-US"/>
          </a:p>
        </c:txPr>
        <c:crossAx val="150218240"/>
        <c:crosses val="autoZero"/>
        <c:auto val="1"/>
        <c:lblAlgn val="ctr"/>
        <c:lblOffset val="100"/>
        <c:noMultiLvlLbl val="0"/>
      </c:catAx>
      <c:valAx>
        <c:axId val="150218240"/>
        <c:scaling>
          <c:orientation val="minMax"/>
        </c:scaling>
        <c:delete val="0"/>
        <c:axPos val="l"/>
        <c:numFmt formatCode="0.0%" sourceLinked="1"/>
        <c:majorTickMark val="out"/>
        <c:minorTickMark val="none"/>
        <c:tickLblPos val="nextTo"/>
        <c:spPr>
          <a:noFill/>
          <a:ln w="9525" cap="flat" cmpd="sng" algn="ctr">
            <a:solidFill>
              <a:schemeClr val="tx1">
                <a:tint val="75000"/>
                <a:shade val="95000"/>
                <a:satMod val="105000"/>
              </a:schemeClr>
            </a:solidFill>
            <a:prstDash val="solid"/>
            <a:round/>
          </a:ln>
          <a:effectLst/>
        </c:spPr>
        <c:txPr>
          <a:bodyPr rot="0" spcFirstLastPara="1" vertOverflow="ellipsis" wrap="square" anchor="ctr" anchorCtr="1"/>
          <a:lstStyle/>
          <a:p>
            <a:pPr>
              <a:defRPr sz="1000" b="0" i="0" u="none" strike="noStrike" kern="1200" baseline="0">
                <a:solidFill>
                  <a:srgbClr val="000000"/>
                </a:solidFill>
                <a:latin typeface="Calibri"/>
                <a:ea typeface="Calibri"/>
                <a:cs typeface="Calibri"/>
              </a:defRPr>
            </a:pPr>
            <a:endParaRPr lang="en-US"/>
          </a:p>
        </c:txPr>
        <c:crossAx val="150216704"/>
        <c:crosses val="autoZero"/>
        <c:crossBetween val="between"/>
      </c:valAx>
      <c:spPr>
        <a:noFill/>
        <a:ln>
          <a:noFill/>
        </a:ln>
        <a:effectLst/>
      </c:spPr>
    </c:plotArea>
    <c:plotVisOnly val="1"/>
    <c:dispBlanksAs val="gap"/>
    <c:showDLblsOverMax val="0"/>
  </c:chart>
  <c:spPr>
    <a:noFill/>
    <a:ln w="9525" cap="flat" cmpd="sng" algn="ctr">
      <a:noFill/>
      <a:prstDash val="solid"/>
    </a:ln>
    <a:effectLst/>
  </c:spPr>
  <c:txPr>
    <a:bodyPr/>
    <a:lstStyle/>
    <a:p>
      <a:pPr>
        <a:defRPr sz="1000" b="0" i="0" u="none" strike="noStrike" baseline="0">
          <a:solidFill>
            <a:srgbClr val="000000"/>
          </a:solidFill>
          <a:latin typeface="Calibri"/>
          <a:ea typeface="Calibri"/>
          <a:cs typeface="Calibri"/>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434951881014783"/>
          <c:y val="0.11158573928259002"/>
          <c:w val="0.8650949256343009"/>
          <c:h val="0.68153543307086661"/>
        </c:manualLayout>
      </c:layout>
      <c:barChart>
        <c:barDir val="col"/>
        <c:grouping val="clustered"/>
        <c:varyColors val="0"/>
        <c:ser>
          <c:idx val="0"/>
          <c:order val="0"/>
          <c:spPr>
            <a:solidFill>
              <a:srgbClr val="A7A9AC">
                <a:lumMod val="60000"/>
                <a:lumOff val="40000"/>
              </a:srgbClr>
            </a:solidFill>
          </c:spPr>
          <c:invertIfNegative val="0"/>
          <c:dLbls>
            <c:spPr>
              <a:noFill/>
              <a:ln>
                <a:noFill/>
              </a:ln>
              <a:effectLst/>
            </c:spPr>
            <c:txPr>
              <a:bodyPr/>
              <a:lstStyle/>
              <a:p>
                <a:pPr>
                  <a:defRPr sz="1600" b="1" i="0" u="none" strike="noStrike" baseline="0">
                    <a:solidFill>
                      <a:srgbClr val="000000"/>
                    </a:solidFill>
                    <a:latin typeface="Calibri"/>
                    <a:ea typeface="Calibri"/>
                    <a:cs typeface="Calibri"/>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'RN Summaries'!$A$370:$A$374</c:f>
              <c:strCache>
                <c:ptCount val="5"/>
                <c:pt idx="0">
                  <c:v>No Effect</c:v>
                </c:pt>
                <c:pt idx="1">
                  <c:v>Little Effect</c:v>
                </c:pt>
                <c:pt idx="2">
                  <c:v>Some Effect</c:v>
                </c:pt>
                <c:pt idx="3">
                  <c:v>Moderate Effect</c:v>
                </c:pt>
                <c:pt idx="4">
                  <c:v>Greatly Effect</c:v>
                </c:pt>
              </c:strCache>
            </c:strRef>
          </c:cat>
          <c:val>
            <c:numRef>
              <c:f>'RN Summaries'!$C$370:$C$374</c:f>
              <c:numCache>
                <c:formatCode>0%</c:formatCode>
                <c:ptCount val="5"/>
                <c:pt idx="0">
                  <c:v>2.0156774916013441E-2</c:v>
                </c:pt>
                <c:pt idx="1">
                  <c:v>0.11422172452407622</c:v>
                </c:pt>
                <c:pt idx="2">
                  <c:v>0.37290033594625288</c:v>
                </c:pt>
                <c:pt idx="3">
                  <c:v>0.30907054871220907</c:v>
                </c:pt>
                <c:pt idx="4">
                  <c:v>0.18365061590145568</c:v>
                </c:pt>
              </c:numCache>
            </c:numRef>
          </c:val>
        </c:ser>
        <c:dLbls>
          <c:showLegendKey val="0"/>
          <c:showVal val="0"/>
          <c:showCatName val="0"/>
          <c:showSerName val="0"/>
          <c:showPercent val="0"/>
          <c:showBubbleSize val="0"/>
        </c:dLbls>
        <c:gapWidth val="150"/>
        <c:axId val="167376000"/>
        <c:axId val="167377536"/>
      </c:barChart>
      <c:catAx>
        <c:axId val="167376000"/>
        <c:scaling>
          <c:orientation val="minMax"/>
        </c:scaling>
        <c:delete val="0"/>
        <c:axPos val="b"/>
        <c:numFmt formatCode="General" sourceLinked="1"/>
        <c:majorTickMark val="out"/>
        <c:minorTickMark val="none"/>
        <c:tickLblPos val="nextTo"/>
        <c:txPr>
          <a:bodyPr rot="0" vert="horz"/>
          <a:lstStyle/>
          <a:p>
            <a:pPr>
              <a:defRPr sz="1000" b="0" i="0" u="none" strike="noStrike" baseline="0">
                <a:solidFill>
                  <a:srgbClr val="000000"/>
                </a:solidFill>
                <a:latin typeface="Calibri"/>
                <a:ea typeface="Calibri"/>
                <a:cs typeface="Calibri"/>
              </a:defRPr>
            </a:pPr>
            <a:endParaRPr lang="en-US"/>
          </a:p>
        </c:txPr>
        <c:crossAx val="167377536"/>
        <c:crosses val="autoZero"/>
        <c:auto val="1"/>
        <c:lblAlgn val="ctr"/>
        <c:lblOffset val="100"/>
        <c:noMultiLvlLbl val="0"/>
      </c:catAx>
      <c:valAx>
        <c:axId val="167377536"/>
        <c:scaling>
          <c:orientation val="minMax"/>
        </c:scaling>
        <c:delete val="0"/>
        <c:axPos val="l"/>
        <c:numFmt formatCode="0%" sourceLinked="1"/>
        <c:majorTickMark val="out"/>
        <c:minorTickMark val="none"/>
        <c:tickLblPos val="nextTo"/>
        <c:txPr>
          <a:bodyPr rot="0" vert="horz"/>
          <a:lstStyle/>
          <a:p>
            <a:pPr>
              <a:defRPr sz="1000" b="0" i="0" u="none" strike="noStrike" baseline="0">
                <a:solidFill>
                  <a:srgbClr val="000000"/>
                </a:solidFill>
                <a:latin typeface="Calibri"/>
                <a:ea typeface="Calibri"/>
                <a:cs typeface="Calibri"/>
              </a:defRPr>
            </a:pPr>
            <a:endParaRPr lang="en-US"/>
          </a:p>
        </c:txPr>
        <c:crossAx val="167376000"/>
        <c:crosses val="autoZero"/>
        <c:crossBetween val="between"/>
      </c:valAx>
    </c:plotArea>
    <c:plotVisOnly val="1"/>
    <c:dispBlanksAs val="gap"/>
    <c:showDLblsOverMax val="0"/>
  </c:chart>
  <c:txPr>
    <a:bodyPr/>
    <a:lstStyle/>
    <a:p>
      <a:pPr>
        <a:defRPr sz="1000" b="0" i="0" u="none" strike="noStrike" baseline="0">
          <a:solidFill>
            <a:srgbClr val="000000"/>
          </a:solidFill>
          <a:latin typeface="Calibri"/>
          <a:ea typeface="Calibri"/>
          <a:cs typeface="Calibri"/>
        </a:defRPr>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spPr>
            <a:solidFill>
              <a:srgbClr val="0000FF"/>
            </a:solidFill>
          </c:spPr>
          <c:invertIfNegative val="0"/>
          <c:dPt>
            <c:idx val="0"/>
            <c:invertIfNegative val="0"/>
            <c:bubble3D val="0"/>
            <c:spPr>
              <a:solidFill>
                <a:srgbClr val="A7A9AC">
                  <a:lumMod val="60000"/>
                  <a:lumOff val="40000"/>
                </a:srgbClr>
              </a:solidFill>
            </c:spPr>
          </c:dPt>
          <c:dPt>
            <c:idx val="1"/>
            <c:invertIfNegative val="0"/>
            <c:bubble3D val="0"/>
            <c:spPr>
              <a:solidFill>
                <a:srgbClr val="A7A9AC">
                  <a:lumMod val="60000"/>
                  <a:lumOff val="40000"/>
                </a:srgbClr>
              </a:solidFill>
            </c:spPr>
          </c:dPt>
          <c:dPt>
            <c:idx val="2"/>
            <c:invertIfNegative val="0"/>
            <c:bubble3D val="0"/>
            <c:spPr>
              <a:solidFill>
                <a:srgbClr val="A7A9AC">
                  <a:lumMod val="60000"/>
                  <a:lumOff val="40000"/>
                </a:srgbClr>
              </a:solidFill>
            </c:spPr>
          </c:dPt>
          <c:dPt>
            <c:idx val="3"/>
            <c:invertIfNegative val="0"/>
            <c:bubble3D val="0"/>
            <c:spPr>
              <a:solidFill>
                <a:srgbClr val="A7A9AC">
                  <a:lumMod val="60000"/>
                  <a:lumOff val="40000"/>
                </a:srgbClr>
              </a:solidFill>
            </c:spPr>
          </c:dPt>
          <c:dPt>
            <c:idx val="4"/>
            <c:invertIfNegative val="0"/>
            <c:bubble3D val="0"/>
            <c:spPr>
              <a:solidFill>
                <a:srgbClr val="A7A9AC">
                  <a:lumMod val="60000"/>
                  <a:lumOff val="40000"/>
                </a:srgbClr>
              </a:solidFill>
            </c:spPr>
          </c:dPt>
          <c:dLbls>
            <c:spPr>
              <a:noFill/>
              <a:ln>
                <a:noFill/>
              </a:ln>
              <a:effectLst/>
            </c:spPr>
            <c:txPr>
              <a:bodyPr/>
              <a:lstStyle/>
              <a:p>
                <a:pPr>
                  <a:defRPr sz="1000" b="0" i="0" u="none" strike="noStrike" baseline="0">
                    <a:solidFill>
                      <a:srgbClr val="000000"/>
                    </a:solidFill>
                    <a:latin typeface="Calibri"/>
                    <a:ea typeface="Calibri"/>
                    <a:cs typeface="Calibri"/>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'RNE Summaries'!$A$370:$A$374</c:f>
              <c:strCache>
                <c:ptCount val="5"/>
                <c:pt idx="0">
                  <c:v>No Effect</c:v>
                </c:pt>
                <c:pt idx="1">
                  <c:v>Little Effect</c:v>
                </c:pt>
                <c:pt idx="2">
                  <c:v>Some Effect</c:v>
                </c:pt>
                <c:pt idx="3">
                  <c:v>Moderate Effect</c:v>
                </c:pt>
                <c:pt idx="4">
                  <c:v>Greatly Effect</c:v>
                </c:pt>
              </c:strCache>
            </c:strRef>
          </c:cat>
          <c:val>
            <c:numRef>
              <c:f>'RNE Summaries'!$C$370:$C$374</c:f>
              <c:numCache>
                <c:formatCode>0%</c:formatCode>
                <c:ptCount val="5"/>
                <c:pt idx="0">
                  <c:v>2.4574669187145556E-2</c:v>
                </c:pt>
                <c:pt idx="1">
                  <c:v>0.11720226843100283</c:v>
                </c:pt>
                <c:pt idx="2">
                  <c:v>0.34782608695652439</c:v>
                </c:pt>
                <c:pt idx="3">
                  <c:v>0.33081285444234826</c:v>
                </c:pt>
                <c:pt idx="4">
                  <c:v>0.17958412098298676</c:v>
                </c:pt>
              </c:numCache>
            </c:numRef>
          </c:val>
        </c:ser>
        <c:dLbls>
          <c:showLegendKey val="0"/>
          <c:showVal val="0"/>
          <c:showCatName val="0"/>
          <c:showSerName val="0"/>
          <c:showPercent val="0"/>
          <c:showBubbleSize val="0"/>
        </c:dLbls>
        <c:gapWidth val="150"/>
        <c:axId val="166621952"/>
        <c:axId val="166623488"/>
      </c:barChart>
      <c:catAx>
        <c:axId val="166621952"/>
        <c:scaling>
          <c:orientation val="minMax"/>
        </c:scaling>
        <c:delete val="0"/>
        <c:axPos val="b"/>
        <c:numFmt formatCode="General" sourceLinked="1"/>
        <c:majorTickMark val="out"/>
        <c:minorTickMark val="none"/>
        <c:tickLblPos val="nextTo"/>
        <c:txPr>
          <a:bodyPr rot="0" vert="horz"/>
          <a:lstStyle/>
          <a:p>
            <a:pPr>
              <a:defRPr sz="1000" b="0" i="0" u="none" strike="noStrike" baseline="0">
                <a:solidFill>
                  <a:srgbClr val="000000"/>
                </a:solidFill>
                <a:latin typeface="Calibri"/>
                <a:ea typeface="Calibri"/>
                <a:cs typeface="Calibri"/>
              </a:defRPr>
            </a:pPr>
            <a:endParaRPr lang="en-US"/>
          </a:p>
        </c:txPr>
        <c:crossAx val="166623488"/>
        <c:crosses val="autoZero"/>
        <c:auto val="1"/>
        <c:lblAlgn val="ctr"/>
        <c:lblOffset val="100"/>
        <c:noMultiLvlLbl val="0"/>
      </c:catAx>
      <c:valAx>
        <c:axId val="166623488"/>
        <c:scaling>
          <c:orientation val="minMax"/>
        </c:scaling>
        <c:delete val="0"/>
        <c:axPos val="l"/>
        <c:numFmt formatCode="0%" sourceLinked="1"/>
        <c:majorTickMark val="out"/>
        <c:minorTickMark val="none"/>
        <c:tickLblPos val="nextTo"/>
        <c:txPr>
          <a:bodyPr rot="0" vert="horz"/>
          <a:lstStyle/>
          <a:p>
            <a:pPr>
              <a:defRPr sz="1000" b="0" i="0" u="none" strike="noStrike" baseline="0">
                <a:solidFill>
                  <a:srgbClr val="000000"/>
                </a:solidFill>
                <a:latin typeface="Calibri"/>
                <a:ea typeface="Calibri"/>
                <a:cs typeface="Calibri"/>
              </a:defRPr>
            </a:pPr>
            <a:endParaRPr lang="en-US"/>
          </a:p>
        </c:txPr>
        <c:crossAx val="166621952"/>
        <c:crosses val="autoZero"/>
        <c:crossBetween val="between"/>
      </c:valAx>
    </c:plotArea>
    <c:plotVisOnly val="1"/>
    <c:dispBlanksAs val="gap"/>
    <c:showDLblsOverMax val="0"/>
  </c:chart>
  <c:txPr>
    <a:bodyPr/>
    <a:lstStyle/>
    <a:p>
      <a:pPr>
        <a:defRPr sz="1000" b="0" i="0" u="none" strike="noStrike" baseline="0">
          <a:solidFill>
            <a:srgbClr val="000000"/>
          </a:solidFill>
          <a:latin typeface="Calibri"/>
          <a:ea typeface="Calibri"/>
          <a:cs typeface="Calibri"/>
        </a:defRPr>
      </a:pPr>
      <a:endParaRPr lang="en-US"/>
    </a:p>
  </c:txPr>
  <c:externalData r:id="rId2">
    <c:autoUpdate val="0"/>
  </c:externalData>
</c:chartSpace>
</file>

<file path=ppt/charts/colors1.xml><?xml version="1.0" encoding="utf-8"?>
<cs:colorStyle xmlns:cs="http://schemas.microsoft.com/office/drawing/2012/chartStyle" xmlns:a="http://schemas.openxmlformats.org/drawingml/2006/main" meth="cycle" id="20">
  <a:schemeClr val="dk1"/>
  <cs:variation>
    <a:tint val="88500"/>
  </cs:variation>
  <cs:variation>
    <a:tint val="55000"/>
  </cs:variation>
  <cs:variation>
    <a:tint val="75000"/>
  </cs:variation>
  <cs:variation>
    <a:tint val="98500"/>
  </cs:variation>
  <cs:variation>
    <a:tint val="30000"/>
  </cs:variation>
  <cs:variation>
    <a:tint val="60000"/>
  </cs:variation>
  <cs:variation>
    <a:tint val="80000"/>
  </cs:variation>
</cs:colorStyle>
</file>

<file path=ppt/charts/style1.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8D1A63C-8D95-4B2F-8495-7BC953EEB05E}" type="doc">
      <dgm:prSet loTypeId="urn:microsoft.com/office/officeart/2005/8/layout/hList6" loCatId="list" qsTypeId="urn:microsoft.com/office/officeart/2005/8/quickstyle/simple1" qsCatId="simple" csTypeId="urn:microsoft.com/office/officeart/2005/8/colors/accent1_2" csCatId="accent1" phldr="1"/>
      <dgm:spPr/>
      <dgm:t>
        <a:bodyPr/>
        <a:lstStyle/>
        <a:p>
          <a:endParaRPr lang="en-US"/>
        </a:p>
      </dgm:t>
    </dgm:pt>
    <dgm:pt modelId="{F3931EE9-F1B5-444A-B463-EB8040386366}">
      <dgm:prSet phldrT="[Text]" custT="1"/>
      <dgm:spPr>
        <a:solidFill>
          <a:srgbClr val="98002E"/>
        </a:solidFill>
      </dgm:spPr>
      <dgm:t>
        <a:bodyPr/>
        <a:lstStyle/>
        <a:p>
          <a:r>
            <a:rPr lang="en-US" sz="2800" dirty="0" smtClean="0"/>
            <a:t>More than good service</a:t>
          </a:r>
          <a:endParaRPr lang="en-US" sz="2800" dirty="0"/>
        </a:p>
      </dgm:t>
    </dgm:pt>
    <dgm:pt modelId="{F7E9CF9D-CFD0-4451-8AD7-49348861E7CC}" type="parTrans" cxnId="{D033B7C7-29BD-46A3-8DE1-68A4B7C7C1B4}">
      <dgm:prSet/>
      <dgm:spPr/>
      <dgm:t>
        <a:bodyPr/>
        <a:lstStyle/>
        <a:p>
          <a:endParaRPr lang="en-US"/>
        </a:p>
      </dgm:t>
    </dgm:pt>
    <dgm:pt modelId="{9FB26EB2-CBAE-4ACF-B1F9-01B7D739C83C}" type="sibTrans" cxnId="{D033B7C7-29BD-46A3-8DE1-68A4B7C7C1B4}">
      <dgm:prSet/>
      <dgm:spPr/>
      <dgm:t>
        <a:bodyPr/>
        <a:lstStyle/>
        <a:p>
          <a:endParaRPr lang="en-US"/>
        </a:p>
      </dgm:t>
    </dgm:pt>
    <dgm:pt modelId="{CA3838DD-E03A-401D-8514-6A8FA2D52480}">
      <dgm:prSet phldrT="[Text]" custT="1"/>
      <dgm:spPr>
        <a:solidFill>
          <a:srgbClr val="98002E"/>
        </a:solidFill>
      </dgm:spPr>
      <dgm:t>
        <a:bodyPr/>
        <a:lstStyle/>
        <a:p>
          <a:r>
            <a:rPr lang="en-US" sz="3200" dirty="0" smtClean="0"/>
            <a:t>Culture created around the customer</a:t>
          </a:r>
          <a:endParaRPr lang="en-US" sz="3200" dirty="0"/>
        </a:p>
      </dgm:t>
    </dgm:pt>
    <dgm:pt modelId="{DB1CE9FB-EBA6-4768-A2CD-AEA7987D161F}" type="parTrans" cxnId="{0ADF24EE-A1C1-4436-84D0-3E4C1668974C}">
      <dgm:prSet/>
      <dgm:spPr/>
      <dgm:t>
        <a:bodyPr/>
        <a:lstStyle/>
        <a:p>
          <a:endParaRPr lang="en-US"/>
        </a:p>
      </dgm:t>
    </dgm:pt>
    <dgm:pt modelId="{C33129E7-7C07-4173-B52E-67B968985949}" type="sibTrans" cxnId="{0ADF24EE-A1C1-4436-84D0-3E4C1668974C}">
      <dgm:prSet/>
      <dgm:spPr/>
      <dgm:t>
        <a:bodyPr/>
        <a:lstStyle/>
        <a:p>
          <a:endParaRPr lang="en-US"/>
        </a:p>
      </dgm:t>
    </dgm:pt>
    <dgm:pt modelId="{CAA4213A-AC43-4412-A08F-2787F9BDCAEE}">
      <dgm:prSet phldrT="[Text]" custT="1"/>
      <dgm:spPr>
        <a:solidFill>
          <a:srgbClr val="98002E"/>
        </a:solidFill>
      </dgm:spPr>
      <dgm:t>
        <a:bodyPr anchor="t"/>
        <a:lstStyle/>
        <a:p>
          <a:r>
            <a:rPr lang="en-US" sz="2800" dirty="0" smtClean="0"/>
            <a:t>Great experience through the awareness, purchasing and post-purchase processes</a:t>
          </a:r>
          <a:endParaRPr lang="en-US" sz="2800" dirty="0"/>
        </a:p>
      </dgm:t>
    </dgm:pt>
    <dgm:pt modelId="{4750DE4E-E211-4BD6-9BEB-2F8C6CDCE71B}" type="parTrans" cxnId="{36EC0F6B-C42C-4153-B960-F94AC2D8A687}">
      <dgm:prSet/>
      <dgm:spPr/>
      <dgm:t>
        <a:bodyPr/>
        <a:lstStyle/>
        <a:p>
          <a:endParaRPr lang="en-US"/>
        </a:p>
      </dgm:t>
    </dgm:pt>
    <dgm:pt modelId="{C145302F-816A-4164-AB59-0C6D08D92653}" type="sibTrans" cxnId="{36EC0F6B-C42C-4153-B960-F94AC2D8A687}">
      <dgm:prSet/>
      <dgm:spPr/>
      <dgm:t>
        <a:bodyPr/>
        <a:lstStyle/>
        <a:p>
          <a:endParaRPr lang="en-US"/>
        </a:p>
      </dgm:t>
    </dgm:pt>
    <dgm:pt modelId="{FB8EB3C8-1CDF-42DF-BE85-A9ECAF75E0F3}">
      <dgm:prSet/>
      <dgm:spPr>
        <a:solidFill>
          <a:srgbClr val="98002E"/>
        </a:solidFill>
      </dgm:spPr>
      <dgm:t>
        <a:bodyPr anchor="t"/>
        <a:lstStyle/>
        <a:p>
          <a:endParaRPr lang="en-US" sz="1200" dirty="0"/>
        </a:p>
      </dgm:t>
    </dgm:pt>
    <dgm:pt modelId="{F7B1E071-3A0C-4B9E-BCDE-D3F09CE43DF2}" type="parTrans" cxnId="{04B8286A-A294-45D7-97D1-DD55D209C0B8}">
      <dgm:prSet/>
      <dgm:spPr/>
      <dgm:t>
        <a:bodyPr/>
        <a:lstStyle/>
        <a:p>
          <a:endParaRPr lang="en-US"/>
        </a:p>
      </dgm:t>
    </dgm:pt>
    <dgm:pt modelId="{56E1BCEC-2ADE-4D4C-A749-814086EF2686}" type="sibTrans" cxnId="{04B8286A-A294-45D7-97D1-DD55D209C0B8}">
      <dgm:prSet/>
      <dgm:spPr/>
      <dgm:t>
        <a:bodyPr/>
        <a:lstStyle/>
        <a:p>
          <a:endParaRPr lang="en-US"/>
        </a:p>
      </dgm:t>
    </dgm:pt>
    <dgm:pt modelId="{E860042D-0996-4159-B2C3-9789CBBBFAB1}">
      <dgm:prSet/>
      <dgm:spPr>
        <a:solidFill>
          <a:srgbClr val="98002E"/>
        </a:solidFill>
      </dgm:spPr>
      <dgm:t>
        <a:bodyPr anchor="t"/>
        <a:lstStyle/>
        <a:p>
          <a:endParaRPr lang="en-US" sz="1200" dirty="0"/>
        </a:p>
      </dgm:t>
    </dgm:pt>
    <dgm:pt modelId="{0223B14C-A9E1-4B82-A73D-2DE4016BB7AF}" type="parTrans" cxnId="{E4AAF9CE-1271-4F62-9DEE-B3240AC1E1BD}">
      <dgm:prSet/>
      <dgm:spPr/>
      <dgm:t>
        <a:bodyPr/>
        <a:lstStyle/>
        <a:p>
          <a:endParaRPr lang="en-US"/>
        </a:p>
      </dgm:t>
    </dgm:pt>
    <dgm:pt modelId="{B0F3C8EF-D28B-45D0-8FB9-49D2D292BCF5}" type="sibTrans" cxnId="{E4AAF9CE-1271-4F62-9DEE-B3240AC1E1BD}">
      <dgm:prSet/>
      <dgm:spPr/>
      <dgm:t>
        <a:bodyPr/>
        <a:lstStyle/>
        <a:p>
          <a:endParaRPr lang="en-US"/>
        </a:p>
      </dgm:t>
    </dgm:pt>
    <dgm:pt modelId="{643AAB54-0FDE-46AE-B80D-51D12E8EBC55}">
      <dgm:prSet custT="1"/>
      <dgm:spPr>
        <a:solidFill>
          <a:srgbClr val="98002E"/>
        </a:solidFill>
      </dgm:spPr>
      <dgm:t>
        <a:bodyPr/>
        <a:lstStyle/>
        <a:p>
          <a:r>
            <a:rPr lang="en-US" sz="2800" dirty="0" smtClean="0"/>
            <a:t>Putting the customer first at the core of the business </a:t>
          </a:r>
          <a:endParaRPr lang="en-US" sz="2800" dirty="0"/>
        </a:p>
      </dgm:t>
    </dgm:pt>
    <dgm:pt modelId="{E5CE4707-D95D-41DF-90FC-8D1D4BAB35EB}" type="parTrans" cxnId="{93571C11-37CE-47C1-867E-0B0C6DF69B18}">
      <dgm:prSet/>
      <dgm:spPr/>
      <dgm:t>
        <a:bodyPr/>
        <a:lstStyle/>
        <a:p>
          <a:endParaRPr lang="en-US"/>
        </a:p>
      </dgm:t>
    </dgm:pt>
    <dgm:pt modelId="{05A85600-E295-40C8-A927-105A52770B94}" type="sibTrans" cxnId="{93571C11-37CE-47C1-867E-0B0C6DF69B18}">
      <dgm:prSet/>
      <dgm:spPr/>
      <dgm:t>
        <a:bodyPr/>
        <a:lstStyle/>
        <a:p>
          <a:endParaRPr lang="en-US"/>
        </a:p>
      </dgm:t>
    </dgm:pt>
    <dgm:pt modelId="{45CBD7F2-82A4-4DBA-95D1-12C5DEB75FE6}" type="pres">
      <dgm:prSet presAssocID="{88D1A63C-8D95-4B2F-8495-7BC953EEB05E}" presName="Name0" presStyleCnt="0">
        <dgm:presLayoutVars>
          <dgm:dir/>
          <dgm:resizeHandles val="exact"/>
        </dgm:presLayoutVars>
      </dgm:prSet>
      <dgm:spPr/>
      <dgm:t>
        <a:bodyPr/>
        <a:lstStyle/>
        <a:p>
          <a:endParaRPr lang="en-US"/>
        </a:p>
      </dgm:t>
    </dgm:pt>
    <dgm:pt modelId="{728F9BD7-B41E-4F14-8454-F2DDBFEAC237}" type="pres">
      <dgm:prSet presAssocID="{F3931EE9-F1B5-444A-B463-EB8040386366}" presName="node" presStyleLbl="node1" presStyleIdx="0" presStyleCnt="4">
        <dgm:presLayoutVars>
          <dgm:bulletEnabled val="1"/>
        </dgm:presLayoutVars>
      </dgm:prSet>
      <dgm:spPr/>
      <dgm:t>
        <a:bodyPr/>
        <a:lstStyle/>
        <a:p>
          <a:endParaRPr lang="en-US"/>
        </a:p>
      </dgm:t>
    </dgm:pt>
    <dgm:pt modelId="{8A9AABA1-B7C4-4F99-9F81-416BFA935EFC}" type="pres">
      <dgm:prSet presAssocID="{9FB26EB2-CBAE-4ACF-B1F9-01B7D739C83C}" presName="sibTrans" presStyleCnt="0"/>
      <dgm:spPr/>
    </dgm:pt>
    <dgm:pt modelId="{BA0215F2-A010-48EB-980C-6F08DA658930}" type="pres">
      <dgm:prSet presAssocID="{CA3838DD-E03A-401D-8514-6A8FA2D52480}" presName="node" presStyleLbl="node1" presStyleIdx="1" presStyleCnt="4" custLinFactNeighborX="-60833" custLinFactNeighborY="0">
        <dgm:presLayoutVars>
          <dgm:bulletEnabled val="1"/>
        </dgm:presLayoutVars>
      </dgm:prSet>
      <dgm:spPr/>
      <dgm:t>
        <a:bodyPr/>
        <a:lstStyle/>
        <a:p>
          <a:endParaRPr lang="en-US"/>
        </a:p>
      </dgm:t>
    </dgm:pt>
    <dgm:pt modelId="{2D4755E8-7A57-491A-B089-9B415064F1E8}" type="pres">
      <dgm:prSet presAssocID="{C33129E7-7C07-4173-B52E-67B968985949}" presName="sibTrans" presStyleCnt="0"/>
      <dgm:spPr/>
    </dgm:pt>
    <dgm:pt modelId="{A83E0A60-1CDF-4D43-9798-92A16B5FDFEE}" type="pres">
      <dgm:prSet presAssocID="{CAA4213A-AC43-4412-A08F-2787F9BDCAEE}" presName="node" presStyleLbl="node1" presStyleIdx="2" presStyleCnt="4">
        <dgm:presLayoutVars>
          <dgm:bulletEnabled val="1"/>
        </dgm:presLayoutVars>
      </dgm:prSet>
      <dgm:spPr/>
      <dgm:t>
        <a:bodyPr/>
        <a:lstStyle/>
        <a:p>
          <a:endParaRPr lang="en-US"/>
        </a:p>
      </dgm:t>
    </dgm:pt>
    <dgm:pt modelId="{5FD8B3BE-4ED2-4D70-AA96-B36112663099}" type="pres">
      <dgm:prSet presAssocID="{C145302F-816A-4164-AB59-0C6D08D92653}" presName="sibTrans" presStyleCnt="0"/>
      <dgm:spPr/>
    </dgm:pt>
    <dgm:pt modelId="{1E5D6621-D2FB-41F6-AE86-788A049AFAD3}" type="pres">
      <dgm:prSet presAssocID="{643AAB54-0FDE-46AE-B80D-51D12E8EBC55}" presName="node" presStyleLbl="node1" presStyleIdx="3" presStyleCnt="4">
        <dgm:presLayoutVars>
          <dgm:bulletEnabled val="1"/>
        </dgm:presLayoutVars>
      </dgm:prSet>
      <dgm:spPr/>
      <dgm:t>
        <a:bodyPr/>
        <a:lstStyle/>
        <a:p>
          <a:endParaRPr lang="en-US"/>
        </a:p>
      </dgm:t>
    </dgm:pt>
  </dgm:ptLst>
  <dgm:cxnLst>
    <dgm:cxn modelId="{9BE21C5A-7443-45DB-B185-44B3261A583A}" type="presOf" srcId="{F3931EE9-F1B5-444A-B463-EB8040386366}" destId="{728F9BD7-B41E-4F14-8454-F2DDBFEAC237}" srcOrd="0" destOrd="0" presId="urn:microsoft.com/office/officeart/2005/8/layout/hList6"/>
    <dgm:cxn modelId="{9E025FE0-245C-4983-AB2E-EC345FBAEDBA}" type="presOf" srcId="{E860042D-0996-4159-B2C3-9789CBBBFAB1}" destId="{A83E0A60-1CDF-4D43-9798-92A16B5FDFEE}" srcOrd="0" destOrd="2" presId="urn:microsoft.com/office/officeart/2005/8/layout/hList6"/>
    <dgm:cxn modelId="{04B8286A-A294-45D7-97D1-DD55D209C0B8}" srcId="{CAA4213A-AC43-4412-A08F-2787F9BDCAEE}" destId="{FB8EB3C8-1CDF-42DF-BE85-A9ECAF75E0F3}" srcOrd="0" destOrd="0" parTransId="{F7B1E071-3A0C-4B9E-BCDE-D3F09CE43DF2}" sibTransId="{56E1BCEC-2ADE-4D4C-A749-814086EF2686}"/>
    <dgm:cxn modelId="{0ADF24EE-A1C1-4436-84D0-3E4C1668974C}" srcId="{88D1A63C-8D95-4B2F-8495-7BC953EEB05E}" destId="{CA3838DD-E03A-401D-8514-6A8FA2D52480}" srcOrd="1" destOrd="0" parTransId="{DB1CE9FB-EBA6-4768-A2CD-AEA7987D161F}" sibTransId="{C33129E7-7C07-4173-B52E-67B968985949}"/>
    <dgm:cxn modelId="{93571C11-37CE-47C1-867E-0B0C6DF69B18}" srcId="{88D1A63C-8D95-4B2F-8495-7BC953EEB05E}" destId="{643AAB54-0FDE-46AE-B80D-51D12E8EBC55}" srcOrd="3" destOrd="0" parTransId="{E5CE4707-D95D-41DF-90FC-8D1D4BAB35EB}" sibTransId="{05A85600-E295-40C8-A927-105A52770B94}"/>
    <dgm:cxn modelId="{E8729E60-AD75-440C-BEC6-E2B3263CBF1A}" type="presOf" srcId="{CA3838DD-E03A-401D-8514-6A8FA2D52480}" destId="{BA0215F2-A010-48EB-980C-6F08DA658930}" srcOrd="0" destOrd="0" presId="urn:microsoft.com/office/officeart/2005/8/layout/hList6"/>
    <dgm:cxn modelId="{E82A7D72-72CC-4939-9BE2-72D61712D92F}" type="presOf" srcId="{FB8EB3C8-1CDF-42DF-BE85-A9ECAF75E0F3}" destId="{A83E0A60-1CDF-4D43-9798-92A16B5FDFEE}" srcOrd="0" destOrd="1" presId="urn:microsoft.com/office/officeart/2005/8/layout/hList6"/>
    <dgm:cxn modelId="{D033B7C7-29BD-46A3-8DE1-68A4B7C7C1B4}" srcId="{88D1A63C-8D95-4B2F-8495-7BC953EEB05E}" destId="{F3931EE9-F1B5-444A-B463-EB8040386366}" srcOrd="0" destOrd="0" parTransId="{F7E9CF9D-CFD0-4451-8AD7-49348861E7CC}" sibTransId="{9FB26EB2-CBAE-4ACF-B1F9-01B7D739C83C}"/>
    <dgm:cxn modelId="{36EC0F6B-C42C-4153-B960-F94AC2D8A687}" srcId="{88D1A63C-8D95-4B2F-8495-7BC953EEB05E}" destId="{CAA4213A-AC43-4412-A08F-2787F9BDCAEE}" srcOrd="2" destOrd="0" parTransId="{4750DE4E-E211-4BD6-9BEB-2F8C6CDCE71B}" sibTransId="{C145302F-816A-4164-AB59-0C6D08D92653}"/>
    <dgm:cxn modelId="{DCD423F6-DC5B-40EB-8EFD-0B301A0A0E81}" type="presOf" srcId="{88D1A63C-8D95-4B2F-8495-7BC953EEB05E}" destId="{45CBD7F2-82A4-4DBA-95D1-12C5DEB75FE6}" srcOrd="0" destOrd="0" presId="urn:microsoft.com/office/officeart/2005/8/layout/hList6"/>
    <dgm:cxn modelId="{870666EF-CE32-4261-ADF7-5870CC34E93F}" type="presOf" srcId="{CAA4213A-AC43-4412-A08F-2787F9BDCAEE}" destId="{A83E0A60-1CDF-4D43-9798-92A16B5FDFEE}" srcOrd="0" destOrd="0" presId="urn:microsoft.com/office/officeart/2005/8/layout/hList6"/>
    <dgm:cxn modelId="{8C35C5FC-FBB5-4E54-83B6-D9DA543273B5}" type="presOf" srcId="{643AAB54-0FDE-46AE-B80D-51D12E8EBC55}" destId="{1E5D6621-D2FB-41F6-AE86-788A049AFAD3}" srcOrd="0" destOrd="0" presId="urn:microsoft.com/office/officeart/2005/8/layout/hList6"/>
    <dgm:cxn modelId="{E4AAF9CE-1271-4F62-9DEE-B3240AC1E1BD}" srcId="{CAA4213A-AC43-4412-A08F-2787F9BDCAEE}" destId="{E860042D-0996-4159-B2C3-9789CBBBFAB1}" srcOrd="1" destOrd="0" parTransId="{0223B14C-A9E1-4B82-A73D-2DE4016BB7AF}" sibTransId="{B0F3C8EF-D28B-45D0-8FB9-49D2D292BCF5}"/>
    <dgm:cxn modelId="{CCFEABC8-9E3C-475D-B594-B179A9294049}" type="presParOf" srcId="{45CBD7F2-82A4-4DBA-95D1-12C5DEB75FE6}" destId="{728F9BD7-B41E-4F14-8454-F2DDBFEAC237}" srcOrd="0" destOrd="0" presId="urn:microsoft.com/office/officeart/2005/8/layout/hList6"/>
    <dgm:cxn modelId="{8937CB5C-9F90-4164-AD04-219625C0D584}" type="presParOf" srcId="{45CBD7F2-82A4-4DBA-95D1-12C5DEB75FE6}" destId="{8A9AABA1-B7C4-4F99-9F81-416BFA935EFC}" srcOrd="1" destOrd="0" presId="urn:microsoft.com/office/officeart/2005/8/layout/hList6"/>
    <dgm:cxn modelId="{67C861FF-9B56-48CA-B431-7997AD062F17}" type="presParOf" srcId="{45CBD7F2-82A4-4DBA-95D1-12C5DEB75FE6}" destId="{BA0215F2-A010-48EB-980C-6F08DA658930}" srcOrd="2" destOrd="0" presId="urn:microsoft.com/office/officeart/2005/8/layout/hList6"/>
    <dgm:cxn modelId="{7022EBCB-D272-462C-8E6B-BAE3C04AF6B0}" type="presParOf" srcId="{45CBD7F2-82A4-4DBA-95D1-12C5DEB75FE6}" destId="{2D4755E8-7A57-491A-B089-9B415064F1E8}" srcOrd="3" destOrd="0" presId="urn:microsoft.com/office/officeart/2005/8/layout/hList6"/>
    <dgm:cxn modelId="{66E8BEC0-2154-4ADF-9AC3-462CDBCB1E2B}" type="presParOf" srcId="{45CBD7F2-82A4-4DBA-95D1-12C5DEB75FE6}" destId="{A83E0A60-1CDF-4D43-9798-92A16B5FDFEE}" srcOrd="4" destOrd="0" presId="urn:microsoft.com/office/officeart/2005/8/layout/hList6"/>
    <dgm:cxn modelId="{E164F6A9-9255-4C67-8703-5190102A9AA7}" type="presParOf" srcId="{45CBD7F2-82A4-4DBA-95D1-12C5DEB75FE6}" destId="{5FD8B3BE-4ED2-4D70-AA96-B36112663099}" srcOrd="5" destOrd="0" presId="urn:microsoft.com/office/officeart/2005/8/layout/hList6"/>
    <dgm:cxn modelId="{8F00A18B-934E-466F-9B0A-C717915A422C}" type="presParOf" srcId="{45CBD7F2-82A4-4DBA-95D1-12C5DEB75FE6}" destId="{1E5D6621-D2FB-41F6-AE86-788A049AFAD3}" srcOrd="6"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0988EC4-C9F5-4411-968B-F5D3E1E97F26}"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DC34D2AE-AC72-4AEE-8289-6C951AA3019B}">
      <dgm:prSet phldrT="[Text]"/>
      <dgm:spPr>
        <a:solidFill>
          <a:srgbClr val="98002E"/>
        </a:solidFill>
      </dgm:spPr>
      <dgm:t>
        <a:bodyPr/>
        <a:lstStyle/>
        <a:p>
          <a:r>
            <a:rPr lang="en-US" dirty="0" smtClean="0"/>
            <a:t>Everyone has to work in a Call Center</a:t>
          </a:r>
          <a:endParaRPr lang="en-US" dirty="0"/>
        </a:p>
      </dgm:t>
    </dgm:pt>
    <dgm:pt modelId="{97356A21-41D1-446A-8867-01FE0E4A30D8}" type="parTrans" cxnId="{0809B700-0ABA-4298-A8F7-7F858D585925}">
      <dgm:prSet/>
      <dgm:spPr/>
      <dgm:t>
        <a:bodyPr/>
        <a:lstStyle/>
        <a:p>
          <a:endParaRPr lang="en-US"/>
        </a:p>
      </dgm:t>
    </dgm:pt>
    <dgm:pt modelId="{C6CD7EBE-6203-468A-81CD-240D4E048C1B}" type="sibTrans" cxnId="{0809B700-0ABA-4298-A8F7-7F858D585925}">
      <dgm:prSet/>
      <dgm:spPr>
        <a:ln>
          <a:solidFill>
            <a:schemeClr val="tx1">
              <a:lumMod val="50000"/>
              <a:lumOff val="50000"/>
            </a:schemeClr>
          </a:solidFill>
        </a:ln>
      </dgm:spPr>
      <dgm:t>
        <a:bodyPr/>
        <a:lstStyle/>
        <a:p>
          <a:endParaRPr lang="en-US"/>
        </a:p>
      </dgm:t>
    </dgm:pt>
    <dgm:pt modelId="{8DBD3B7C-5CD5-441E-AAD6-9BB80D01A71D}">
      <dgm:prSet phldrT="[Text]"/>
      <dgm:spPr>
        <a:solidFill>
          <a:srgbClr val="98002E"/>
        </a:solidFill>
      </dgm:spPr>
      <dgm:t>
        <a:bodyPr/>
        <a:lstStyle/>
        <a:p>
          <a:r>
            <a:rPr lang="en-US" dirty="0" smtClean="0"/>
            <a:t>Respect Today’s Customer</a:t>
          </a:r>
          <a:endParaRPr lang="en-US" dirty="0"/>
        </a:p>
      </dgm:t>
    </dgm:pt>
    <dgm:pt modelId="{08D1C933-EF68-43D7-9C9E-F7F4BF81666A}" type="parTrans" cxnId="{3113B383-5155-4409-85CF-727C74D5B3B1}">
      <dgm:prSet/>
      <dgm:spPr/>
      <dgm:t>
        <a:bodyPr/>
        <a:lstStyle/>
        <a:p>
          <a:endParaRPr lang="en-US"/>
        </a:p>
      </dgm:t>
    </dgm:pt>
    <dgm:pt modelId="{8B12B657-0D8E-4EF4-A458-19FC8DC80E15}" type="sibTrans" cxnId="{3113B383-5155-4409-85CF-727C74D5B3B1}">
      <dgm:prSet/>
      <dgm:spPr/>
      <dgm:t>
        <a:bodyPr/>
        <a:lstStyle/>
        <a:p>
          <a:endParaRPr lang="en-US"/>
        </a:p>
      </dgm:t>
    </dgm:pt>
    <dgm:pt modelId="{032C37A2-1C8A-4C1A-B124-EE1DC8855235}">
      <dgm:prSet phldrT="[Text]"/>
      <dgm:spPr>
        <a:solidFill>
          <a:srgbClr val="98002E"/>
        </a:solidFill>
      </dgm:spPr>
      <dgm:t>
        <a:bodyPr/>
        <a:lstStyle/>
        <a:p>
          <a:r>
            <a:rPr lang="en-US" dirty="0" smtClean="0"/>
            <a:t>Don’t Be Afraid to Apologize </a:t>
          </a:r>
          <a:endParaRPr lang="en-US" dirty="0"/>
        </a:p>
      </dgm:t>
    </dgm:pt>
    <dgm:pt modelId="{5DE53A3A-C716-4A66-AE43-C1784919FE99}" type="parTrans" cxnId="{FC6700F5-39A0-4F64-8692-7185539E9BB9}">
      <dgm:prSet/>
      <dgm:spPr/>
      <dgm:t>
        <a:bodyPr/>
        <a:lstStyle/>
        <a:p>
          <a:endParaRPr lang="en-US"/>
        </a:p>
      </dgm:t>
    </dgm:pt>
    <dgm:pt modelId="{ECBC0872-3DF3-404B-87D9-68A5F97A44F5}" type="sibTrans" cxnId="{FC6700F5-39A0-4F64-8692-7185539E9BB9}">
      <dgm:prSet/>
      <dgm:spPr/>
      <dgm:t>
        <a:bodyPr/>
        <a:lstStyle/>
        <a:p>
          <a:endParaRPr lang="en-US"/>
        </a:p>
      </dgm:t>
    </dgm:pt>
    <dgm:pt modelId="{AA749CCB-224F-4813-989B-3D4174A7F5F2}">
      <dgm:prSet/>
      <dgm:spPr>
        <a:solidFill>
          <a:srgbClr val="98002E"/>
        </a:solidFill>
      </dgm:spPr>
      <dgm:t>
        <a:bodyPr/>
        <a:lstStyle/>
        <a:p>
          <a:r>
            <a:rPr lang="en-US" dirty="0" smtClean="0"/>
            <a:t>The Empty Chair: The Most Important Person in the Room </a:t>
          </a:r>
          <a:endParaRPr lang="en-US" dirty="0"/>
        </a:p>
      </dgm:t>
    </dgm:pt>
    <dgm:pt modelId="{1C40E000-C4BC-49A3-8492-B93F6652EA5A}" type="parTrans" cxnId="{0EC81E32-B0B3-4C99-B600-E198C243BC60}">
      <dgm:prSet/>
      <dgm:spPr/>
      <dgm:t>
        <a:bodyPr/>
        <a:lstStyle/>
        <a:p>
          <a:endParaRPr lang="en-US"/>
        </a:p>
      </dgm:t>
    </dgm:pt>
    <dgm:pt modelId="{BCF05DE8-EF1A-4A37-A44F-7E1DC08E649A}" type="sibTrans" cxnId="{0EC81E32-B0B3-4C99-B600-E198C243BC60}">
      <dgm:prSet/>
      <dgm:spPr/>
      <dgm:t>
        <a:bodyPr/>
        <a:lstStyle/>
        <a:p>
          <a:endParaRPr lang="en-US"/>
        </a:p>
      </dgm:t>
    </dgm:pt>
    <dgm:pt modelId="{85385822-EA37-44B4-BBC1-E319DAF2AAC6}">
      <dgm:prSet/>
      <dgm:spPr>
        <a:solidFill>
          <a:srgbClr val="98002E"/>
        </a:solidFill>
      </dgm:spPr>
      <dgm:t>
        <a:bodyPr/>
        <a:lstStyle/>
        <a:p>
          <a:r>
            <a:rPr lang="en-US" dirty="0" smtClean="0"/>
            <a:t>Never Settle for 99%</a:t>
          </a:r>
          <a:endParaRPr lang="en-US" dirty="0"/>
        </a:p>
      </dgm:t>
    </dgm:pt>
    <dgm:pt modelId="{15059B61-3C47-4B2F-B7D4-FB33A84BC138}" type="parTrans" cxnId="{C30D358B-DE62-47DE-8429-EA16B685E43F}">
      <dgm:prSet/>
      <dgm:spPr/>
      <dgm:t>
        <a:bodyPr/>
        <a:lstStyle/>
        <a:p>
          <a:endParaRPr lang="en-US"/>
        </a:p>
      </dgm:t>
    </dgm:pt>
    <dgm:pt modelId="{574F5D61-604E-489A-BE15-DC15895EA345}" type="sibTrans" cxnId="{C30D358B-DE62-47DE-8429-EA16B685E43F}">
      <dgm:prSet/>
      <dgm:spPr/>
      <dgm:t>
        <a:bodyPr/>
        <a:lstStyle/>
        <a:p>
          <a:endParaRPr lang="en-US"/>
        </a:p>
      </dgm:t>
    </dgm:pt>
    <dgm:pt modelId="{4DF3911B-8AB1-4449-B792-EDD32F2F0933}" type="pres">
      <dgm:prSet presAssocID="{30988EC4-C9F5-4411-968B-F5D3E1E97F26}" presName="Name0" presStyleCnt="0">
        <dgm:presLayoutVars>
          <dgm:chMax val="7"/>
          <dgm:chPref val="7"/>
          <dgm:dir/>
        </dgm:presLayoutVars>
      </dgm:prSet>
      <dgm:spPr/>
      <dgm:t>
        <a:bodyPr/>
        <a:lstStyle/>
        <a:p>
          <a:endParaRPr lang="en-US"/>
        </a:p>
      </dgm:t>
    </dgm:pt>
    <dgm:pt modelId="{BE50B981-5FC4-4C94-B52D-5EB87619D6C3}" type="pres">
      <dgm:prSet presAssocID="{30988EC4-C9F5-4411-968B-F5D3E1E97F26}" presName="Name1" presStyleCnt="0"/>
      <dgm:spPr/>
    </dgm:pt>
    <dgm:pt modelId="{5D562C95-C045-4CBE-9BFE-1D24918CC6E1}" type="pres">
      <dgm:prSet presAssocID="{30988EC4-C9F5-4411-968B-F5D3E1E97F26}" presName="cycle" presStyleCnt="0"/>
      <dgm:spPr/>
    </dgm:pt>
    <dgm:pt modelId="{A7CA081C-1716-42B1-AE6E-71932A5612B9}" type="pres">
      <dgm:prSet presAssocID="{30988EC4-C9F5-4411-968B-F5D3E1E97F26}" presName="srcNode" presStyleLbl="node1" presStyleIdx="0" presStyleCnt="5"/>
      <dgm:spPr/>
    </dgm:pt>
    <dgm:pt modelId="{537B1005-C79F-4BBF-9706-28EDC404939A}" type="pres">
      <dgm:prSet presAssocID="{30988EC4-C9F5-4411-968B-F5D3E1E97F26}" presName="conn" presStyleLbl="parChTrans1D2" presStyleIdx="0" presStyleCnt="1"/>
      <dgm:spPr/>
      <dgm:t>
        <a:bodyPr/>
        <a:lstStyle/>
        <a:p>
          <a:endParaRPr lang="en-US"/>
        </a:p>
      </dgm:t>
    </dgm:pt>
    <dgm:pt modelId="{52F4538F-BCCC-4485-92D2-844ED026E11A}" type="pres">
      <dgm:prSet presAssocID="{30988EC4-C9F5-4411-968B-F5D3E1E97F26}" presName="extraNode" presStyleLbl="node1" presStyleIdx="0" presStyleCnt="5"/>
      <dgm:spPr/>
    </dgm:pt>
    <dgm:pt modelId="{E6481A25-B2EE-4100-ADD6-F1B8D8104291}" type="pres">
      <dgm:prSet presAssocID="{30988EC4-C9F5-4411-968B-F5D3E1E97F26}" presName="dstNode" presStyleLbl="node1" presStyleIdx="0" presStyleCnt="5"/>
      <dgm:spPr/>
    </dgm:pt>
    <dgm:pt modelId="{01A02979-4310-4FF5-95B0-CD9B043714E2}" type="pres">
      <dgm:prSet presAssocID="{DC34D2AE-AC72-4AEE-8289-6C951AA3019B}" presName="text_1" presStyleLbl="node1" presStyleIdx="0" presStyleCnt="5">
        <dgm:presLayoutVars>
          <dgm:bulletEnabled val="1"/>
        </dgm:presLayoutVars>
      </dgm:prSet>
      <dgm:spPr/>
      <dgm:t>
        <a:bodyPr/>
        <a:lstStyle/>
        <a:p>
          <a:endParaRPr lang="en-US"/>
        </a:p>
      </dgm:t>
    </dgm:pt>
    <dgm:pt modelId="{60B1BD16-41C1-431A-AA39-31831F657314}" type="pres">
      <dgm:prSet presAssocID="{DC34D2AE-AC72-4AEE-8289-6C951AA3019B}" presName="accent_1" presStyleCnt="0"/>
      <dgm:spPr/>
    </dgm:pt>
    <dgm:pt modelId="{5F15B9B2-1655-49C9-83D9-D3731F946E5A}" type="pres">
      <dgm:prSet presAssocID="{DC34D2AE-AC72-4AEE-8289-6C951AA3019B}" presName="accentRepeatNode" presStyleLbl="solidFgAcc1" presStyleIdx="0" presStyleCnt="5"/>
      <dgm:spPr>
        <a:ln>
          <a:solidFill>
            <a:schemeClr val="tx1">
              <a:lumMod val="50000"/>
              <a:lumOff val="50000"/>
            </a:schemeClr>
          </a:solidFill>
        </a:ln>
      </dgm:spPr>
    </dgm:pt>
    <dgm:pt modelId="{8D3D7B13-8717-42FE-9454-BE5C97B287E8}" type="pres">
      <dgm:prSet presAssocID="{AA749CCB-224F-4813-989B-3D4174A7F5F2}" presName="text_2" presStyleLbl="node1" presStyleIdx="1" presStyleCnt="5">
        <dgm:presLayoutVars>
          <dgm:bulletEnabled val="1"/>
        </dgm:presLayoutVars>
      </dgm:prSet>
      <dgm:spPr/>
      <dgm:t>
        <a:bodyPr/>
        <a:lstStyle/>
        <a:p>
          <a:endParaRPr lang="en-US"/>
        </a:p>
      </dgm:t>
    </dgm:pt>
    <dgm:pt modelId="{3C8BD263-5B93-4D99-9C66-21739B5FBA49}" type="pres">
      <dgm:prSet presAssocID="{AA749CCB-224F-4813-989B-3D4174A7F5F2}" presName="accent_2" presStyleCnt="0"/>
      <dgm:spPr/>
    </dgm:pt>
    <dgm:pt modelId="{1570A02D-AE38-45B9-9F3F-F77A17F77848}" type="pres">
      <dgm:prSet presAssocID="{AA749CCB-224F-4813-989B-3D4174A7F5F2}" presName="accentRepeatNode" presStyleLbl="solidFgAcc1" presStyleIdx="1" presStyleCnt="5"/>
      <dgm:spPr>
        <a:ln>
          <a:solidFill>
            <a:schemeClr val="tx1">
              <a:lumMod val="50000"/>
              <a:lumOff val="50000"/>
            </a:schemeClr>
          </a:solidFill>
        </a:ln>
      </dgm:spPr>
    </dgm:pt>
    <dgm:pt modelId="{51C76466-3E15-4B28-A1DA-E721787DCAB5}" type="pres">
      <dgm:prSet presAssocID="{85385822-EA37-44B4-BBC1-E319DAF2AAC6}" presName="text_3" presStyleLbl="node1" presStyleIdx="2" presStyleCnt="5">
        <dgm:presLayoutVars>
          <dgm:bulletEnabled val="1"/>
        </dgm:presLayoutVars>
      </dgm:prSet>
      <dgm:spPr/>
      <dgm:t>
        <a:bodyPr/>
        <a:lstStyle/>
        <a:p>
          <a:endParaRPr lang="en-US"/>
        </a:p>
      </dgm:t>
    </dgm:pt>
    <dgm:pt modelId="{F612868D-C41F-477D-9D7A-54D210B4ED37}" type="pres">
      <dgm:prSet presAssocID="{85385822-EA37-44B4-BBC1-E319DAF2AAC6}" presName="accent_3" presStyleCnt="0"/>
      <dgm:spPr/>
    </dgm:pt>
    <dgm:pt modelId="{16E02A13-FE5C-43B5-A81D-AED624126AF9}" type="pres">
      <dgm:prSet presAssocID="{85385822-EA37-44B4-BBC1-E319DAF2AAC6}" presName="accentRepeatNode" presStyleLbl="solidFgAcc1" presStyleIdx="2" presStyleCnt="5"/>
      <dgm:spPr>
        <a:ln>
          <a:solidFill>
            <a:schemeClr val="tx1">
              <a:lumMod val="50000"/>
              <a:lumOff val="50000"/>
            </a:schemeClr>
          </a:solidFill>
        </a:ln>
      </dgm:spPr>
    </dgm:pt>
    <dgm:pt modelId="{854A0CEE-4EE6-4335-920A-F0A389828AD6}" type="pres">
      <dgm:prSet presAssocID="{8DBD3B7C-5CD5-441E-AAD6-9BB80D01A71D}" presName="text_4" presStyleLbl="node1" presStyleIdx="3" presStyleCnt="5">
        <dgm:presLayoutVars>
          <dgm:bulletEnabled val="1"/>
        </dgm:presLayoutVars>
      </dgm:prSet>
      <dgm:spPr/>
      <dgm:t>
        <a:bodyPr/>
        <a:lstStyle/>
        <a:p>
          <a:endParaRPr lang="en-US"/>
        </a:p>
      </dgm:t>
    </dgm:pt>
    <dgm:pt modelId="{BB677D43-1BAB-4260-9AA0-E8B5C29F7C7F}" type="pres">
      <dgm:prSet presAssocID="{8DBD3B7C-5CD5-441E-AAD6-9BB80D01A71D}" presName="accent_4" presStyleCnt="0"/>
      <dgm:spPr/>
    </dgm:pt>
    <dgm:pt modelId="{183D1C6A-8C53-402B-BEEC-D3C6F074400D}" type="pres">
      <dgm:prSet presAssocID="{8DBD3B7C-5CD5-441E-AAD6-9BB80D01A71D}" presName="accentRepeatNode" presStyleLbl="solidFgAcc1" presStyleIdx="3" presStyleCnt="5"/>
      <dgm:spPr>
        <a:ln>
          <a:solidFill>
            <a:schemeClr val="tx1">
              <a:lumMod val="50000"/>
              <a:lumOff val="50000"/>
            </a:schemeClr>
          </a:solidFill>
        </a:ln>
      </dgm:spPr>
    </dgm:pt>
    <dgm:pt modelId="{AFBB7011-18EB-4EBC-95BD-87DEF4A1D66A}" type="pres">
      <dgm:prSet presAssocID="{032C37A2-1C8A-4C1A-B124-EE1DC8855235}" presName="text_5" presStyleLbl="node1" presStyleIdx="4" presStyleCnt="5">
        <dgm:presLayoutVars>
          <dgm:bulletEnabled val="1"/>
        </dgm:presLayoutVars>
      </dgm:prSet>
      <dgm:spPr/>
      <dgm:t>
        <a:bodyPr/>
        <a:lstStyle/>
        <a:p>
          <a:endParaRPr lang="en-US"/>
        </a:p>
      </dgm:t>
    </dgm:pt>
    <dgm:pt modelId="{F20ABD7B-76F9-4DF2-8102-A94876C606B2}" type="pres">
      <dgm:prSet presAssocID="{032C37A2-1C8A-4C1A-B124-EE1DC8855235}" presName="accent_5" presStyleCnt="0"/>
      <dgm:spPr/>
    </dgm:pt>
    <dgm:pt modelId="{50D53CBD-93E0-4C75-A4FC-5D2D51DF4919}" type="pres">
      <dgm:prSet presAssocID="{032C37A2-1C8A-4C1A-B124-EE1DC8855235}" presName="accentRepeatNode" presStyleLbl="solidFgAcc1" presStyleIdx="4" presStyleCnt="5"/>
      <dgm:spPr>
        <a:ln>
          <a:solidFill>
            <a:schemeClr val="tx1">
              <a:lumMod val="50000"/>
              <a:lumOff val="50000"/>
            </a:schemeClr>
          </a:solidFill>
        </a:ln>
      </dgm:spPr>
    </dgm:pt>
  </dgm:ptLst>
  <dgm:cxnLst>
    <dgm:cxn modelId="{F23EC643-AC5E-4D54-AB24-071C03FA6EFC}" type="presOf" srcId="{C6CD7EBE-6203-468A-81CD-240D4E048C1B}" destId="{537B1005-C79F-4BBF-9706-28EDC404939A}" srcOrd="0" destOrd="0" presId="urn:microsoft.com/office/officeart/2008/layout/VerticalCurvedList"/>
    <dgm:cxn modelId="{230996A6-EC1E-47ED-8D22-5A38379E720F}" type="presOf" srcId="{AA749CCB-224F-4813-989B-3D4174A7F5F2}" destId="{8D3D7B13-8717-42FE-9454-BE5C97B287E8}" srcOrd="0" destOrd="0" presId="urn:microsoft.com/office/officeart/2008/layout/VerticalCurvedList"/>
    <dgm:cxn modelId="{E0C1B8C2-F698-4340-B110-6F674CE653A0}" type="presOf" srcId="{85385822-EA37-44B4-BBC1-E319DAF2AAC6}" destId="{51C76466-3E15-4B28-A1DA-E721787DCAB5}" srcOrd="0" destOrd="0" presId="urn:microsoft.com/office/officeart/2008/layout/VerticalCurvedList"/>
    <dgm:cxn modelId="{0A5DD189-EC54-4090-AADF-76F7157AA83F}" type="presOf" srcId="{30988EC4-C9F5-4411-968B-F5D3E1E97F26}" destId="{4DF3911B-8AB1-4449-B792-EDD32F2F0933}" srcOrd="0" destOrd="0" presId="urn:microsoft.com/office/officeart/2008/layout/VerticalCurvedList"/>
    <dgm:cxn modelId="{3113B383-5155-4409-85CF-727C74D5B3B1}" srcId="{30988EC4-C9F5-4411-968B-F5D3E1E97F26}" destId="{8DBD3B7C-5CD5-441E-AAD6-9BB80D01A71D}" srcOrd="3" destOrd="0" parTransId="{08D1C933-EF68-43D7-9C9E-F7F4BF81666A}" sibTransId="{8B12B657-0D8E-4EF4-A458-19FC8DC80E15}"/>
    <dgm:cxn modelId="{FC6700F5-39A0-4F64-8692-7185539E9BB9}" srcId="{30988EC4-C9F5-4411-968B-F5D3E1E97F26}" destId="{032C37A2-1C8A-4C1A-B124-EE1DC8855235}" srcOrd="4" destOrd="0" parTransId="{5DE53A3A-C716-4A66-AE43-C1784919FE99}" sibTransId="{ECBC0872-3DF3-404B-87D9-68A5F97A44F5}"/>
    <dgm:cxn modelId="{7536DF71-1630-4C28-9CC4-EFC26DBEF461}" type="presOf" srcId="{8DBD3B7C-5CD5-441E-AAD6-9BB80D01A71D}" destId="{854A0CEE-4EE6-4335-920A-F0A389828AD6}" srcOrd="0" destOrd="0" presId="urn:microsoft.com/office/officeart/2008/layout/VerticalCurvedList"/>
    <dgm:cxn modelId="{C30D358B-DE62-47DE-8429-EA16B685E43F}" srcId="{30988EC4-C9F5-4411-968B-F5D3E1E97F26}" destId="{85385822-EA37-44B4-BBC1-E319DAF2AAC6}" srcOrd="2" destOrd="0" parTransId="{15059B61-3C47-4B2F-B7D4-FB33A84BC138}" sibTransId="{574F5D61-604E-489A-BE15-DC15895EA345}"/>
    <dgm:cxn modelId="{0EC81E32-B0B3-4C99-B600-E198C243BC60}" srcId="{30988EC4-C9F5-4411-968B-F5D3E1E97F26}" destId="{AA749CCB-224F-4813-989B-3D4174A7F5F2}" srcOrd="1" destOrd="0" parTransId="{1C40E000-C4BC-49A3-8492-B93F6652EA5A}" sibTransId="{BCF05DE8-EF1A-4A37-A44F-7E1DC08E649A}"/>
    <dgm:cxn modelId="{F254D553-6141-45B2-B1AA-2BFEBB243F1B}" type="presOf" srcId="{DC34D2AE-AC72-4AEE-8289-6C951AA3019B}" destId="{01A02979-4310-4FF5-95B0-CD9B043714E2}" srcOrd="0" destOrd="0" presId="urn:microsoft.com/office/officeart/2008/layout/VerticalCurvedList"/>
    <dgm:cxn modelId="{0809B700-0ABA-4298-A8F7-7F858D585925}" srcId="{30988EC4-C9F5-4411-968B-F5D3E1E97F26}" destId="{DC34D2AE-AC72-4AEE-8289-6C951AA3019B}" srcOrd="0" destOrd="0" parTransId="{97356A21-41D1-446A-8867-01FE0E4A30D8}" sibTransId="{C6CD7EBE-6203-468A-81CD-240D4E048C1B}"/>
    <dgm:cxn modelId="{46CD6167-66B0-455C-9A75-B62529089123}" type="presOf" srcId="{032C37A2-1C8A-4C1A-B124-EE1DC8855235}" destId="{AFBB7011-18EB-4EBC-95BD-87DEF4A1D66A}" srcOrd="0" destOrd="0" presId="urn:microsoft.com/office/officeart/2008/layout/VerticalCurvedList"/>
    <dgm:cxn modelId="{E4552E7A-AA27-42FB-8D7A-4D0267E3974E}" type="presParOf" srcId="{4DF3911B-8AB1-4449-B792-EDD32F2F0933}" destId="{BE50B981-5FC4-4C94-B52D-5EB87619D6C3}" srcOrd="0" destOrd="0" presId="urn:microsoft.com/office/officeart/2008/layout/VerticalCurvedList"/>
    <dgm:cxn modelId="{F7F5342B-F9A5-4A04-B207-7A117E048473}" type="presParOf" srcId="{BE50B981-5FC4-4C94-B52D-5EB87619D6C3}" destId="{5D562C95-C045-4CBE-9BFE-1D24918CC6E1}" srcOrd="0" destOrd="0" presId="urn:microsoft.com/office/officeart/2008/layout/VerticalCurvedList"/>
    <dgm:cxn modelId="{3280EAE0-5A91-4760-908D-749B6B2D540B}" type="presParOf" srcId="{5D562C95-C045-4CBE-9BFE-1D24918CC6E1}" destId="{A7CA081C-1716-42B1-AE6E-71932A5612B9}" srcOrd="0" destOrd="0" presId="urn:microsoft.com/office/officeart/2008/layout/VerticalCurvedList"/>
    <dgm:cxn modelId="{803C1D86-65B5-4D23-927D-043BD8C1153C}" type="presParOf" srcId="{5D562C95-C045-4CBE-9BFE-1D24918CC6E1}" destId="{537B1005-C79F-4BBF-9706-28EDC404939A}" srcOrd="1" destOrd="0" presId="urn:microsoft.com/office/officeart/2008/layout/VerticalCurvedList"/>
    <dgm:cxn modelId="{6CC077EA-9567-4A17-AC54-EE180E999C15}" type="presParOf" srcId="{5D562C95-C045-4CBE-9BFE-1D24918CC6E1}" destId="{52F4538F-BCCC-4485-92D2-844ED026E11A}" srcOrd="2" destOrd="0" presId="urn:microsoft.com/office/officeart/2008/layout/VerticalCurvedList"/>
    <dgm:cxn modelId="{3C9E079F-5234-49A7-9278-396D1DE0F4B4}" type="presParOf" srcId="{5D562C95-C045-4CBE-9BFE-1D24918CC6E1}" destId="{E6481A25-B2EE-4100-ADD6-F1B8D8104291}" srcOrd="3" destOrd="0" presId="urn:microsoft.com/office/officeart/2008/layout/VerticalCurvedList"/>
    <dgm:cxn modelId="{74B3E972-8FFF-41D8-93EF-7216655DF60F}" type="presParOf" srcId="{BE50B981-5FC4-4C94-B52D-5EB87619D6C3}" destId="{01A02979-4310-4FF5-95B0-CD9B043714E2}" srcOrd="1" destOrd="0" presId="urn:microsoft.com/office/officeart/2008/layout/VerticalCurvedList"/>
    <dgm:cxn modelId="{5AA16BEF-FCEB-454A-B202-CE0A906C73DA}" type="presParOf" srcId="{BE50B981-5FC4-4C94-B52D-5EB87619D6C3}" destId="{60B1BD16-41C1-431A-AA39-31831F657314}" srcOrd="2" destOrd="0" presId="urn:microsoft.com/office/officeart/2008/layout/VerticalCurvedList"/>
    <dgm:cxn modelId="{4CDF6B70-9E58-44B3-9727-9FB61CD4593A}" type="presParOf" srcId="{60B1BD16-41C1-431A-AA39-31831F657314}" destId="{5F15B9B2-1655-49C9-83D9-D3731F946E5A}" srcOrd="0" destOrd="0" presId="urn:microsoft.com/office/officeart/2008/layout/VerticalCurvedList"/>
    <dgm:cxn modelId="{A34A0AD2-B7CA-40E6-9785-F20AB1E243B9}" type="presParOf" srcId="{BE50B981-5FC4-4C94-B52D-5EB87619D6C3}" destId="{8D3D7B13-8717-42FE-9454-BE5C97B287E8}" srcOrd="3" destOrd="0" presId="urn:microsoft.com/office/officeart/2008/layout/VerticalCurvedList"/>
    <dgm:cxn modelId="{76B38933-8116-4BF6-9E1E-0C3BC1691870}" type="presParOf" srcId="{BE50B981-5FC4-4C94-B52D-5EB87619D6C3}" destId="{3C8BD263-5B93-4D99-9C66-21739B5FBA49}" srcOrd="4" destOrd="0" presId="urn:microsoft.com/office/officeart/2008/layout/VerticalCurvedList"/>
    <dgm:cxn modelId="{5F44A40F-C6DC-4F0F-8F85-1B36B61F82E0}" type="presParOf" srcId="{3C8BD263-5B93-4D99-9C66-21739B5FBA49}" destId="{1570A02D-AE38-45B9-9F3F-F77A17F77848}" srcOrd="0" destOrd="0" presId="urn:microsoft.com/office/officeart/2008/layout/VerticalCurvedList"/>
    <dgm:cxn modelId="{A5D438DE-BCF2-43E2-ACE8-A891E980BA8E}" type="presParOf" srcId="{BE50B981-5FC4-4C94-B52D-5EB87619D6C3}" destId="{51C76466-3E15-4B28-A1DA-E721787DCAB5}" srcOrd="5" destOrd="0" presId="urn:microsoft.com/office/officeart/2008/layout/VerticalCurvedList"/>
    <dgm:cxn modelId="{7A42EF9E-F4C0-4E7B-9C59-9197BB1D8216}" type="presParOf" srcId="{BE50B981-5FC4-4C94-B52D-5EB87619D6C3}" destId="{F612868D-C41F-477D-9D7A-54D210B4ED37}" srcOrd="6" destOrd="0" presId="urn:microsoft.com/office/officeart/2008/layout/VerticalCurvedList"/>
    <dgm:cxn modelId="{A115A7A1-E863-4091-B802-AB09C67EEF3D}" type="presParOf" srcId="{F612868D-C41F-477D-9D7A-54D210B4ED37}" destId="{16E02A13-FE5C-43B5-A81D-AED624126AF9}" srcOrd="0" destOrd="0" presId="urn:microsoft.com/office/officeart/2008/layout/VerticalCurvedList"/>
    <dgm:cxn modelId="{DB76E970-060E-43C7-8237-1469F4F77B5D}" type="presParOf" srcId="{BE50B981-5FC4-4C94-B52D-5EB87619D6C3}" destId="{854A0CEE-4EE6-4335-920A-F0A389828AD6}" srcOrd="7" destOrd="0" presId="urn:microsoft.com/office/officeart/2008/layout/VerticalCurvedList"/>
    <dgm:cxn modelId="{830D96F4-3DC7-4C7C-AD4B-293DBD62F8BF}" type="presParOf" srcId="{BE50B981-5FC4-4C94-B52D-5EB87619D6C3}" destId="{BB677D43-1BAB-4260-9AA0-E8B5C29F7C7F}" srcOrd="8" destOrd="0" presId="urn:microsoft.com/office/officeart/2008/layout/VerticalCurvedList"/>
    <dgm:cxn modelId="{5B839606-C31A-418D-9222-A7F08BFDD907}" type="presParOf" srcId="{BB677D43-1BAB-4260-9AA0-E8B5C29F7C7F}" destId="{183D1C6A-8C53-402B-BEEC-D3C6F074400D}" srcOrd="0" destOrd="0" presId="urn:microsoft.com/office/officeart/2008/layout/VerticalCurvedList"/>
    <dgm:cxn modelId="{9EFBE9DD-C424-4D5E-8F56-9EB4032A0035}" type="presParOf" srcId="{BE50B981-5FC4-4C94-B52D-5EB87619D6C3}" destId="{AFBB7011-18EB-4EBC-95BD-87DEF4A1D66A}" srcOrd="9" destOrd="0" presId="urn:microsoft.com/office/officeart/2008/layout/VerticalCurvedList"/>
    <dgm:cxn modelId="{18A2BED5-97A4-43A5-BAF1-3E9476426557}" type="presParOf" srcId="{BE50B981-5FC4-4C94-B52D-5EB87619D6C3}" destId="{F20ABD7B-76F9-4DF2-8102-A94876C606B2}" srcOrd="10" destOrd="0" presId="urn:microsoft.com/office/officeart/2008/layout/VerticalCurvedList"/>
    <dgm:cxn modelId="{BEBA5CCC-7B64-41A5-90C6-651DC0240206}" type="presParOf" srcId="{F20ABD7B-76F9-4DF2-8102-A94876C606B2}" destId="{50D53CBD-93E0-4C75-A4FC-5D2D51DF4919}"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857F08A-E614-492E-99A0-0EC80FECF6B5}"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58362127-4838-4971-90C6-6BCD9EFDC9C6}">
      <dgm:prSet phldrT="[Text]"/>
      <dgm:spPr>
        <a:solidFill>
          <a:srgbClr val="98002E"/>
        </a:solidFill>
      </dgm:spPr>
      <dgm:t>
        <a:bodyPr/>
        <a:lstStyle/>
        <a:p>
          <a:r>
            <a:rPr lang="en-US" dirty="0" smtClean="0"/>
            <a:t>Customer Centric</a:t>
          </a:r>
          <a:endParaRPr lang="en-US" dirty="0"/>
        </a:p>
      </dgm:t>
    </dgm:pt>
    <dgm:pt modelId="{8AFCD460-696C-4A6D-AD37-30F3EE363054}" type="parTrans" cxnId="{280E32FB-F8F1-490E-B1C1-8ACD0126945F}">
      <dgm:prSet/>
      <dgm:spPr/>
      <dgm:t>
        <a:bodyPr/>
        <a:lstStyle/>
        <a:p>
          <a:endParaRPr lang="en-US"/>
        </a:p>
      </dgm:t>
    </dgm:pt>
    <dgm:pt modelId="{D3332698-7A5F-4373-8D58-E1F1915805B9}" type="sibTrans" cxnId="{280E32FB-F8F1-490E-B1C1-8ACD0126945F}">
      <dgm:prSet/>
      <dgm:spPr/>
      <dgm:t>
        <a:bodyPr/>
        <a:lstStyle/>
        <a:p>
          <a:endParaRPr lang="en-US"/>
        </a:p>
      </dgm:t>
    </dgm:pt>
    <dgm:pt modelId="{2678E4FA-7618-45AC-9FBC-EEE05385DFFC}">
      <dgm:prSet phldrT="[Text]"/>
      <dgm:spPr>
        <a:solidFill>
          <a:schemeClr val="bg2">
            <a:alpha val="90000"/>
          </a:schemeClr>
        </a:solidFill>
        <a:ln>
          <a:solidFill>
            <a:srgbClr val="FAFAFA">
              <a:alpha val="90000"/>
            </a:srgbClr>
          </a:solidFill>
        </a:ln>
      </dgm:spPr>
      <dgm:t>
        <a:bodyPr/>
        <a:lstStyle/>
        <a:p>
          <a:r>
            <a:rPr lang="en-US" dirty="0" smtClean="0">
              <a:solidFill>
                <a:srgbClr val="000000"/>
              </a:solidFill>
              <a:latin typeface="Arial"/>
              <a:cs typeface="Arial"/>
            </a:rPr>
            <a:t>Allows customers to understand Owens &amp; Minor offerings</a:t>
          </a:r>
          <a:endParaRPr lang="en-US" dirty="0"/>
        </a:p>
      </dgm:t>
    </dgm:pt>
    <dgm:pt modelId="{20B05084-0806-45A0-B059-8EBCCC9C7151}" type="parTrans" cxnId="{7BAFEE16-5362-428C-89FC-4096E0D44D21}">
      <dgm:prSet/>
      <dgm:spPr/>
      <dgm:t>
        <a:bodyPr/>
        <a:lstStyle/>
        <a:p>
          <a:endParaRPr lang="en-US"/>
        </a:p>
      </dgm:t>
    </dgm:pt>
    <dgm:pt modelId="{E1998269-CEC7-4B67-9674-1E6539967A9F}" type="sibTrans" cxnId="{7BAFEE16-5362-428C-89FC-4096E0D44D21}">
      <dgm:prSet/>
      <dgm:spPr/>
      <dgm:t>
        <a:bodyPr/>
        <a:lstStyle/>
        <a:p>
          <a:endParaRPr lang="en-US"/>
        </a:p>
      </dgm:t>
    </dgm:pt>
    <dgm:pt modelId="{48746ED4-9FC7-43F1-94CA-45C9ECCED5F6}">
      <dgm:prSet phldrT="[Text]"/>
      <dgm:spPr>
        <a:solidFill>
          <a:srgbClr val="98002E"/>
        </a:solidFill>
      </dgm:spPr>
      <dgm:t>
        <a:bodyPr/>
        <a:lstStyle/>
        <a:p>
          <a:r>
            <a:rPr lang="en-US" dirty="0" smtClean="0"/>
            <a:t>Full-Line Positioning</a:t>
          </a:r>
          <a:endParaRPr lang="en-US" dirty="0"/>
        </a:p>
      </dgm:t>
    </dgm:pt>
    <dgm:pt modelId="{92A83DDF-CA88-47EB-97E9-2EE98291902F}" type="parTrans" cxnId="{7E66C08B-DB60-4248-ACAF-B692313BE90B}">
      <dgm:prSet/>
      <dgm:spPr/>
      <dgm:t>
        <a:bodyPr/>
        <a:lstStyle/>
        <a:p>
          <a:endParaRPr lang="en-US"/>
        </a:p>
      </dgm:t>
    </dgm:pt>
    <dgm:pt modelId="{53C34EF4-1D50-4C29-B701-3D6CA6A851E1}" type="sibTrans" cxnId="{7E66C08B-DB60-4248-ACAF-B692313BE90B}">
      <dgm:prSet/>
      <dgm:spPr/>
      <dgm:t>
        <a:bodyPr/>
        <a:lstStyle/>
        <a:p>
          <a:endParaRPr lang="en-US"/>
        </a:p>
      </dgm:t>
    </dgm:pt>
    <dgm:pt modelId="{210B24D9-F84C-497A-91D7-69DD5A60AFDA}">
      <dgm:prSet phldrT="[Text]"/>
      <dgm:spPr>
        <a:solidFill>
          <a:schemeClr val="bg2">
            <a:alpha val="90000"/>
          </a:schemeClr>
        </a:solidFill>
        <a:ln>
          <a:solidFill>
            <a:srgbClr val="FAFAFA">
              <a:alpha val="90000"/>
            </a:srgbClr>
          </a:solidFill>
        </a:ln>
      </dgm:spPr>
      <dgm:t>
        <a:bodyPr/>
        <a:lstStyle/>
        <a:p>
          <a:r>
            <a:rPr lang="en-US" dirty="0" smtClean="0">
              <a:solidFill>
                <a:srgbClr val="000000"/>
              </a:solidFill>
              <a:latin typeface="Arial"/>
              <a:cs typeface="Arial"/>
            </a:rPr>
            <a:t>Reinforcing Owens &amp; Minor as a full-line healthcare solutions provider </a:t>
          </a:r>
          <a:endParaRPr lang="en-US" dirty="0"/>
        </a:p>
      </dgm:t>
    </dgm:pt>
    <dgm:pt modelId="{CD414312-DEB9-45BE-BB13-31968C9D95CE}" type="parTrans" cxnId="{7964D74F-2EC3-48AC-B171-58A47F05B2D6}">
      <dgm:prSet/>
      <dgm:spPr/>
      <dgm:t>
        <a:bodyPr/>
        <a:lstStyle/>
        <a:p>
          <a:endParaRPr lang="en-US"/>
        </a:p>
      </dgm:t>
    </dgm:pt>
    <dgm:pt modelId="{5DA4A3D1-DD04-4E0F-BD10-1A6A0D64F384}" type="sibTrans" cxnId="{7964D74F-2EC3-48AC-B171-58A47F05B2D6}">
      <dgm:prSet/>
      <dgm:spPr/>
      <dgm:t>
        <a:bodyPr/>
        <a:lstStyle/>
        <a:p>
          <a:endParaRPr lang="en-US"/>
        </a:p>
      </dgm:t>
    </dgm:pt>
    <dgm:pt modelId="{3A81020A-CD27-40CC-8133-0578285F1CD6}">
      <dgm:prSet phldrT="[Text]"/>
      <dgm:spPr>
        <a:solidFill>
          <a:srgbClr val="98002E"/>
        </a:solidFill>
      </dgm:spPr>
      <dgm:t>
        <a:bodyPr/>
        <a:lstStyle/>
        <a:p>
          <a:r>
            <a:rPr lang="en-US" dirty="0" smtClean="0"/>
            <a:t>Growth Arenas </a:t>
          </a:r>
          <a:endParaRPr lang="en-US" dirty="0"/>
        </a:p>
      </dgm:t>
    </dgm:pt>
    <dgm:pt modelId="{38241598-B1A1-46CF-B28A-39A3E7F6D7D9}" type="parTrans" cxnId="{ABB27D8A-488D-4591-88E7-1D467BBDAC64}">
      <dgm:prSet/>
      <dgm:spPr/>
      <dgm:t>
        <a:bodyPr/>
        <a:lstStyle/>
        <a:p>
          <a:endParaRPr lang="en-US"/>
        </a:p>
      </dgm:t>
    </dgm:pt>
    <dgm:pt modelId="{C4B2C2AA-F51C-4A25-9367-287B01C3FC83}" type="sibTrans" cxnId="{ABB27D8A-488D-4591-88E7-1D467BBDAC64}">
      <dgm:prSet/>
      <dgm:spPr/>
      <dgm:t>
        <a:bodyPr/>
        <a:lstStyle/>
        <a:p>
          <a:endParaRPr lang="en-US"/>
        </a:p>
      </dgm:t>
    </dgm:pt>
    <dgm:pt modelId="{1F2C3E6F-2C15-4E7D-81D6-167AB927DA99}">
      <dgm:prSet phldrT="[Text]"/>
      <dgm:spPr>
        <a:solidFill>
          <a:schemeClr val="bg2">
            <a:alpha val="90000"/>
          </a:schemeClr>
        </a:solidFill>
        <a:ln>
          <a:solidFill>
            <a:srgbClr val="FAFAFA">
              <a:alpha val="90000"/>
            </a:srgbClr>
          </a:solidFill>
        </a:ln>
      </dgm:spPr>
      <dgm:t>
        <a:bodyPr/>
        <a:lstStyle/>
        <a:p>
          <a:r>
            <a:rPr lang="en-US" dirty="0" smtClean="0">
              <a:solidFill>
                <a:srgbClr val="000000"/>
              </a:solidFill>
              <a:latin typeface="Arial"/>
              <a:cs typeface="Arial"/>
            </a:rPr>
            <a:t>Leveraging a singular brand identity to drive growth by adding value to new ventures, acquisitions or partnerships</a:t>
          </a:r>
          <a:endParaRPr lang="en-US" dirty="0"/>
        </a:p>
      </dgm:t>
    </dgm:pt>
    <dgm:pt modelId="{6CBB4263-CC1D-4E6E-B3B7-A2B4857245E0}" type="parTrans" cxnId="{803AC032-A077-4987-881A-D550D25F6A36}">
      <dgm:prSet/>
      <dgm:spPr/>
      <dgm:t>
        <a:bodyPr/>
        <a:lstStyle/>
        <a:p>
          <a:endParaRPr lang="en-US"/>
        </a:p>
      </dgm:t>
    </dgm:pt>
    <dgm:pt modelId="{4CC71E74-0B13-4FE2-95BF-2C7AB38470CB}" type="sibTrans" cxnId="{803AC032-A077-4987-881A-D550D25F6A36}">
      <dgm:prSet/>
      <dgm:spPr/>
      <dgm:t>
        <a:bodyPr/>
        <a:lstStyle/>
        <a:p>
          <a:endParaRPr lang="en-US"/>
        </a:p>
      </dgm:t>
    </dgm:pt>
    <dgm:pt modelId="{0D0B0BBB-A3C8-4259-8410-70E0C2055E2C}" type="pres">
      <dgm:prSet presAssocID="{6857F08A-E614-492E-99A0-0EC80FECF6B5}" presName="Name0" presStyleCnt="0">
        <dgm:presLayoutVars>
          <dgm:dir/>
          <dgm:animLvl val="lvl"/>
          <dgm:resizeHandles val="exact"/>
        </dgm:presLayoutVars>
      </dgm:prSet>
      <dgm:spPr/>
      <dgm:t>
        <a:bodyPr/>
        <a:lstStyle/>
        <a:p>
          <a:endParaRPr lang="en-US"/>
        </a:p>
      </dgm:t>
    </dgm:pt>
    <dgm:pt modelId="{8D2A7B37-F2C2-437B-AF37-929BEDF7DCA0}" type="pres">
      <dgm:prSet presAssocID="{58362127-4838-4971-90C6-6BCD9EFDC9C6}" presName="linNode" presStyleCnt="0"/>
      <dgm:spPr/>
    </dgm:pt>
    <dgm:pt modelId="{BF407CEF-0D32-4E8E-9EE5-7555C4D978F6}" type="pres">
      <dgm:prSet presAssocID="{58362127-4838-4971-90C6-6BCD9EFDC9C6}" presName="parentText" presStyleLbl="node1" presStyleIdx="0" presStyleCnt="3">
        <dgm:presLayoutVars>
          <dgm:chMax val="1"/>
          <dgm:bulletEnabled val="1"/>
        </dgm:presLayoutVars>
      </dgm:prSet>
      <dgm:spPr/>
      <dgm:t>
        <a:bodyPr/>
        <a:lstStyle/>
        <a:p>
          <a:endParaRPr lang="en-US"/>
        </a:p>
      </dgm:t>
    </dgm:pt>
    <dgm:pt modelId="{49E9A9A0-8CD2-49D7-BB28-D4234E7BBF45}" type="pres">
      <dgm:prSet presAssocID="{58362127-4838-4971-90C6-6BCD9EFDC9C6}" presName="descendantText" presStyleLbl="alignAccFollowNode1" presStyleIdx="0" presStyleCnt="3">
        <dgm:presLayoutVars>
          <dgm:bulletEnabled val="1"/>
        </dgm:presLayoutVars>
      </dgm:prSet>
      <dgm:spPr/>
      <dgm:t>
        <a:bodyPr/>
        <a:lstStyle/>
        <a:p>
          <a:endParaRPr lang="en-US"/>
        </a:p>
      </dgm:t>
    </dgm:pt>
    <dgm:pt modelId="{25CC3AE7-2EA7-4D71-8D87-92B8F337C7F1}" type="pres">
      <dgm:prSet presAssocID="{D3332698-7A5F-4373-8D58-E1F1915805B9}" presName="sp" presStyleCnt="0"/>
      <dgm:spPr/>
    </dgm:pt>
    <dgm:pt modelId="{54C63ED3-5A66-4D9E-840F-386D63A52164}" type="pres">
      <dgm:prSet presAssocID="{48746ED4-9FC7-43F1-94CA-45C9ECCED5F6}" presName="linNode" presStyleCnt="0"/>
      <dgm:spPr/>
    </dgm:pt>
    <dgm:pt modelId="{86457348-5D2A-4E3D-86F6-A093BC28E575}" type="pres">
      <dgm:prSet presAssocID="{48746ED4-9FC7-43F1-94CA-45C9ECCED5F6}" presName="parentText" presStyleLbl="node1" presStyleIdx="1" presStyleCnt="3">
        <dgm:presLayoutVars>
          <dgm:chMax val="1"/>
          <dgm:bulletEnabled val="1"/>
        </dgm:presLayoutVars>
      </dgm:prSet>
      <dgm:spPr/>
      <dgm:t>
        <a:bodyPr/>
        <a:lstStyle/>
        <a:p>
          <a:endParaRPr lang="en-US"/>
        </a:p>
      </dgm:t>
    </dgm:pt>
    <dgm:pt modelId="{286FCD93-372B-4486-884E-8F80319206C0}" type="pres">
      <dgm:prSet presAssocID="{48746ED4-9FC7-43F1-94CA-45C9ECCED5F6}" presName="descendantText" presStyleLbl="alignAccFollowNode1" presStyleIdx="1" presStyleCnt="3">
        <dgm:presLayoutVars>
          <dgm:bulletEnabled val="1"/>
        </dgm:presLayoutVars>
      </dgm:prSet>
      <dgm:spPr/>
      <dgm:t>
        <a:bodyPr/>
        <a:lstStyle/>
        <a:p>
          <a:endParaRPr lang="en-US"/>
        </a:p>
      </dgm:t>
    </dgm:pt>
    <dgm:pt modelId="{EA148A4F-11F7-4B61-865A-089918C9944F}" type="pres">
      <dgm:prSet presAssocID="{53C34EF4-1D50-4C29-B701-3D6CA6A851E1}" presName="sp" presStyleCnt="0"/>
      <dgm:spPr/>
    </dgm:pt>
    <dgm:pt modelId="{E980E9E6-9E20-4210-96CE-590E0B1AC4EE}" type="pres">
      <dgm:prSet presAssocID="{3A81020A-CD27-40CC-8133-0578285F1CD6}" presName="linNode" presStyleCnt="0"/>
      <dgm:spPr/>
    </dgm:pt>
    <dgm:pt modelId="{915B6824-2CE8-4177-904D-0EAEBCBBC93B}" type="pres">
      <dgm:prSet presAssocID="{3A81020A-CD27-40CC-8133-0578285F1CD6}" presName="parentText" presStyleLbl="node1" presStyleIdx="2" presStyleCnt="3">
        <dgm:presLayoutVars>
          <dgm:chMax val="1"/>
          <dgm:bulletEnabled val="1"/>
        </dgm:presLayoutVars>
      </dgm:prSet>
      <dgm:spPr/>
      <dgm:t>
        <a:bodyPr/>
        <a:lstStyle/>
        <a:p>
          <a:endParaRPr lang="en-US"/>
        </a:p>
      </dgm:t>
    </dgm:pt>
    <dgm:pt modelId="{30D615F7-A7B3-4E7E-A8CD-677EBCE5932B}" type="pres">
      <dgm:prSet presAssocID="{3A81020A-CD27-40CC-8133-0578285F1CD6}" presName="descendantText" presStyleLbl="alignAccFollowNode1" presStyleIdx="2" presStyleCnt="3">
        <dgm:presLayoutVars>
          <dgm:bulletEnabled val="1"/>
        </dgm:presLayoutVars>
      </dgm:prSet>
      <dgm:spPr/>
      <dgm:t>
        <a:bodyPr/>
        <a:lstStyle/>
        <a:p>
          <a:endParaRPr lang="en-US"/>
        </a:p>
      </dgm:t>
    </dgm:pt>
  </dgm:ptLst>
  <dgm:cxnLst>
    <dgm:cxn modelId="{F2ECD85E-CC59-43B4-A93D-865EBEA4AB09}" type="presOf" srcId="{1F2C3E6F-2C15-4E7D-81D6-167AB927DA99}" destId="{30D615F7-A7B3-4E7E-A8CD-677EBCE5932B}" srcOrd="0" destOrd="0" presId="urn:microsoft.com/office/officeart/2005/8/layout/vList5"/>
    <dgm:cxn modelId="{ABB27D8A-488D-4591-88E7-1D467BBDAC64}" srcId="{6857F08A-E614-492E-99A0-0EC80FECF6B5}" destId="{3A81020A-CD27-40CC-8133-0578285F1CD6}" srcOrd="2" destOrd="0" parTransId="{38241598-B1A1-46CF-B28A-39A3E7F6D7D9}" sibTransId="{C4B2C2AA-F51C-4A25-9367-287B01C3FC83}"/>
    <dgm:cxn modelId="{7E66C08B-DB60-4248-ACAF-B692313BE90B}" srcId="{6857F08A-E614-492E-99A0-0EC80FECF6B5}" destId="{48746ED4-9FC7-43F1-94CA-45C9ECCED5F6}" srcOrd="1" destOrd="0" parTransId="{92A83DDF-CA88-47EB-97E9-2EE98291902F}" sibTransId="{53C34EF4-1D50-4C29-B701-3D6CA6A851E1}"/>
    <dgm:cxn modelId="{280E32FB-F8F1-490E-B1C1-8ACD0126945F}" srcId="{6857F08A-E614-492E-99A0-0EC80FECF6B5}" destId="{58362127-4838-4971-90C6-6BCD9EFDC9C6}" srcOrd="0" destOrd="0" parTransId="{8AFCD460-696C-4A6D-AD37-30F3EE363054}" sibTransId="{D3332698-7A5F-4373-8D58-E1F1915805B9}"/>
    <dgm:cxn modelId="{9C7A9482-13F2-4F6E-9A81-FB7BEB2DDF41}" type="presOf" srcId="{3A81020A-CD27-40CC-8133-0578285F1CD6}" destId="{915B6824-2CE8-4177-904D-0EAEBCBBC93B}" srcOrd="0" destOrd="0" presId="urn:microsoft.com/office/officeart/2005/8/layout/vList5"/>
    <dgm:cxn modelId="{91EE5B71-B4ED-4694-8FCE-7B5790733FDC}" type="presOf" srcId="{210B24D9-F84C-497A-91D7-69DD5A60AFDA}" destId="{286FCD93-372B-4486-884E-8F80319206C0}" srcOrd="0" destOrd="0" presId="urn:microsoft.com/office/officeart/2005/8/layout/vList5"/>
    <dgm:cxn modelId="{7964D74F-2EC3-48AC-B171-58A47F05B2D6}" srcId="{48746ED4-9FC7-43F1-94CA-45C9ECCED5F6}" destId="{210B24D9-F84C-497A-91D7-69DD5A60AFDA}" srcOrd="0" destOrd="0" parTransId="{CD414312-DEB9-45BE-BB13-31968C9D95CE}" sibTransId="{5DA4A3D1-DD04-4E0F-BD10-1A6A0D64F384}"/>
    <dgm:cxn modelId="{C2897CCE-4324-4306-9A5F-6D15ED2662A4}" type="presOf" srcId="{2678E4FA-7618-45AC-9FBC-EEE05385DFFC}" destId="{49E9A9A0-8CD2-49D7-BB28-D4234E7BBF45}" srcOrd="0" destOrd="0" presId="urn:microsoft.com/office/officeart/2005/8/layout/vList5"/>
    <dgm:cxn modelId="{D1D1EE8D-F44A-4F92-B941-5C06FF9ABD75}" type="presOf" srcId="{6857F08A-E614-492E-99A0-0EC80FECF6B5}" destId="{0D0B0BBB-A3C8-4259-8410-70E0C2055E2C}" srcOrd="0" destOrd="0" presId="urn:microsoft.com/office/officeart/2005/8/layout/vList5"/>
    <dgm:cxn modelId="{803AC032-A077-4987-881A-D550D25F6A36}" srcId="{3A81020A-CD27-40CC-8133-0578285F1CD6}" destId="{1F2C3E6F-2C15-4E7D-81D6-167AB927DA99}" srcOrd="0" destOrd="0" parTransId="{6CBB4263-CC1D-4E6E-B3B7-A2B4857245E0}" sibTransId="{4CC71E74-0B13-4FE2-95BF-2C7AB38470CB}"/>
    <dgm:cxn modelId="{7BAFEE16-5362-428C-89FC-4096E0D44D21}" srcId="{58362127-4838-4971-90C6-6BCD9EFDC9C6}" destId="{2678E4FA-7618-45AC-9FBC-EEE05385DFFC}" srcOrd="0" destOrd="0" parTransId="{20B05084-0806-45A0-B059-8EBCCC9C7151}" sibTransId="{E1998269-CEC7-4B67-9674-1E6539967A9F}"/>
    <dgm:cxn modelId="{71817A1A-16D1-4048-A43C-0E00CD58AEE4}" type="presOf" srcId="{48746ED4-9FC7-43F1-94CA-45C9ECCED5F6}" destId="{86457348-5D2A-4E3D-86F6-A093BC28E575}" srcOrd="0" destOrd="0" presId="urn:microsoft.com/office/officeart/2005/8/layout/vList5"/>
    <dgm:cxn modelId="{F75C1639-79F0-4C23-AD1E-5E1372C5C56E}" type="presOf" srcId="{58362127-4838-4971-90C6-6BCD9EFDC9C6}" destId="{BF407CEF-0D32-4E8E-9EE5-7555C4D978F6}" srcOrd="0" destOrd="0" presId="urn:microsoft.com/office/officeart/2005/8/layout/vList5"/>
    <dgm:cxn modelId="{24C342C5-B7FC-4DBA-BB82-E243667E8C3F}" type="presParOf" srcId="{0D0B0BBB-A3C8-4259-8410-70E0C2055E2C}" destId="{8D2A7B37-F2C2-437B-AF37-929BEDF7DCA0}" srcOrd="0" destOrd="0" presId="urn:microsoft.com/office/officeart/2005/8/layout/vList5"/>
    <dgm:cxn modelId="{F0B6E8F4-B1B5-4B9E-A1E4-657D349C2D22}" type="presParOf" srcId="{8D2A7B37-F2C2-437B-AF37-929BEDF7DCA0}" destId="{BF407CEF-0D32-4E8E-9EE5-7555C4D978F6}" srcOrd="0" destOrd="0" presId="urn:microsoft.com/office/officeart/2005/8/layout/vList5"/>
    <dgm:cxn modelId="{A559CDAD-6963-4E06-A247-4F4C08BD4FC5}" type="presParOf" srcId="{8D2A7B37-F2C2-437B-AF37-929BEDF7DCA0}" destId="{49E9A9A0-8CD2-49D7-BB28-D4234E7BBF45}" srcOrd="1" destOrd="0" presId="urn:microsoft.com/office/officeart/2005/8/layout/vList5"/>
    <dgm:cxn modelId="{848F1F9F-ED13-4012-80A8-7973FF5D88F3}" type="presParOf" srcId="{0D0B0BBB-A3C8-4259-8410-70E0C2055E2C}" destId="{25CC3AE7-2EA7-4D71-8D87-92B8F337C7F1}" srcOrd="1" destOrd="0" presId="urn:microsoft.com/office/officeart/2005/8/layout/vList5"/>
    <dgm:cxn modelId="{CED9C6F5-C2C5-4A42-BF3B-72A3E1F4DBC1}" type="presParOf" srcId="{0D0B0BBB-A3C8-4259-8410-70E0C2055E2C}" destId="{54C63ED3-5A66-4D9E-840F-386D63A52164}" srcOrd="2" destOrd="0" presId="urn:microsoft.com/office/officeart/2005/8/layout/vList5"/>
    <dgm:cxn modelId="{D66B207A-FF65-444E-B8A6-DDEB9430B32B}" type="presParOf" srcId="{54C63ED3-5A66-4D9E-840F-386D63A52164}" destId="{86457348-5D2A-4E3D-86F6-A093BC28E575}" srcOrd="0" destOrd="0" presId="urn:microsoft.com/office/officeart/2005/8/layout/vList5"/>
    <dgm:cxn modelId="{B953C82F-FB28-47C6-990D-F3C6EE169740}" type="presParOf" srcId="{54C63ED3-5A66-4D9E-840F-386D63A52164}" destId="{286FCD93-372B-4486-884E-8F80319206C0}" srcOrd="1" destOrd="0" presId="urn:microsoft.com/office/officeart/2005/8/layout/vList5"/>
    <dgm:cxn modelId="{A6B26AFF-9E57-4966-8F06-3A16DC6AEF4E}" type="presParOf" srcId="{0D0B0BBB-A3C8-4259-8410-70E0C2055E2C}" destId="{EA148A4F-11F7-4B61-865A-089918C9944F}" srcOrd="3" destOrd="0" presId="urn:microsoft.com/office/officeart/2005/8/layout/vList5"/>
    <dgm:cxn modelId="{5DB7239F-C14D-42DA-BC54-9BE9D210D40F}" type="presParOf" srcId="{0D0B0BBB-A3C8-4259-8410-70E0C2055E2C}" destId="{E980E9E6-9E20-4210-96CE-590E0B1AC4EE}" srcOrd="4" destOrd="0" presId="urn:microsoft.com/office/officeart/2005/8/layout/vList5"/>
    <dgm:cxn modelId="{648EFE67-334F-4F7A-9D87-A6D265555048}" type="presParOf" srcId="{E980E9E6-9E20-4210-96CE-590E0B1AC4EE}" destId="{915B6824-2CE8-4177-904D-0EAEBCBBC93B}" srcOrd="0" destOrd="0" presId="urn:microsoft.com/office/officeart/2005/8/layout/vList5"/>
    <dgm:cxn modelId="{61030179-75A1-433D-B515-C99E85E7ADAA}" type="presParOf" srcId="{E980E9E6-9E20-4210-96CE-590E0B1AC4EE}" destId="{30D615F7-A7B3-4E7E-A8CD-677EBCE5932B}"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AB79D6A-5572-45E7-97EC-C115CBE80A18}"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8AE418C9-D1D7-43E6-95DC-A6443FEC4C06}">
      <dgm:prSet phldrT="[Text]"/>
      <dgm:spPr>
        <a:solidFill>
          <a:srgbClr val="98002E"/>
        </a:solidFill>
      </dgm:spPr>
      <dgm:t>
        <a:bodyPr/>
        <a:lstStyle/>
        <a:p>
          <a:r>
            <a:rPr lang="en-US" dirty="0" smtClean="0"/>
            <a:t>What is your knowledge/understanding of Owens &amp; Minor’s Strategic Vision? </a:t>
          </a:r>
          <a:endParaRPr lang="en-US" dirty="0"/>
        </a:p>
      </dgm:t>
    </dgm:pt>
    <dgm:pt modelId="{8AB4BB50-ADA4-4952-9030-CD43BD652C62}" type="parTrans" cxnId="{B3A20B56-3CDE-4655-9E12-103A50A618AE}">
      <dgm:prSet/>
      <dgm:spPr/>
      <dgm:t>
        <a:bodyPr/>
        <a:lstStyle/>
        <a:p>
          <a:endParaRPr lang="en-US"/>
        </a:p>
      </dgm:t>
    </dgm:pt>
    <dgm:pt modelId="{AA040A7C-3F3E-4175-9C1E-FD8F6F2AE5E9}" type="sibTrans" cxnId="{B3A20B56-3CDE-4655-9E12-103A50A618AE}">
      <dgm:prSet/>
      <dgm:spPr/>
      <dgm:t>
        <a:bodyPr/>
        <a:lstStyle/>
        <a:p>
          <a:endParaRPr lang="en-US"/>
        </a:p>
      </dgm:t>
    </dgm:pt>
    <dgm:pt modelId="{B9CB30C4-030F-48B9-B556-E8F4FEA17BA6}">
      <dgm:prSet phldrT="[Text]"/>
      <dgm:spPr>
        <a:solidFill>
          <a:srgbClr val="98002E"/>
        </a:solidFill>
      </dgm:spPr>
      <dgm:t>
        <a:bodyPr/>
        <a:lstStyle/>
        <a:p>
          <a:r>
            <a:rPr lang="en-US" dirty="0" smtClean="0"/>
            <a:t>What information are you looking to your supplier partner to present in a business review and how often?</a:t>
          </a:r>
          <a:endParaRPr lang="en-US" dirty="0"/>
        </a:p>
      </dgm:t>
    </dgm:pt>
    <dgm:pt modelId="{2C6D1351-0B65-4577-9BDF-D21A24C025D6}" type="parTrans" cxnId="{1F3E8060-727F-4BE5-968C-DD96DAF07F52}">
      <dgm:prSet/>
      <dgm:spPr/>
      <dgm:t>
        <a:bodyPr/>
        <a:lstStyle/>
        <a:p>
          <a:endParaRPr lang="en-US"/>
        </a:p>
      </dgm:t>
    </dgm:pt>
    <dgm:pt modelId="{E0059543-DE89-46B3-A9E4-5AE1BCF287ED}" type="sibTrans" cxnId="{1F3E8060-727F-4BE5-968C-DD96DAF07F52}">
      <dgm:prSet/>
      <dgm:spPr/>
      <dgm:t>
        <a:bodyPr/>
        <a:lstStyle/>
        <a:p>
          <a:endParaRPr lang="en-US"/>
        </a:p>
      </dgm:t>
    </dgm:pt>
    <dgm:pt modelId="{0D49B697-5E77-4612-BE74-8671144FDEE2}">
      <dgm:prSet phldrT="[Text]"/>
      <dgm:spPr>
        <a:solidFill>
          <a:srgbClr val="98002E"/>
        </a:solidFill>
      </dgm:spPr>
      <dgm:t>
        <a:bodyPr/>
        <a:lstStyle/>
        <a:p>
          <a:r>
            <a:rPr lang="en-US" dirty="0" smtClean="0"/>
            <a:t>Do you regularly meet with supplier partners and if so for what purpose? </a:t>
          </a:r>
          <a:endParaRPr lang="en-US" dirty="0"/>
        </a:p>
      </dgm:t>
    </dgm:pt>
    <dgm:pt modelId="{2CBF6D21-F4C6-420F-82B3-0715A5877514}" type="parTrans" cxnId="{A1922A55-605D-421C-AF71-5F33C0AC0544}">
      <dgm:prSet/>
      <dgm:spPr/>
      <dgm:t>
        <a:bodyPr/>
        <a:lstStyle/>
        <a:p>
          <a:endParaRPr lang="en-US"/>
        </a:p>
      </dgm:t>
    </dgm:pt>
    <dgm:pt modelId="{E0CB8CEC-9C57-401F-94D5-CA2E0E57E72E}" type="sibTrans" cxnId="{A1922A55-605D-421C-AF71-5F33C0AC0544}">
      <dgm:prSet/>
      <dgm:spPr/>
      <dgm:t>
        <a:bodyPr/>
        <a:lstStyle/>
        <a:p>
          <a:endParaRPr lang="en-US"/>
        </a:p>
      </dgm:t>
    </dgm:pt>
    <dgm:pt modelId="{C8DD5AF8-24EE-4A8C-AFB3-7120CD9D8FC8}">
      <dgm:prSet phldrT="[Text]"/>
      <dgm:spPr>
        <a:solidFill>
          <a:srgbClr val="98002E"/>
        </a:solidFill>
      </dgm:spPr>
      <dgm:t>
        <a:bodyPr/>
        <a:lstStyle/>
        <a:p>
          <a:r>
            <a:rPr lang="en-US" dirty="0" smtClean="0"/>
            <a:t>What are your thoughts on your supplier partner taking an advisory approach and providing trends and insights for their specific areas of expertise? </a:t>
          </a:r>
          <a:endParaRPr lang="en-US" dirty="0"/>
        </a:p>
      </dgm:t>
    </dgm:pt>
    <dgm:pt modelId="{BC28B689-3620-45C6-8B03-D3A79A6C3269}" type="parTrans" cxnId="{EB5481A6-C8F8-4AFD-8E96-67D9350E7C08}">
      <dgm:prSet/>
      <dgm:spPr/>
      <dgm:t>
        <a:bodyPr/>
        <a:lstStyle/>
        <a:p>
          <a:endParaRPr lang="en-US"/>
        </a:p>
      </dgm:t>
    </dgm:pt>
    <dgm:pt modelId="{DCF44FA8-195E-4A99-9FF5-FD2D80607061}" type="sibTrans" cxnId="{EB5481A6-C8F8-4AFD-8E96-67D9350E7C08}">
      <dgm:prSet/>
      <dgm:spPr/>
      <dgm:t>
        <a:bodyPr/>
        <a:lstStyle/>
        <a:p>
          <a:endParaRPr lang="en-US"/>
        </a:p>
      </dgm:t>
    </dgm:pt>
    <dgm:pt modelId="{17373915-04CF-4972-88D6-80EA46FFAAD6}">
      <dgm:prSet phldrT="[Text]"/>
      <dgm:spPr>
        <a:solidFill>
          <a:srgbClr val="98002E"/>
        </a:solidFill>
      </dgm:spPr>
      <dgm:t>
        <a:bodyPr/>
        <a:lstStyle/>
        <a:p>
          <a:r>
            <a:rPr lang="en-US" dirty="0" smtClean="0"/>
            <a:t>It is our understanding from other healthcare executives that the following strategic imperatives shape and guide their organizations overarching strategy.   Do these resonate with you?  Are there any that you would add or exclude? </a:t>
          </a:r>
          <a:endParaRPr lang="en-US" dirty="0"/>
        </a:p>
      </dgm:t>
    </dgm:pt>
    <dgm:pt modelId="{54EB5C66-E069-48BA-8AFD-0F07EB5491A6}" type="parTrans" cxnId="{69AB5057-D8C6-45E2-A9AF-93FD8602011F}">
      <dgm:prSet/>
      <dgm:spPr/>
      <dgm:t>
        <a:bodyPr/>
        <a:lstStyle/>
        <a:p>
          <a:endParaRPr lang="en-US"/>
        </a:p>
      </dgm:t>
    </dgm:pt>
    <dgm:pt modelId="{9918C492-F03D-4434-A09B-44D1DDF77B92}" type="sibTrans" cxnId="{69AB5057-D8C6-45E2-A9AF-93FD8602011F}">
      <dgm:prSet/>
      <dgm:spPr/>
      <dgm:t>
        <a:bodyPr/>
        <a:lstStyle/>
        <a:p>
          <a:endParaRPr lang="en-US"/>
        </a:p>
      </dgm:t>
    </dgm:pt>
    <dgm:pt modelId="{816F454E-659A-4DC6-99D7-E6A01B5EFC41}">
      <dgm:prSet/>
      <dgm:spPr>
        <a:solidFill>
          <a:srgbClr val="98002E"/>
        </a:solidFill>
      </dgm:spPr>
      <dgm:t>
        <a:bodyPr/>
        <a:lstStyle/>
        <a:p>
          <a:r>
            <a:rPr lang="en-US" smtClean="0"/>
            <a:t>It is our understanding from other healthcare executives that the following metrics would be most relevant in evaluating the performance of their Supply Chain.  Are there any metrics that you would include or exclude?  What SC metrics do you find most vital to your organization?   </a:t>
          </a:r>
          <a:r>
            <a:rPr lang="en-US" b="1" smtClean="0"/>
            <a:t>          </a:t>
          </a:r>
          <a:endParaRPr lang="en-US"/>
        </a:p>
      </dgm:t>
    </dgm:pt>
    <dgm:pt modelId="{1063DE0B-7D96-432D-A4DE-603E1E99A7F6}" type="parTrans" cxnId="{5370F275-6705-4390-A2FB-E2C703D3911A}">
      <dgm:prSet/>
      <dgm:spPr/>
      <dgm:t>
        <a:bodyPr/>
        <a:lstStyle/>
        <a:p>
          <a:endParaRPr lang="en-US"/>
        </a:p>
      </dgm:t>
    </dgm:pt>
    <dgm:pt modelId="{D692EAA5-AFE3-4DF1-92DF-77EBC7E1A3BC}" type="sibTrans" cxnId="{5370F275-6705-4390-A2FB-E2C703D3911A}">
      <dgm:prSet/>
      <dgm:spPr/>
      <dgm:t>
        <a:bodyPr/>
        <a:lstStyle/>
        <a:p>
          <a:endParaRPr lang="en-US"/>
        </a:p>
      </dgm:t>
    </dgm:pt>
    <dgm:pt modelId="{B8FB3AA0-E8A9-46ED-BAD2-EC1E2F3FAB07}">
      <dgm:prSet/>
      <dgm:spPr>
        <a:solidFill>
          <a:srgbClr val="98002E"/>
        </a:solidFill>
      </dgm:spPr>
      <dgm:t>
        <a:bodyPr/>
        <a:lstStyle/>
        <a:p>
          <a:r>
            <a:rPr lang="en-US" dirty="0" smtClean="0"/>
            <a:t>What role do you see Supply Chain in being an asset to your organizations overarching strategy?</a:t>
          </a:r>
          <a:r>
            <a:rPr lang="en-US" u="sng" dirty="0" smtClean="0"/>
            <a:t> </a:t>
          </a:r>
          <a:endParaRPr lang="en-US" dirty="0"/>
        </a:p>
      </dgm:t>
    </dgm:pt>
    <dgm:pt modelId="{09904FD8-1C73-49B5-9C4E-A702AAF71864}" type="parTrans" cxnId="{654EFD67-180D-4E12-B60A-0A136256365C}">
      <dgm:prSet/>
      <dgm:spPr/>
      <dgm:t>
        <a:bodyPr/>
        <a:lstStyle/>
        <a:p>
          <a:endParaRPr lang="en-US"/>
        </a:p>
      </dgm:t>
    </dgm:pt>
    <dgm:pt modelId="{8964BC57-43E9-4247-ADCA-DAE634ACA644}" type="sibTrans" cxnId="{654EFD67-180D-4E12-B60A-0A136256365C}">
      <dgm:prSet/>
      <dgm:spPr/>
      <dgm:t>
        <a:bodyPr/>
        <a:lstStyle/>
        <a:p>
          <a:endParaRPr lang="en-US"/>
        </a:p>
      </dgm:t>
    </dgm:pt>
    <dgm:pt modelId="{F2339C12-48C4-48BA-AE89-F87C013D1738}" type="pres">
      <dgm:prSet presAssocID="{0AB79D6A-5572-45E7-97EC-C115CBE80A18}" presName="diagram" presStyleCnt="0">
        <dgm:presLayoutVars>
          <dgm:dir/>
          <dgm:resizeHandles val="exact"/>
        </dgm:presLayoutVars>
      </dgm:prSet>
      <dgm:spPr/>
      <dgm:t>
        <a:bodyPr/>
        <a:lstStyle/>
        <a:p>
          <a:endParaRPr lang="en-US"/>
        </a:p>
      </dgm:t>
    </dgm:pt>
    <dgm:pt modelId="{B537A7E1-6964-484F-AA9B-3153D75D02EF}" type="pres">
      <dgm:prSet presAssocID="{8AE418C9-D1D7-43E6-95DC-A6443FEC4C06}" presName="node" presStyleLbl="node1" presStyleIdx="0" presStyleCnt="7">
        <dgm:presLayoutVars>
          <dgm:bulletEnabled val="1"/>
        </dgm:presLayoutVars>
      </dgm:prSet>
      <dgm:spPr/>
      <dgm:t>
        <a:bodyPr/>
        <a:lstStyle/>
        <a:p>
          <a:endParaRPr lang="en-US"/>
        </a:p>
      </dgm:t>
    </dgm:pt>
    <dgm:pt modelId="{EC4BFD4A-96AC-4B22-B769-D48D587961F2}" type="pres">
      <dgm:prSet presAssocID="{AA040A7C-3F3E-4175-9C1E-FD8F6F2AE5E9}" presName="sibTrans" presStyleCnt="0"/>
      <dgm:spPr/>
    </dgm:pt>
    <dgm:pt modelId="{F2B92E26-4861-4E5D-9274-803A82D7CC73}" type="pres">
      <dgm:prSet presAssocID="{B9CB30C4-030F-48B9-B556-E8F4FEA17BA6}" presName="node" presStyleLbl="node1" presStyleIdx="1" presStyleCnt="7">
        <dgm:presLayoutVars>
          <dgm:bulletEnabled val="1"/>
        </dgm:presLayoutVars>
      </dgm:prSet>
      <dgm:spPr/>
      <dgm:t>
        <a:bodyPr/>
        <a:lstStyle/>
        <a:p>
          <a:endParaRPr lang="en-US"/>
        </a:p>
      </dgm:t>
    </dgm:pt>
    <dgm:pt modelId="{67F22792-EFFF-4537-A9BC-AFDA9D24847B}" type="pres">
      <dgm:prSet presAssocID="{E0059543-DE89-46B3-A9E4-5AE1BCF287ED}" presName="sibTrans" presStyleCnt="0"/>
      <dgm:spPr/>
    </dgm:pt>
    <dgm:pt modelId="{30696ECE-ECDE-4D9E-A2E0-E68996FD8647}" type="pres">
      <dgm:prSet presAssocID="{0D49B697-5E77-4612-BE74-8671144FDEE2}" presName="node" presStyleLbl="node1" presStyleIdx="2" presStyleCnt="7">
        <dgm:presLayoutVars>
          <dgm:bulletEnabled val="1"/>
        </dgm:presLayoutVars>
      </dgm:prSet>
      <dgm:spPr/>
      <dgm:t>
        <a:bodyPr/>
        <a:lstStyle/>
        <a:p>
          <a:endParaRPr lang="en-US"/>
        </a:p>
      </dgm:t>
    </dgm:pt>
    <dgm:pt modelId="{3CA0FB08-D91C-48F1-81ED-0DB1CC2E8C11}" type="pres">
      <dgm:prSet presAssocID="{E0CB8CEC-9C57-401F-94D5-CA2E0E57E72E}" presName="sibTrans" presStyleCnt="0"/>
      <dgm:spPr/>
    </dgm:pt>
    <dgm:pt modelId="{6AA204CA-6F50-4003-9FBA-366021881323}" type="pres">
      <dgm:prSet presAssocID="{C8DD5AF8-24EE-4A8C-AFB3-7120CD9D8FC8}" presName="node" presStyleLbl="node1" presStyleIdx="3" presStyleCnt="7" custLinFactX="10143" custLinFactNeighborX="100000" custLinFactNeighborY="-1757">
        <dgm:presLayoutVars>
          <dgm:bulletEnabled val="1"/>
        </dgm:presLayoutVars>
      </dgm:prSet>
      <dgm:spPr/>
      <dgm:t>
        <a:bodyPr/>
        <a:lstStyle/>
        <a:p>
          <a:endParaRPr lang="en-US"/>
        </a:p>
      </dgm:t>
    </dgm:pt>
    <dgm:pt modelId="{6E4EAE60-2D88-49E9-B1EC-E7C690554AB5}" type="pres">
      <dgm:prSet presAssocID="{DCF44FA8-195E-4A99-9FF5-FD2D80607061}" presName="sibTrans" presStyleCnt="0"/>
      <dgm:spPr/>
    </dgm:pt>
    <dgm:pt modelId="{FB7C8BFD-9B6F-483D-BA1D-C4EB062F3D99}" type="pres">
      <dgm:prSet presAssocID="{17373915-04CF-4972-88D6-80EA46FFAAD6}" presName="node" presStyleLbl="node1" presStyleIdx="4" presStyleCnt="7" custLinFactX="-10000" custLinFactNeighborX="-100000" custLinFactNeighborY="-1757">
        <dgm:presLayoutVars>
          <dgm:bulletEnabled val="1"/>
        </dgm:presLayoutVars>
      </dgm:prSet>
      <dgm:spPr/>
      <dgm:t>
        <a:bodyPr/>
        <a:lstStyle/>
        <a:p>
          <a:endParaRPr lang="en-US"/>
        </a:p>
      </dgm:t>
    </dgm:pt>
    <dgm:pt modelId="{6B33879E-89D3-4DC2-9D60-7B3D73D57583}" type="pres">
      <dgm:prSet presAssocID="{9918C492-F03D-4434-A09B-44D1DDF77B92}" presName="sibTrans" presStyleCnt="0"/>
      <dgm:spPr/>
    </dgm:pt>
    <dgm:pt modelId="{A184EC32-FB7C-4DBD-9F64-1FBA9901271E}" type="pres">
      <dgm:prSet presAssocID="{816F454E-659A-4DC6-99D7-E6A01B5EFC41}" presName="node" presStyleLbl="node1" presStyleIdx="5" presStyleCnt="7" custLinFactNeighborY="-1756">
        <dgm:presLayoutVars>
          <dgm:bulletEnabled val="1"/>
        </dgm:presLayoutVars>
      </dgm:prSet>
      <dgm:spPr/>
      <dgm:t>
        <a:bodyPr/>
        <a:lstStyle/>
        <a:p>
          <a:endParaRPr lang="en-US"/>
        </a:p>
      </dgm:t>
    </dgm:pt>
    <dgm:pt modelId="{785CA943-001F-4851-AEDC-21E1CB43D726}" type="pres">
      <dgm:prSet presAssocID="{D692EAA5-AFE3-4DF1-92DF-77EBC7E1A3BC}" presName="sibTrans" presStyleCnt="0"/>
      <dgm:spPr/>
    </dgm:pt>
    <dgm:pt modelId="{3E442339-5337-4FD2-93EC-CD030D1E8DF0}" type="pres">
      <dgm:prSet presAssocID="{B8FB3AA0-E8A9-46ED-BAD2-EC1E2F3FAB07}" presName="node" presStyleLbl="node1" presStyleIdx="6" presStyleCnt="7">
        <dgm:presLayoutVars>
          <dgm:bulletEnabled val="1"/>
        </dgm:presLayoutVars>
      </dgm:prSet>
      <dgm:spPr/>
      <dgm:t>
        <a:bodyPr/>
        <a:lstStyle/>
        <a:p>
          <a:endParaRPr lang="en-US"/>
        </a:p>
      </dgm:t>
    </dgm:pt>
  </dgm:ptLst>
  <dgm:cxnLst>
    <dgm:cxn modelId="{D921E24F-F31E-40C9-BF18-89123BCA74F8}" type="presOf" srcId="{8AE418C9-D1D7-43E6-95DC-A6443FEC4C06}" destId="{B537A7E1-6964-484F-AA9B-3153D75D02EF}" srcOrd="0" destOrd="0" presId="urn:microsoft.com/office/officeart/2005/8/layout/default"/>
    <dgm:cxn modelId="{654EFD67-180D-4E12-B60A-0A136256365C}" srcId="{0AB79D6A-5572-45E7-97EC-C115CBE80A18}" destId="{B8FB3AA0-E8A9-46ED-BAD2-EC1E2F3FAB07}" srcOrd="6" destOrd="0" parTransId="{09904FD8-1C73-49B5-9C4E-A702AAF71864}" sibTransId="{8964BC57-43E9-4247-ADCA-DAE634ACA644}"/>
    <dgm:cxn modelId="{79A2E991-81D9-4B01-8433-B192CFBA3F0E}" type="presOf" srcId="{B9CB30C4-030F-48B9-B556-E8F4FEA17BA6}" destId="{F2B92E26-4861-4E5D-9274-803A82D7CC73}" srcOrd="0" destOrd="0" presId="urn:microsoft.com/office/officeart/2005/8/layout/default"/>
    <dgm:cxn modelId="{9DE2F29C-97A3-498D-9743-64EBADB55DDB}" type="presOf" srcId="{B8FB3AA0-E8A9-46ED-BAD2-EC1E2F3FAB07}" destId="{3E442339-5337-4FD2-93EC-CD030D1E8DF0}" srcOrd="0" destOrd="0" presId="urn:microsoft.com/office/officeart/2005/8/layout/default"/>
    <dgm:cxn modelId="{7DC411AD-2EB9-4173-9209-F3BADFD41873}" type="presOf" srcId="{17373915-04CF-4972-88D6-80EA46FFAAD6}" destId="{FB7C8BFD-9B6F-483D-BA1D-C4EB062F3D99}" srcOrd="0" destOrd="0" presId="urn:microsoft.com/office/officeart/2005/8/layout/default"/>
    <dgm:cxn modelId="{B3A20B56-3CDE-4655-9E12-103A50A618AE}" srcId="{0AB79D6A-5572-45E7-97EC-C115CBE80A18}" destId="{8AE418C9-D1D7-43E6-95DC-A6443FEC4C06}" srcOrd="0" destOrd="0" parTransId="{8AB4BB50-ADA4-4952-9030-CD43BD652C62}" sibTransId="{AA040A7C-3F3E-4175-9C1E-FD8F6F2AE5E9}"/>
    <dgm:cxn modelId="{1F3E8060-727F-4BE5-968C-DD96DAF07F52}" srcId="{0AB79D6A-5572-45E7-97EC-C115CBE80A18}" destId="{B9CB30C4-030F-48B9-B556-E8F4FEA17BA6}" srcOrd="1" destOrd="0" parTransId="{2C6D1351-0B65-4577-9BDF-D21A24C025D6}" sibTransId="{E0059543-DE89-46B3-A9E4-5AE1BCF287ED}"/>
    <dgm:cxn modelId="{5370F275-6705-4390-A2FB-E2C703D3911A}" srcId="{0AB79D6A-5572-45E7-97EC-C115CBE80A18}" destId="{816F454E-659A-4DC6-99D7-E6A01B5EFC41}" srcOrd="5" destOrd="0" parTransId="{1063DE0B-7D96-432D-A4DE-603E1E99A7F6}" sibTransId="{D692EAA5-AFE3-4DF1-92DF-77EBC7E1A3BC}"/>
    <dgm:cxn modelId="{A0C5C55C-146C-42A0-8309-CAB0CD8CFF12}" type="presOf" srcId="{816F454E-659A-4DC6-99D7-E6A01B5EFC41}" destId="{A184EC32-FB7C-4DBD-9F64-1FBA9901271E}" srcOrd="0" destOrd="0" presId="urn:microsoft.com/office/officeart/2005/8/layout/default"/>
    <dgm:cxn modelId="{00597FB5-1F40-4054-93D6-35F462486589}" type="presOf" srcId="{C8DD5AF8-24EE-4A8C-AFB3-7120CD9D8FC8}" destId="{6AA204CA-6F50-4003-9FBA-366021881323}" srcOrd="0" destOrd="0" presId="urn:microsoft.com/office/officeart/2005/8/layout/default"/>
    <dgm:cxn modelId="{28BE2C12-8831-4372-8F6C-3FF4701BC07F}" type="presOf" srcId="{0AB79D6A-5572-45E7-97EC-C115CBE80A18}" destId="{F2339C12-48C4-48BA-AE89-F87C013D1738}" srcOrd="0" destOrd="0" presId="urn:microsoft.com/office/officeart/2005/8/layout/default"/>
    <dgm:cxn modelId="{A1922A55-605D-421C-AF71-5F33C0AC0544}" srcId="{0AB79D6A-5572-45E7-97EC-C115CBE80A18}" destId="{0D49B697-5E77-4612-BE74-8671144FDEE2}" srcOrd="2" destOrd="0" parTransId="{2CBF6D21-F4C6-420F-82B3-0715A5877514}" sibTransId="{E0CB8CEC-9C57-401F-94D5-CA2E0E57E72E}"/>
    <dgm:cxn modelId="{69AB5057-D8C6-45E2-A9AF-93FD8602011F}" srcId="{0AB79D6A-5572-45E7-97EC-C115CBE80A18}" destId="{17373915-04CF-4972-88D6-80EA46FFAAD6}" srcOrd="4" destOrd="0" parTransId="{54EB5C66-E069-48BA-8AFD-0F07EB5491A6}" sibTransId="{9918C492-F03D-4434-A09B-44D1DDF77B92}"/>
    <dgm:cxn modelId="{D0D75716-AE85-4D24-8B56-7D0317243D0F}" type="presOf" srcId="{0D49B697-5E77-4612-BE74-8671144FDEE2}" destId="{30696ECE-ECDE-4D9E-A2E0-E68996FD8647}" srcOrd="0" destOrd="0" presId="urn:microsoft.com/office/officeart/2005/8/layout/default"/>
    <dgm:cxn modelId="{EB5481A6-C8F8-4AFD-8E96-67D9350E7C08}" srcId="{0AB79D6A-5572-45E7-97EC-C115CBE80A18}" destId="{C8DD5AF8-24EE-4A8C-AFB3-7120CD9D8FC8}" srcOrd="3" destOrd="0" parTransId="{BC28B689-3620-45C6-8B03-D3A79A6C3269}" sibTransId="{DCF44FA8-195E-4A99-9FF5-FD2D80607061}"/>
    <dgm:cxn modelId="{CBAE8773-A9DE-4637-8F73-B481D321F449}" type="presParOf" srcId="{F2339C12-48C4-48BA-AE89-F87C013D1738}" destId="{B537A7E1-6964-484F-AA9B-3153D75D02EF}" srcOrd="0" destOrd="0" presId="urn:microsoft.com/office/officeart/2005/8/layout/default"/>
    <dgm:cxn modelId="{BBC77283-9EC9-4E71-807C-99452DC05AD8}" type="presParOf" srcId="{F2339C12-48C4-48BA-AE89-F87C013D1738}" destId="{EC4BFD4A-96AC-4B22-B769-D48D587961F2}" srcOrd="1" destOrd="0" presId="urn:microsoft.com/office/officeart/2005/8/layout/default"/>
    <dgm:cxn modelId="{99B4C6B2-D474-48F2-8A9E-D6FB627FEA84}" type="presParOf" srcId="{F2339C12-48C4-48BA-AE89-F87C013D1738}" destId="{F2B92E26-4861-4E5D-9274-803A82D7CC73}" srcOrd="2" destOrd="0" presId="urn:microsoft.com/office/officeart/2005/8/layout/default"/>
    <dgm:cxn modelId="{E71C91DC-C646-4CB3-82A5-7EA886E974F4}" type="presParOf" srcId="{F2339C12-48C4-48BA-AE89-F87C013D1738}" destId="{67F22792-EFFF-4537-A9BC-AFDA9D24847B}" srcOrd="3" destOrd="0" presId="urn:microsoft.com/office/officeart/2005/8/layout/default"/>
    <dgm:cxn modelId="{53BEC02A-3408-4F97-A3B6-376F98D9E51D}" type="presParOf" srcId="{F2339C12-48C4-48BA-AE89-F87C013D1738}" destId="{30696ECE-ECDE-4D9E-A2E0-E68996FD8647}" srcOrd="4" destOrd="0" presId="urn:microsoft.com/office/officeart/2005/8/layout/default"/>
    <dgm:cxn modelId="{DDD76246-66F4-4113-9D8A-1BAAB317ADF1}" type="presParOf" srcId="{F2339C12-48C4-48BA-AE89-F87C013D1738}" destId="{3CA0FB08-D91C-48F1-81ED-0DB1CC2E8C11}" srcOrd="5" destOrd="0" presId="urn:microsoft.com/office/officeart/2005/8/layout/default"/>
    <dgm:cxn modelId="{05109D33-1CCA-4A96-9397-F5A7FD4FC087}" type="presParOf" srcId="{F2339C12-48C4-48BA-AE89-F87C013D1738}" destId="{6AA204CA-6F50-4003-9FBA-366021881323}" srcOrd="6" destOrd="0" presId="urn:microsoft.com/office/officeart/2005/8/layout/default"/>
    <dgm:cxn modelId="{A9000C94-2616-4FC3-B3E6-EE15F4A65578}" type="presParOf" srcId="{F2339C12-48C4-48BA-AE89-F87C013D1738}" destId="{6E4EAE60-2D88-49E9-B1EC-E7C690554AB5}" srcOrd="7" destOrd="0" presId="urn:microsoft.com/office/officeart/2005/8/layout/default"/>
    <dgm:cxn modelId="{826DD97C-3488-4C98-BBA5-0E22345BB073}" type="presParOf" srcId="{F2339C12-48C4-48BA-AE89-F87C013D1738}" destId="{FB7C8BFD-9B6F-483D-BA1D-C4EB062F3D99}" srcOrd="8" destOrd="0" presId="urn:microsoft.com/office/officeart/2005/8/layout/default"/>
    <dgm:cxn modelId="{03F101F2-2BB1-465A-88FF-2EFF69944CB0}" type="presParOf" srcId="{F2339C12-48C4-48BA-AE89-F87C013D1738}" destId="{6B33879E-89D3-4DC2-9D60-7B3D73D57583}" srcOrd="9" destOrd="0" presId="urn:microsoft.com/office/officeart/2005/8/layout/default"/>
    <dgm:cxn modelId="{29BCCB20-4D1B-41F5-A834-8206C38DFA6B}" type="presParOf" srcId="{F2339C12-48C4-48BA-AE89-F87C013D1738}" destId="{A184EC32-FB7C-4DBD-9F64-1FBA9901271E}" srcOrd="10" destOrd="0" presId="urn:microsoft.com/office/officeart/2005/8/layout/default"/>
    <dgm:cxn modelId="{F1C8E617-ECC3-4CE3-8258-B48BF48A831C}" type="presParOf" srcId="{F2339C12-48C4-48BA-AE89-F87C013D1738}" destId="{785CA943-001F-4851-AEDC-21E1CB43D726}" srcOrd="11" destOrd="0" presId="urn:microsoft.com/office/officeart/2005/8/layout/default"/>
    <dgm:cxn modelId="{6E601D92-3EA3-4CA6-AAB5-F3F126DDA698}" type="presParOf" srcId="{F2339C12-48C4-48BA-AE89-F87C013D1738}" destId="{3E442339-5337-4FD2-93EC-CD030D1E8DF0}" srcOrd="1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179FCDD-813C-4596-A196-5142A498F22A}"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2FBDE0BA-C6A2-43F2-AA5E-0EDB99AF716D}">
      <dgm:prSet phldrT="[Text]"/>
      <dgm:spPr>
        <a:solidFill>
          <a:srgbClr val="98002E"/>
        </a:solidFill>
      </dgm:spPr>
      <dgm:t>
        <a:bodyPr/>
        <a:lstStyle/>
        <a:p>
          <a:r>
            <a:rPr lang="en-US" dirty="0" smtClean="0"/>
            <a:t>Nurses are least satisfied with: </a:t>
          </a:r>
          <a:endParaRPr lang="en-US" dirty="0"/>
        </a:p>
      </dgm:t>
    </dgm:pt>
    <dgm:pt modelId="{D2A446D8-3870-4BE1-A00F-9CF2B7A1BD5A}" type="parTrans" cxnId="{38F4365E-6348-49AB-A8BB-0AF2E055202F}">
      <dgm:prSet/>
      <dgm:spPr/>
      <dgm:t>
        <a:bodyPr/>
        <a:lstStyle/>
        <a:p>
          <a:endParaRPr lang="en-US"/>
        </a:p>
      </dgm:t>
    </dgm:pt>
    <dgm:pt modelId="{845787D2-C1F5-4CFF-8784-E420D715C279}" type="sibTrans" cxnId="{38F4365E-6348-49AB-A8BB-0AF2E055202F}">
      <dgm:prSet/>
      <dgm:spPr/>
      <dgm:t>
        <a:bodyPr/>
        <a:lstStyle/>
        <a:p>
          <a:endParaRPr lang="en-US"/>
        </a:p>
      </dgm:t>
    </dgm:pt>
    <dgm:pt modelId="{6052C8BD-13CB-443C-B685-098CC50069EA}">
      <dgm:prSet phldrT="[Text]"/>
      <dgm:spPr>
        <a:solidFill>
          <a:schemeClr val="accent1">
            <a:lumMod val="20000"/>
            <a:lumOff val="80000"/>
            <a:alpha val="90000"/>
          </a:schemeClr>
        </a:solidFill>
        <a:ln>
          <a:noFill/>
        </a:ln>
      </dgm:spPr>
      <dgm:t>
        <a:bodyPr/>
        <a:lstStyle/>
        <a:p>
          <a:r>
            <a:rPr lang="en-US" altLang="en-US" b="0" dirty="0" smtClean="0">
              <a:solidFill>
                <a:schemeClr val="tx1"/>
              </a:solidFill>
              <a:cs typeface="Tahoma" panose="020B0604030504040204" pitchFamily="34" charset="0"/>
            </a:rPr>
            <a:t>Put-Away</a:t>
          </a:r>
          <a:endParaRPr lang="en-US" b="0" dirty="0"/>
        </a:p>
      </dgm:t>
    </dgm:pt>
    <dgm:pt modelId="{0AA0909B-A1A6-4C62-BD47-E6713C55371B}" type="parTrans" cxnId="{E546E54D-3517-408D-8285-0C7FE3C0F3BC}">
      <dgm:prSet/>
      <dgm:spPr/>
      <dgm:t>
        <a:bodyPr/>
        <a:lstStyle/>
        <a:p>
          <a:endParaRPr lang="en-US"/>
        </a:p>
      </dgm:t>
    </dgm:pt>
    <dgm:pt modelId="{F6FEF442-A8EC-482B-8978-13F4C00D9A6A}" type="sibTrans" cxnId="{E546E54D-3517-408D-8285-0C7FE3C0F3BC}">
      <dgm:prSet/>
      <dgm:spPr/>
      <dgm:t>
        <a:bodyPr/>
        <a:lstStyle/>
        <a:p>
          <a:endParaRPr lang="en-US"/>
        </a:p>
      </dgm:t>
    </dgm:pt>
    <dgm:pt modelId="{3DE5A985-5B2C-47A6-9042-7538EA9816FC}">
      <dgm:prSet phldrT="[Text]"/>
      <dgm:spPr>
        <a:solidFill>
          <a:schemeClr val="accent6">
            <a:lumMod val="75000"/>
          </a:schemeClr>
        </a:solidFill>
      </dgm:spPr>
      <dgm:t>
        <a:bodyPr/>
        <a:lstStyle/>
        <a:p>
          <a:r>
            <a:rPr lang="en-US" dirty="0" smtClean="0"/>
            <a:t>You can address these issues with: </a:t>
          </a:r>
          <a:endParaRPr lang="en-US" dirty="0"/>
        </a:p>
      </dgm:t>
    </dgm:pt>
    <dgm:pt modelId="{712434A4-D8FD-42BC-AAC1-722734AF5398}" type="parTrans" cxnId="{CE061B4C-1D90-4D13-8569-86F475F1930F}">
      <dgm:prSet/>
      <dgm:spPr/>
      <dgm:t>
        <a:bodyPr/>
        <a:lstStyle/>
        <a:p>
          <a:endParaRPr lang="en-US"/>
        </a:p>
      </dgm:t>
    </dgm:pt>
    <dgm:pt modelId="{A3EA5909-4115-4D53-8B91-3368906AFFF3}" type="sibTrans" cxnId="{CE061B4C-1D90-4D13-8569-86F475F1930F}">
      <dgm:prSet/>
      <dgm:spPr/>
      <dgm:t>
        <a:bodyPr/>
        <a:lstStyle/>
        <a:p>
          <a:endParaRPr lang="en-US"/>
        </a:p>
      </dgm:t>
    </dgm:pt>
    <dgm:pt modelId="{4ED6361E-AAB1-464D-B4C1-96280BBAB5AF}">
      <dgm:prSet phldrT="[Text]"/>
      <dgm:spPr>
        <a:solidFill>
          <a:schemeClr val="accent6">
            <a:lumMod val="20000"/>
            <a:lumOff val="80000"/>
            <a:alpha val="90000"/>
          </a:schemeClr>
        </a:solidFill>
        <a:ln>
          <a:noFill/>
        </a:ln>
      </dgm:spPr>
      <dgm:t>
        <a:bodyPr/>
        <a:lstStyle/>
        <a:p>
          <a:r>
            <a:rPr lang="en-US" altLang="en-US" dirty="0" smtClean="0">
              <a:solidFill>
                <a:schemeClr val="tx1"/>
              </a:solidFill>
              <a:cs typeface="Tahoma" panose="020B0604030504040204" pitchFamily="34" charset="0"/>
            </a:rPr>
            <a:t>Process Improvement </a:t>
          </a:r>
          <a:endParaRPr lang="en-US" dirty="0"/>
        </a:p>
      </dgm:t>
    </dgm:pt>
    <dgm:pt modelId="{23A2D369-A363-4770-9CC1-68498D8B911E}" type="parTrans" cxnId="{DDB5611F-A74C-4B3E-B363-210173128E92}">
      <dgm:prSet/>
      <dgm:spPr/>
      <dgm:t>
        <a:bodyPr/>
        <a:lstStyle/>
        <a:p>
          <a:endParaRPr lang="en-US"/>
        </a:p>
      </dgm:t>
    </dgm:pt>
    <dgm:pt modelId="{9424F92B-E7A0-44F4-8AB8-BEF2511A0EF9}" type="sibTrans" cxnId="{DDB5611F-A74C-4B3E-B363-210173128E92}">
      <dgm:prSet/>
      <dgm:spPr/>
      <dgm:t>
        <a:bodyPr/>
        <a:lstStyle/>
        <a:p>
          <a:endParaRPr lang="en-US"/>
        </a:p>
      </dgm:t>
    </dgm:pt>
    <dgm:pt modelId="{9F3E014D-7762-46F7-8297-689F88919FC7}">
      <dgm:prSet/>
      <dgm:spPr>
        <a:solidFill>
          <a:schemeClr val="accent1">
            <a:lumMod val="20000"/>
            <a:lumOff val="80000"/>
            <a:alpha val="90000"/>
          </a:schemeClr>
        </a:solidFill>
        <a:ln>
          <a:noFill/>
        </a:ln>
      </dgm:spPr>
      <dgm:t>
        <a:bodyPr/>
        <a:lstStyle/>
        <a:p>
          <a:r>
            <a:rPr lang="en-US" altLang="en-US" b="0" dirty="0" smtClean="0">
              <a:solidFill>
                <a:schemeClr val="tx1"/>
              </a:solidFill>
              <a:cs typeface="Tahoma" panose="020B0604030504040204" pitchFamily="34" charset="0"/>
            </a:rPr>
            <a:t>Managing Expiration &amp; Lot Numbers</a:t>
          </a:r>
        </a:p>
      </dgm:t>
    </dgm:pt>
    <dgm:pt modelId="{3EFDB882-2FBC-46CA-BCA3-BAF968BADD11}" type="parTrans" cxnId="{BC009EA8-357B-4BD6-84A6-BD6B5A8AB164}">
      <dgm:prSet/>
      <dgm:spPr/>
      <dgm:t>
        <a:bodyPr/>
        <a:lstStyle/>
        <a:p>
          <a:endParaRPr lang="en-US"/>
        </a:p>
      </dgm:t>
    </dgm:pt>
    <dgm:pt modelId="{3D4E65F1-0952-4CE1-B840-49E8282F5435}" type="sibTrans" cxnId="{BC009EA8-357B-4BD6-84A6-BD6B5A8AB164}">
      <dgm:prSet/>
      <dgm:spPr/>
      <dgm:t>
        <a:bodyPr/>
        <a:lstStyle/>
        <a:p>
          <a:endParaRPr lang="en-US"/>
        </a:p>
      </dgm:t>
    </dgm:pt>
    <dgm:pt modelId="{767A6B99-7726-4D77-A8F5-71D09656403E}">
      <dgm:prSet/>
      <dgm:spPr>
        <a:solidFill>
          <a:schemeClr val="accent1">
            <a:lumMod val="20000"/>
            <a:lumOff val="80000"/>
            <a:alpha val="90000"/>
          </a:schemeClr>
        </a:solidFill>
        <a:ln>
          <a:noFill/>
        </a:ln>
      </dgm:spPr>
      <dgm:t>
        <a:bodyPr/>
        <a:lstStyle/>
        <a:p>
          <a:r>
            <a:rPr lang="en-US" altLang="en-US" b="0" dirty="0" smtClean="0">
              <a:solidFill>
                <a:schemeClr val="tx1"/>
              </a:solidFill>
              <a:cs typeface="Tahoma" panose="020B0604030504040204" pitchFamily="34" charset="0"/>
            </a:rPr>
            <a:t>Searching for Supplies  </a:t>
          </a:r>
        </a:p>
      </dgm:t>
    </dgm:pt>
    <dgm:pt modelId="{8CD3EFDD-BDB2-45F6-A98D-DC1221B91546}" type="parTrans" cxnId="{FDA45881-2D9F-40C6-AF7C-5EB4080EF652}">
      <dgm:prSet/>
      <dgm:spPr/>
      <dgm:t>
        <a:bodyPr/>
        <a:lstStyle/>
        <a:p>
          <a:endParaRPr lang="en-US"/>
        </a:p>
      </dgm:t>
    </dgm:pt>
    <dgm:pt modelId="{9A0495C7-256F-4162-AC20-F28E68281971}" type="sibTrans" cxnId="{FDA45881-2D9F-40C6-AF7C-5EB4080EF652}">
      <dgm:prSet/>
      <dgm:spPr/>
      <dgm:t>
        <a:bodyPr/>
        <a:lstStyle/>
        <a:p>
          <a:endParaRPr lang="en-US"/>
        </a:p>
      </dgm:t>
    </dgm:pt>
    <dgm:pt modelId="{166E2FC7-D58D-4FD6-A885-1D2F73C94B23}">
      <dgm:prSet/>
      <dgm:spPr>
        <a:solidFill>
          <a:schemeClr val="accent6">
            <a:lumMod val="20000"/>
            <a:lumOff val="80000"/>
            <a:alpha val="90000"/>
          </a:schemeClr>
        </a:solidFill>
        <a:ln>
          <a:noFill/>
        </a:ln>
      </dgm:spPr>
      <dgm:t>
        <a:bodyPr/>
        <a:lstStyle/>
        <a:p>
          <a:r>
            <a:rPr lang="en-US" altLang="en-US" dirty="0" smtClean="0">
              <a:solidFill>
                <a:schemeClr val="tx1"/>
              </a:solidFill>
              <a:cs typeface="Tahoma" panose="020B0604030504040204" pitchFamily="34" charset="0"/>
            </a:rPr>
            <a:t>Inventory Management</a:t>
          </a:r>
        </a:p>
      </dgm:t>
    </dgm:pt>
    <dgm:pt modelId="{79A4882D-C1BF-44DB-B384-A4620A24E798}" type="parTrans" cxnId="{028477BE-715C-4691-A136-5902E0A3EF33}">
      <dgm:prSet/>
      <dgm:spPr/>
      <dgm:t>
        <a:bodyPr/>
        <a:lstStyle/>
        <a:p>
          <a:endParaRPr lang="en-US"/>
        </a:p>
      </dgm:t>
    </dgm:pt>
    <dgm:pt modelId="{1FC25F08-9680-45E6-A759-9F82E7633241}" type="sibTrans" cxnId="{028477BE-715C-4691-A136-5902E0A3EF33}">
      <dgm:prSet/>
      <dgm:spPr/>
      <dgm:t>
        <a:bodyPr/>
        <a:lstStyle/>
        <a:p>
          <a:endParaRPr lang="en-US"/>
        </a:p>
      </dgm:t>
    </dgm:pt>
    <dgm:pt modelId="{D9DC0A6E-68CD-4104-ABA7-26922C4EDEF0}" type="pres">
      <dgm:prSet presAssocID="{2179FCDD-813C-4596-A196-5142A498F22A}" presName="Name0" presStyleCnt="0">
        <dgm:presLayoutVars>
          <dgm:dir/>
          <dgm:animLvl val="lvl"/>
          <dgm:resizeHandles val="exact"/>
        </dgm:presLayoutVars>
      </dgm:prSet>
      <dgm:spPr/>
      <dgm:t>
        <a:bodyPr/>
        <a:lstStyle/>
        <a:p>
          <a:endParaRPr lang="en-US"/>
        </a:p>
      </dgm:t>
    </dgm:pt>
    <dgm:pt modelId="{B2580CC0-F54F-45B8-96FB-12D9C05BDFFB}" type="pres">
      <dgm:prSet presAssocID="{2FBDE0BA-C6A2-43F2-AA5E-0EDB99AF716D}" presName="linNode" presStyleCnt="0"/>
      <dgm:spPr/>
    </dgm:pt>
    <dgm:pt modelId="{1D7D9DA1-6499-4449-93F3-44D6285DA464}" type="pres">
      <dgm:prSet presAssocID="{2FBDE0BA-C6A2-43F2-AA5E-0EDB99AF716D}" presName="parentText" presStyleLbl="node1" presStyleIdx="0" presStyleCnt="2" custLinFactNeighborY="-2">
        <dgm:presLayoutVars>
          <dgm:chMax val="1"/>
          <dgm:bulletEnabled val="1"/>
        </dgm:presLayoutVars>
      </dgm:prSet>
      <dgm:spPr/>
      <dgm:t>
        <a:bodyPr/>
        <a:lstStyle/>
        <a:p>
          <a:endParaRPr lang="en-US"/>
        </a:p>
      </dgm:t>
    </dgm:pt>
    <dgm:pt modelId="{46B481B5-32D0-4C80-AD5B-BC4E3DB410A8}" type="pres">
      <dgm:prSet presAssocID="{2FBDE0BA-C6A2-43F2-AA5E-0EDB99AF716D}" presName="descendantText" presStyleLbl="alignAccFollowNode1" presStyleIdx="0" presStyleCnt="2">
        <dgm:presLayoutVars>
          <dgm:bulletEnabled val="1"/>
        </dgm:presLayoutVars>
      </dgm:prSet>
      <dgm:spPr/>
      <dgm:t>
        <a:bodyPr/>
        <a:lstStyle/>
        <a:p>
          <a:endParaRPr lang="en-US"/>
        </a:p>
      </dgm:t>
    </dgm:pt>
    <dgm:pt modelId="{8AF98548-6411-48FD-8799-35A1FBD6AAA5}" type="pres">
      <dgm:prSet presAssocID="{845787D2-C1F5-4CFF-8784-E420D715C279}" presName="sp" presStyleCnt="0"/>
      <dgm:spPr/>
    </dgm:pt>
    <dgm:pt modelId="{DAD7AE40-97D0-4EA2-A1D1-2D297AA45F2C}" type="pres">
      <dgm:prSet presAssocID="{3DE5A985-5B2C-47A6-9042-7538EA9816FC}" presName="linNode" presStyleCnt="0"/>
      <dgm:spPr/>
    </dgm:pt>
    <dgm:pt modelId="{BB954E62-3233-4EE9-9288-77D3565E5332}" type="pres">
      <dgm:prSet presAssocID="{3DE5A985-5B2C-47A6-9042-7538EA9816FC}" presName="parentText" presStyleLbl="node1" presStyleIdx="1" presStyleCnt="2">
        <dgm:presLayoutVars>
          <dgm:chMax val="1"/>
          <dgm:bulletEnabled val="1"/>
        </dgm:presLayoutVars>
      </dgm:prSet>
      <dgm:spPr/>
      <dgm:t>
        <a:bodyPr/>
        <a:lstStyle/>
        <a:p>
          <a:endParaRPr lang="en-US"/>
        </a:p>
      </dgm:t>
    </dgm:pt>
    <dgm:pt modelId="{65B154CB-8CC2-4FEE-9016-145947CE366F}" type="pres">
      <dgm:prSet presAssocID="{3DE5A985-5B2C-47A6-9042-7538EA9816FC}" presName="descendantText" presStyleLbl="alignAccFollowNode1" presStyleIdx="1" presStyleCnt="2">
        <dgm:presLayoutVars>
          <dgm:bulletEnabled val="1"/>
        </dgm:presLayoutVars>
      </dgm:prSet>
      <dgm:spPr/>
      <dgm:t>
        <a:bodyPr/>
        <a:lstStyle/>
        <a:p>
          <a:endParaRPr lang="en-US"/>
        </a:p>
      </dgm:t>
    </dgm:pt>
  </dgm:ptLst>
  <dgm:cxnLst>
    <dgm:cxn modelId="{E546E54D-3517-408D-8285-0C7FE3C0F3BC}" srcId="{2FBDE0BA-C6A2-43F2-AA5E-0EDB99AF716D}" destId="{6052C8BD-13CB-443C-B685-098CC50069EA}" srcOrd="0" destOrd="0" parTransId="{0AA0909B-A1A6-4C62-BD47-E6713C55371B}" sibTransId="{F6FEF442-A8EC-482B-8978-13F4C00D9A6A}"/>
    <dgm:cxn modelId="{EEC4A624-BFD9-4053-B908-1B54C957F3A9}" type="presOf" srcId="{767A6B99-7726-4D77-A8F5-71D09656403E}" destId="{46B481B5-32D0-4C80-AD5B-BC4E3DB410A8}" srcOrd="0" destOrd="2" presId="urn:microsoft.com/office/officeart/2005/8/layout/vList5"/>
    <dgm:cxn modelId="{FDA45881-2D9F-40C6-AF7C-5EB4080EF652}" srcId="{2FBDE0BA-C6A2-43F2-AA5E-0EDB99AF716D}" destId="{767A6B99-7726-4D77-A8F5-71D09656403E}" srcOrd="2" destOrd="0" parTransId="{8CD3EFDD-BDB2-45F6-A98D-DC1221B91546}" sibTransId="{9A0495C7-256F-4162-AC20-F28E68281971}"/>
    <dgm:cxn modelId="{A7D241F7-A684-464B-8B25-7DE404A7B531}" type="presOf" srcId="{4ED6361E-AAB1-464D-B4C1-96280BBAB5AF}" destId="{65B154CB-8CC2-4FEE-9016-145947CE366F}" srcOrd="0" destOrd="0" presId="urn:microsoft.com/office/officeart/2005/8/layout/vList5"/>
    <dgm:cxn modelId="{57ADAFC7-D594-4365-B458-1164DBFE277E}" type="presOf" srcId="{6052C8BD-13CB-443C-B685-098CC50069EA}" destId="{46B481B5-32D0-4C80-AD5B-BC4E3DB410A8}" srcOrd="0" destOrd="0" presId="urn:microsoft.com/office/officeart/2005/8/layout/vList5"/>
    <dgm:cxn modelId="{B4C007E7-41CF-4505-82EE-E44EC2C95601}" type="presOf" srcId="{9F3E014D-7762-46F7-8297-689F88919FC7}" destId="{46B481B5-32D0-4C80-AD5B-BC4E3DB410A8}" srcOrd="0" destOrd="1" presId="urn:microsoft.com/office/officeart/2005/8/layout/vList5"/>
    <dgm:cxn modelId="{9AEB774F-B632-4A6E-B6A8-9D7990061469}" type="presOf" srcId="{3DE5A985-5B2C-47A6-9042-7538EA9816FC}" destId="{BB954E62-3233-4EE9-9288-77D3565E5332}" srcOrd="0" destOrd="0" presId="urn:microsoft.com/office/officeart/2005/8/layout/vList5"/>
    <dgm:cxn modelId="{BC009EA8-357B-4BD6-84A6-BD6B5A8AB164}" srcId="{2FBDE0BA-C6A2-43F2-AA5E-0EDB99AF716D}" destId="{9F3E014D-7762-46F7-8297-689F88919FC7}" srcOrd="1" destOrd="0" parTransId="{3EFDB882-2FBC-46CA-BCA3-BAF968BADD11}" sibTransId="{3D4E65F1-0952-4CE1-B840-49E8282F5435}"/>
    <dgm:cxn modelId="{5B17288E-D709-48B3-9C8E-64686FAD5C36}" type="presOf" srcId="{2179FCDD-813C-4596-A196-5142A498F22A}" destId="{D9DC0A6E-68CD-4104-ABA7-26922C4EDEF0}" srcOrd="0" destOrd="0" presId="urn:microsoft.com/office/officeart/2005/8/layout/vList5"/>
    <dgm:cxn modelId="{CE061B4C-1D90-4D13-8569-86F475F1930F}" srcId="{2179FCDD-813C-4596-A196-5142A498F22A}" destId="{3DE5A985-5B2C-47A6-9042-7538EA9816FC}" srcOrd="1" destOrd="0" parTransId="{712434A4-D8FD-42BC-AAC1-722734AF5398}" sibTransId="{A3EA5909-4115-4D53-8B91-3368906AFFF3}"/>
    <dgm:cxn modelId="{028477BE-715C-4691-A136-5902E0A3EF33}" srcId="{3DE5A985-5B2C-47A6-9042-7538EA9816FC}" destId="{166E2FC7-D58D-4FD6-A885-1D2F73C94B23}" srcOrd="1" destOrd="0" parTransId="{79A4882D-C1BF-44DB-B384-A4620A24E798}" sibTransId="{1FC25F08-9680-45E6-A759-9F82E7633241}"/>
    <dgm:cxn modelId="{9DC0E3F6-EA95-4776-A7C0-A7EAE0E99803}" type="presOf" srcId="{2FBDE0BA-C6A2-43F2-AA5E-0EDB99AF716D}" destId="{1D7D9DA1-6499-4449-93F3-44D6285DA464}" srcOrd="0" destOrd="0" presId="urn:microsoft.com/office/officeart/2005/8/layout/vList5"/>
    <dgm:cxn modelId="{A066F395-E97F-48A6-8DE8-FA37AA6CE1AD}" type="presOf" srcId="{166E2FC7-D58D-4FD6-A885-1D2F73C94B23}" destId="{65B154CB-8CC2-4FEE-9016-145947CE366F}" srcOrd="0" destOrd="1" presId="urn:microsoft.com/office/officeart/2005/8/layout/vList5"/>
    <dgm:cxn modelId="{DDB5611F-A74C-4B3E-B363-210173128E92}" srcId="{3DE5A985-5B2C-47A6-9042-7538EA9816FC}" destId="{4ED6361E-AAB1-464D-B4C1-96280BBAB5AF}" srcOrd="0" destOrd="0" parTransId="{23A2D369-A363-4770-9CC1-68498D8B911E}" sibTransId="{9424F92B-E7A0-44F4-8AB8-BEF2511A0EF9}"/>
    <dgm:cxn modelId="{38F4365E-6348-49AB-A8BB-0AF2E055202F}" srcId="{2179FCDD-813C-4596-A196-5142A498F22A}" destId="{2FBDE0BA-C6A2-43F2-AA5E-0EDB99AF716D}" srcOrd="0" destOrd="0" parTransId="{D2A446D8-3870-4BE1-A00F-9CF2B7A1BD5A}" sibTransId="{845787D2-C1F5-4CFF-8784-E420D715C279}"/>
    <dgm:cxn modelId="{78CCE9DE-13AE-40B4-B97F-258DCE0DBDCB}" type="presParOf" srcId="{D9DC0A6E-68CD-4104-ABA7-26922C4EDEF0}" destId="{B2580CC0-F54F-45B8-96FB-12D9C05BDFFB}" srcOrd="0" destOrd="0" presId="urn:microsoft.com/office/officeart/2005/8/layout/vList5"/>
    <dgm:cxn modelId="{28490E36-1DBB-43E0-915F-0263716FBD2F}" type="presParOf" srcId="{B2580CC0-F54F-45B8-96FB-12D9C05BDFFB}" destId="{1D7D9DA1-6499-4449-93F3-44D6285DA464}" srcOrd="0" destOrd="0" presId="urn:microsoft.com/office/officeart/2005/8/layout/vList5"/>
    <dgm:cxn modelId="{82EFE89D-8A39-4799-8C67-48D20ACA9B54}" type="presParOf" srcId="{B2580CC0-F54F-45B8-96FB-12D9C05BDFFB}" destId="{46B481B5-32D0-4C80-AD5B-BC4E3DB410A8}" srcOrd="1" destOrd="0" presId="urn:microsoft.com/office/officeart/2005/8/layout/vList5"/>
    <dgm:cxn modelId="{EA7CACBE-184C-473C-9821-BF114D02C216}" type="presParOf" srcId="{D9DC0A6E-68CD-4104-ABA7-26922C4EDEF0}" destId="{8AF98548-6411-48FD-8799-35A1FBD6AAA5}" srcOrd="1" destOrd="0" presId="urn:microsoft.com/office/officeart/2005/8/layout/vList5"/>
    <dgm:cxn modelId="{E2181A23-FF9E-4573-BF25-CAA4ED1C217A}" type="presParOf" srcId="{D9DC0A6E-68CD-4104-ABA7-26922C4EDEF0}" destId="{DAD7AE40-97D0-4EA2-A1D1-2D297AA45F2C}" srcOrd="2" destOrd="0" presId="urn:microsoft.com/office/officeart/2005/8/layout/vList5"/>
    <dgm:cxn modelId="{A5CEFAB4-BB91-4EDD-9543-721C1FB31EEA}" type="presParOf" srcId="{DAD7AE40-97D0-4EA2-A1D1-2D297AA45F2C}" destId="{BB954E62-3233-4EE9-9288-77D3565E5332}" srcOrd="0" destOrd="0" presId="urn:microsoft.com/office/officeart/2005/8/layout/vList5"/>
    <dgm:cxn modelId="{BEE13EB4-1ABF-4B80-8704-B759AC393765}" type="presParOf" srcId="{DAD7AE40-97D0-4EA2-A1D1-2D297AA45F2C}" destId="{65B154CB-8CC2-4FEE-9016-145947CE366F}"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8F9BD7-B41E-4F14-8454-F2DDBFEAC237}">
      <dsp:nvSpPr>
        <dsp:cNvPr id="0" name=""/>
        <dsp:cNvSpPr/>
      </dsp:nvSpPr>
      <dsp:spPr>
        <a:xfrm rot="16200000">
          <a:off x="-1675764" y="1677806"/>
          <a:ext cx="5359791" cy="2004177"/>
        </a:xfrm>
        <a:prstGeom prst="flowChartManualOperation">
          <a:avLst/>
        </a:prstGeom>
        <a:solidFill>
          <a:srgbClr val="98002E"/>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0" rIns="177800" bIns="0" numCol="1" spcCol="1270" anchor="ctr" anchorCtr="0">
          <a:noAutofit/>
        </a:bodyPr>
        <a:lstStyle/>
        <a:p>
          <a:pPr lvl="0" algn="ctr" defTabSz="1244600">
            <a:lnSpc>
              <a:spcPct val="90000"/>
            </a:lnSpc>
            <a:spcBef>
              <a:spcPct val="0"/>
            </a:spcBef>
            <a:spcAft>
              <a:spcPct val="35000"/>
            </a:spcAft>
          </a:pPr>
          <a:r>
            <a:rPr lang="en-US" sz="2800" kern="1200" dirty="0" smtClean="0"/>
            <a:t>More than good service</a:t>
          </a:r>
          <a:endParaRPr lang="en-US" sz="2800" kern="1200" dirty="0"/>
        </a:p>
      </dsp:txBody>
      <dsp:txXfrm rot="5400000">
        <a:off x="2043" y="1071957"/>
        <a:ext cx="2004177" cy="3215875"/>
      </dsp:txXfrm>
    </dsp:sp>
    <dsp:sp modelId="{BA0215F2-A010-48EB-980C-6F08DA658930}">
      <dsp:nvSpPr>
        <dsp:cNvPr id="0" name=""/>
        <dsp:cNvSpPr/>
      </dsp:nvSpPr>
      <dsp:spPr>
        <a:xfrm rot="16200000">
          <a:off x="387285" y="1677806"/>
          <a:ext cx="5359791" cy="2004177"/>
        </a:xfrm>
        <a:prstGeom prst="flowChartManualOperation">
          <a:avLst/>
        </a:prstGeom>
        <a:solidFill>
          <a:srgbClr val="98002E"/>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0" tIns="0" rIns="203200" bIns="0" numCol="1" spcCol="1270" anchor="ctr" anchorCtr="0">
          <a:noAutofit/>
        </a:bodyPr>
        <a:lstStyle/>
        <a:p>
          <a:pPr lvl="0" algn="ctr" defTabSz="1422400">
            <a:lnSpc>
              <a:spcPct val="90000"/>
            </a:lnSpc>
            <a:spcBef>
              <a:spcPct val="0"/>
            </a:spcBef>
            <a:spcAft>
              <a:spcPct val="35000"/>
            </a:spcAft>
          </a:pPr>
          <a:r>
            <a:rPr lang="en-US" sz="3200" kern="1200" dirty="0" smtClean="0"/>
            <a:t>Culture created around the customer</a:t>
          </a:r>
          <a:endParaRPr lang="en-US" sz="3200" kern="1200" dirty="0"/>
        </a:p>
      </dsp:txBody>
      <dsp:txXfrm rot="5400000">
        <a:off x="2065092" y="1071957"/>
        <a:ext cx="2004177" cy="3215875"/>
      </dsp:txXfrm>
    </dsp:sp>
    <dsp:sp modelId="{A83E0A60-1CDF-4D43-9798-92A16B5FDFEE}">
      <dsp:nvSpPr>
        <dsp:cNvPr id="0" name=""/>
        <dsp:cNvSpPr/>
      </dsp:nvSpPr>
      <dsp:spPr>
        <a:xfrm rot="16200000">
          <a:off x="2633216" y="1677806"/>
          <a:ext cx="5359791" cy="2004177"/>
        </a:xfrm>
        <a:prstGeom prst="flowChartManualOperation">
          <a:avLst/>
        </a:prstGeom>
        <a:solidFill>
          <a:srgbClr val="98002E"/>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0" rIns="177800" bIns="0" numCol="1" spcCol="1270" anchor="t" anchorCtr="0">
          <a:noAutofit/>
        </a:bodyPr>
        <a:lstStyle/>
        <a:p>
          <a:pPr lvl="0" algn="l" defTabSz="1244600">
            <a:lnSpc>
              <a:spcPct val="90000"/>
            </a:lnSpc>
            <a:spcBef>
              <a:spcPct val="0"/>
            </a:spcBef>
            <a:spcAft>
              <a:spcPct val="35000"/>
            </a:spcAft>
          </a:pPr>
          <a:r>
            <a:rPr lang="en-US" sz="2800" kern="1200" dirty="0" smtClean="0"/>
            <a:t>Great experience through the awareness, purchasing and post-purchase processes</a:t>
          </a:r>
          <a:endParaRPr lang="en-US" sz="2800" kern="1200" dirty="0"/>
        </a:p>
        <a:p>
          <a:pPr marL="114300" lvl="1" indent="-114300" algn="l" defTabSz="533400">
            <a:lnSpc>
              <a:spcPct val="90000"/>
            </a:lnSpc>
            <a:spcBef>
              <a:spcPct val="0"/>
            </a:spcBef>
            <a:spcAft>
              <a:spcPct val="15000"/>
            </a:spcAft>
            <a:buChar char="••"/>
          </a:pPr>
          <a:endParaRPr lang="en-US" sz="1200" kern="1200" dirty="0"/>
        </a:p>
        <a:p>
          <a:pPr marL="114300" lvl="1" indent="-114300" algn="l" defTabSz="533400">
            <a:lnSpc>
              <a:spcPct val="90000"/>
            </a:lnSpc>
            <a:spcBef>
              <a:spcPct val="0"/>
            </a:spcBef>
            <a:spcAft>
              <a:spcPct val="15000"/>
            </a:spcAft>
            <a:buChar char="••"/>
          </a:pPr>
          <a:endParaRPr lang="en-US" sz="1200" kern="1200" dirty="0"/>
        </a:p>
      </dsp:txBody>
      <dsp:txXfrm rot="5400000">
        <a:off x="4311023" y="1071957"/>
        <a:ext cx="2004177" cy="3215875"/>
      </dsp:txXfrm>
    </dsp:sp>
    <dsp:sp modelId="{1E5D6621-D2FB-41F6-AE86-788A049AFAD3}">
      <dsp:nvSpPr>
        <dsp:cNvPr id="0" name=""/>
        <dsp:cNvSpPr/>
      </dsp:nvSpPr>
      <dsp:spPr>
        <a:xfrm rot="16200000">
          <a:off x="4787706" y="1677806"/>
          <a:ext cx="5359791" cy="2004177"/>
        </a:xfrm>
        <a:prstGeom prst="flowChartManualOperation">
          <a:avLst/>
        </a:prstGeom>
        <a:solidFill>
          <a:srgbClr val="98002E"/>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0" rIns="177800" bIns="0" numCol="1" spcCol="1270" anchor="ctr" anchorCtr="0">
          <a:noAutofit/>
        </a:bodyPr>
        <a:lstStyle/>
        <a:p>
          <a:pPr lvl="0" algn="ctr" defTabSz="1244600">
            <a:lnSpc>
              <a:spcPct val="90000"/>
            </a:lnSpc>
            <a:spcBef>
              <a:spcPct val="0"/>
            </a:spcBef>
            <a:spcAft>
              <a:spcPct val="35000"/>
            </a:spcAft>
          </a:pPr>
          <a:r>
            <a:rPr lang="en-US" sz="2800" kern="1200" dirty="0" smtClean="0"/>
            <a:t>Putting the customer first at the core of the business </a:t>
          </a:r>
          <a:endParaRPr lang="en-US" sz="2800" kern="1200" dirty="0"/>
        </a:p>
      </dsp:txBody>
      <dsp:txXfrm rot="5400000">
        <a:off x="6465513" y="1071957"/>
        <a:ext cx="2004177" cy="321587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7B1005-C79F-4BBF-9706-28EDC404939A}">
      <dsp:nvSpPr>
        <dsp:cNvPr id="0" name=""/>
        <dsp:cNvSpPr/>
      </dsp:nvSpPr>
      <dsp:spPr>
        <a:xfrm>
          <a:off x="-5678387" y="-869212"/>
          <a:ext cx="6760591" cy="6760591"/>
        </a:xfrm>
        <a:prstGeom prst="blockArc">
          <a:avLst>
            <a:gd name="adj1" fmla="val 18900000"/>
            <a:gd name="adj2" fmla="val 2700000"/>
            <a:gd name="adj3" fmla="val 319"/>
          </a:avLst>
        </a:prstGeom>
        <a:noFill/>
        <a:ln w="25400" cap="flat" cmpd="sng" algn="ctr">
          <a:solidFill>
            <a:schemeClr val="tx1">
              <a:lumMod val="50000"/>
              <a:lumOff val="50000"/>
            </a:schemeClr>
          </a:solidFill>
          <a:prstDash val="solid"/>
        </a:ln>
        <a:effectLst/>
      </dsp:spPr>
      <dsp:style>
        <a:lnRef idx="2">
          <a:scrgbClr r="0" g="0" b="0"/>
        </a:lnRef>
        <a:fillRef idx="0">
          <a:scrgbClr r="0" g="0" b="0"/>
        </a:fillRef>
        <a:effectRef idx="0">
          <a:scrgbClr r="0" g="0" b="0"/>
        </a:effectRef>
        <a:fontRef idx="minor"/>
      </dsp:style>
    </dsp:sp>
    <dsp:sp modelId="{01A02979-4310-4FF5-95B0-CD9B043714E2}">
      <dsp:nvSpPr>
        <dsp:cNvPr id="0" name=""/>
        <dsp:cNvSpPr/>
      </dsp:nvSpPr>
      <dsp:spPr>
        <a:xfrm>
          <a:off x="473078" y="313784"/>
          <a:ext cx="7942403" cy="627971"/>
        </a:xfrm>
        <a:prstGeom prst="rect">
          <a:avLst/>
        </a:prstGeom>
        <a:solidFill>
          <a:srgbClr val="98002E"/>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8452" tIns="53340" rIns="53340" bIns="53340" numCol="1" spcCol="1270" anchor="ctr" anchorCtr="0">
          <a:noAutofit/>
        </a:bodyPr>
        <a:lstStyle/>
        <a:p>
          <a:pPr lvl="0" algn="l" defTabSz="933450">
            <a:lnSpc>
              <a:spcPct val="90000"/>
            </a:lnSpc>
            <a:spcBef>
              <a:spcPct val="0"/>
            </a:spcBef>
            <a:spcAft>
              <a:spcPct val="35000"/>
            </a:spcAft>
          </a:pPr>
          <a:r>
            <a:rPr lang="en-US" sz="2100" kern="1200" dirty="0" smtClean="0"/>
            <a:t>Everyone has to work in a Call Center</a:t>
          </a:r>
          <a:endParaRPr lang="en-US" sz="2100" kern="1200" dirty="0"/>
        </a:p>
      </dsp:txBody>
      <dsp:txXfrm>
        <a:off x="473078" y="313784"/>
        <a:ext cx="7942403" cy="627971"/>
      </dsp:txXfrm>
    </dsp:sp>
    <dsp:sp modelId="{5F15B9B2-1655-49C9-83D9-D3731F946E5A}">
      <dsp:nvSpPr>
        <dsp:cNvPr id="0" name=""/>
        <dsp:cNvSpPr/>
      </dsp:nvSpPr>
      <dsp:spPr>
        <a:xfrm>
          <a:off x="80596" y="235288"/>
          <a:ext cx="784964" cy="784964"/>
        </a:xfrm>
        <a:prstGeom prst="ellipse">
          <a:avLst/>
        </a:prstGeom>
        <a:solidFill>
          <a:schemeClr val="lt1">
            <a:hueOff val="0"/>
            <a:satOff val="0"/>
            <a:lumOff val="0"/>
            <a:alphaOff val="0"/>
          </a:schemeClr>
        </a:solidFill>
        <a:ln w="25400" cap="flat" cmpd="sng" algn="ctr">
          <a:solidFill>
            <a:schemeClr val="tx1">
              <a:lumMod val="50000"/>
              <a:lumOff val="50000"/>
            </a:schemeClr>
          </a:solidFill>
          <a:prstDash val="solid"/>
        </a:ln>
        <a:effectLst/>
      </dsp:spPr>
      <dsp:style>
        <a:lnRef idx="2">
          <a:scrgbClr r="0" g="0" b="0"/>
        </a:lnRef>
        <a:fillRef idx="1">
          <a:scrgbClr r="0" g="0" b="0"/>
        </a:fillRef>
        <a:effectRef idx="0">
          <a:scrgbClr r="0" g="0" b="0"/>
        </a:effectRef>
        <a:fontRef idx="minor"/>
      </dsp:style>
    </dsp:sp>
    <dsp:sp modelId="{8D3D7B13-8717-42FE-9454-BE5C97B287E8}">
      <dsp:nvSpPr>
        <dsp:cNvPr id="0" name=""/>
        <dsp:cNvSpPr/>
      </dsp:nvSpPr>
      <dsp:spPr>
        <a:xfrm>
          <a:off x="923064" y="1255441"/>
          <a:ext cx="7492417" cy="627971"/>
        </a:xfrm>
        <a:prstGeom prst="rect">
          <a:avLst/>
        </a:prstGeom>
        <a:solidFill>
          <a:srgbClr val="98002E"/>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8452" tIns="53340" rIns="53340" bIns="53340" numCol="1" spcCol="1270" anchor="ctr" anchorCtr="0">
          <a:noAutofit/>
        </a:bodyPr>
        <a:lstStyle/>
        <a:p>
          <a:pPr lvl="0" algn="l" defTabSz="933450">
            <a:lnSpc>
              <a:spcPct val="90000"/>
            </a:lnSpc>
            <a:spcBef>
              <a:spcPct val="0"/>
            </a:spcBef>
            <a:spcAft>
              <a:spcPct val="35000"/>
            </a:spcAft>
          </a:pPr>
          <a:r>
            <a:rPr lang="en-US" sz="2100" kern="1200" dirty="0" smtClean="0"/>
            <a:t>The Empty Chair: The Most Important Person in the Room </a:t>
          </a:r>
          <a:endParaRPr lang="en-US" sz="2100" kern="1200" dirty="0"/>
        </a:p>
      </dsp:txBody>
      <dsp:txXfrm>
        <a:off x="923064" y="1255441"/>
        <a:ext cx="7492417" cy="627971"/>
      </dsp:txXfrm>
    </dsp:sp>
    <dsp:sp modelId="{1570A02D-AE38-45B9-9F3F-F77A17F77848}">
      <dsp:nvSpPr>
        <dsp:cNvPr id="0" name=""/>
        <dsp:cNvSpPr/>
      </dsp:nvSpPr>
      <dsp:spPr>
        <a:xfrm>
          <a:off x="530582" y="1176944"/>
          <a:ext cx="784964" cy="784964"/>
        </a:xfrm>
        <a:prstGeom prst="ellipse">
          <a:avLst/>
        </a:prstGeom>
        <a:solidFill>
          <a:schemeClr val="lt1">
            <a:hueOff val="0"/>
            <a:satOff val="0"/>
            <a:lumOff val="0"/>
            <a:alphaOff val="0"/>
          </a:schemeClr>
        </a:solidFill>
        <a:ln w="25400" cap="flat" cmpd="sng" algn="ctr">
          <a:solidFill>
            <a:schemeClr val="tx1">
              <a:lumMod val="50000"/>
              <a:lumOff val="50000"/>
            </a:schemeClr>
          </a:solidFill>
          <a:prstDash val="solid"/>
        </a:ln>
        <a:effectLst/>
      </dsp:spPr>
      <dsp:style>
        <a:lnRef idx="2">
          <a:scrgbClr r="0" g="0" b="0"/>
        </a:lnRef>
        <a:fillRef idx="1">
          <a:scrgbClr r="0" g="0" b="0"/>
        </a:fillRef>
        <a:effectRef idx="0">
          <a:scrgbClr r="0" g="0" b="0"/>
        </a:effectRef>
        <a:fontRef idx="minor"/>
      </dsp:style>
    </dsp:sp>
    <dsp:sp modelId="{51C76466-3E15-4B28-A1DA-E721787DCAB5}">
      <dsp:nvSpPr>
        <dsp:cNvPr id="0" name=""/>
        <dsp:cNvSpPr/>
      </dsp:nvSpPr>
      <dsp:spPr>
        <a:xfrm>
          <a:off x="1061174" y="2197097"/>
          <a:ext cx="7354308" cy="627971"/>
        </a:xfrm>
        <a:prstGeom prst="rect">
          <a:avLst/>
        </a:prstGeom>
        <a:solidFill>
          <a:srgbClr val="98002E"/>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8452" tIns="53340" rIns="53340" bIns="53340" numCol="1" spcCol="1270" anchor="ctr" anchorCtr="0">
          <a:noAutofit/>
        </a:bodyPr>
        <a:lstStyle/>
        <a:p>
          <a:pPr lvl="0" algn="l" defTabSz="933450">
            <a:lnSpc>
              <a:spcPct val="90000"/>
            </a:lnSpc>
            <a:spcBef>
              <a:spcPct val="0"/>
            </a:spcBef>
            <a:spcAft>
              <a:spcPct val="35000"/>
            </a:spcAft>
          </a:pPr>
          <a:r>
            <a:rPr lang="en-US" sz="2100" kern="1200" dirty="0" smtClean="0"/>
            <a:t>Never Settle for 99%</a:t>
          </a:r>
          <a:endParaRPr lang="en-US" sz="2100" kern="1200" dirty="0"/>
        </a:p>
      </dsp:txBody>
      <dsp:txXfrm>
        <a:off x="1061174" y="2197097"/>
        <a:ext cx="7354308" cy="627971"/>
      </dsp:txXfrm>
    </dsp:sp>
    <dsp:sp modelId="{16E02A13-FE5C-43B5-A81D-AED624126AF9}">
      <dsp:nvSpPr>
        <dsp:cNvPr id="0" name=""/>
        <dsp:cNvSpPr/>
      </dsp:nvSpPr>
      <dsp:spPr>
        <a:xfrm>
          <a:off x="668691" y="2118600"/>
          <a:ext cx="784964" cy="784964"/>
        </a:xfrm>
        <a:prstGeom prst="ellipse">
          <a:avLst/>
        </a:prstGeom>
        <a:solidFill>
          <a:schemeClr val="lt1">
            <a:hueOff val="0"/>
            <a:satOff val="0"/>
            <a:lumOff val="0"/>
            <a:alphaOff val="0"/>
          </a:schemeClr>
        </a:solidFill>
        <a:ln w="25400" cap="flat" cmpd="sng" algn="ctr">
          <a:solidFill>
            <a:schemeClr val="tx1">
              <a:lumMod val="50000"/>
              <a:lumOff val="50000"/>
            </a:schemeClr>
          </a:solidFill>
          <a:prstDash val="solid"/>
        </a:ln>
        <a:effectLst/>
      </dsp:spPr>
      <dsp:style>
        <a:lnRef idx="2">
          <a:scrgbClr r="0" g="0" b="0"/>
        </a:lnRef>
        <a:fillRef idx="1">
          <a:scrgbClr r="0" g="0" b="0"/>
        </a:fillRef>
        <a:effectRef idx="0">
          <a:scrgbClr r="0" g="0" b="0"/>
        </a:effectRef>
        <a:fontRef idx="minor"/>
      </dsp:style>
    </dsp:sp>
    <dsp:sp modelId="{854A0CEE-4EE6-4335-920A-F0A389828AD6}">
      <dsp:nvSpPr>
        <dsp:cNvPr id="0" name=""/>
        <dsp:cNvSpPr/>
      </dsp:nvSpPr>
      <dsp:spPr>
        <a:xfrm>
          <a:off x="923064" y="3138753"/>
          <a:ext cx="7492417" cy="627971"/>
        </a:xfrm>
        <a:prstGeom prst="rect">
          <a:avLst/>
        </a:prstGeom>
        <a:solidFill>
          <a:srgbClr val="98002E"/>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8452" tIns="53340" rIns="53340" bIns="53340" numCol="1" spcCol="1270" anchor="ctr" anchorCtr="0">
          <a:noAutofit/>
        </a:bodyPr>
        <a:lstStyle/>
        <a:p>
          <a:pPr lvl="0" algn="l" defTabSz="933450">
            <a:lnSpc>
              <a:spcPct val="90000"/>
            </a:lnSpc>
            <a:spcBef>
              <a:spcPct val="0"/>
            </a:spcBef>
            <a:spcAft>
              <a:spcPct val="35000"/>
            </a:spcAft>
          </a:pPr>
          <a:r>
            <a:rPr lang="en-US" sz="2100" kern="1200" dirty="0" smtClean="0"/>
            <a:t>Respect Today’s Customer</a:t>
          </a:r>
          <a:endParaRPr lang="en-US" sz="2100" kern="1200" dirty="0"/>
        </a:p>
      </dsp:txBody>
      <dsp:txXfrm>
        <a:off x="923064" y="3138753"/>
        <a:ext cx="7492417" cy="627971"/>
      </dsp:txXfrm>
    </dsp:sp>
    <dsp:sp modelId="{183D1C6A-8C53-402B-BEEC-D3C6F074400D}">
      <dsp:nvSpPr>
        <dsp:cNvPr id="0" name=""/>
        <dsp:cNvSpPr/>
      </dsp:nvSpPr>
      <dsp:spPr>
        <a:xfrm>
          <a:off x="530582" y="3060256"/>
          <a:ext cx="784964" cy="784964"/>
        </a:xfrm>
        <a:prstGeom prst="ellipse">
          <a:avLst/>
        </a:prstGeom>
        <a:solidFill>
          <a:schemeClr val="lt1">
            <a:hueOff val="0"/>
            <a:satOff val="0"/>
            <a:lumOff val="0"/>
            <a:alphaOff val="0"/>
          </a:schemeClr>
        </a:solidFill>
        <a:ln w="25400" cap="flat" cmpd="sng" algn="ctr">
          <a:solidFill>
            <a:schemeClr val="tx1">
              <a:lumMod val="50000"/>
              <a:lumOff val="50000"/>
            </a:schemeClr>
          </a:solidFill>
          <a:prstDash val="solid"/>
        </a:ln>
        <a:effectLst/>
      </dsp:spPr>
      <dsp:style>
        <a:lnRef idx="2">
          <a:scrgbClr r="0" g="0" b="0"/>
        </a:lnRef>
        <a:fillRef idx="1">
          <a:scrgbClr r="0" g="0" b="0"/>
        </a:fillRef>
        <a:effectRef idx="0">
          <a:scrgbClr r="0" g="0" b="0"/>
        </a:effectRef>
        <a:fontRef idx="minor"/>
      </dsp:style>
    </dsp:sp>
    <dsp:sp modelId="{AFBB7011-18EB-4EBC-95BD-87DEF4A1D66A}">
      <dsp:nvSpPr>
        <dsp:cNvPr id="0" name=""/>
        <dsp:cNvSpPr/>
      </dsp:nvSpPr>
      <dsp:spPr>
        <a:xfrm>
          <a:off x="473078" y="4080409"/>
          <a:ext cx="7942403" cy="627971"/>
        </a:xfrm>
        <a:prstGeom prst="rect">
          <a:avLst/>
        </a:prstGeom>
        <a:solidFill>
          <a:srgbClr val="98002E"/>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8452" tIns="53340" rIns="53340" bIns="53340" numCol="1" spcCol="1270" anchor="ctr" anchorCtr="0">
          <a:noAutofit/>
        </a:bodyPr>
        <a:lstStyle/>
        <a:p>
          <a:pPr lvl="0" algn="l" defTabSz="933450">
            <a:lnSpc>
              <a:spcPct val="90000"/>
            </a:lnSpc>
            <a:spcBef>
              <a:spcPct val="0"/>
            </a:spcBef>
            <a:spcAft>
              <a:spcPct val="35000"/>
            </a:spcAft>
          </a:pPr>
          <a:r>
            <a:rPr lang="en-US" sz="2100" kern="1200" dirty="0" smtClean="0"/>
            <a:t>Don’t Be Afraid to Apologize </a:t>
          </a:r>
          <a:endParaRPr lang="en-US" sz="2100" kern="1200" dirty="0"/>
        </a:p>
      </dsp:txBody>
      <dsp:txXfrm>
        <a:off x="473078" y="4080409"/>
        <a:ext cx="7942403" cy="627971"/>
      </dsp:txXfrm>
    </dsp:sp>
    <dsp:sp modelId="{50D53CBD-93E0-4C75-A4FC-5D2D51DF4919}">
      <dsp:nvSpPr>
        <dsp:cNvPr id="0" name=""/>
        <dsp:cNvSpPr/>
      </dsp:nvSpPr>
      <dsp:spPr>
        <a:xfrm>
          <a:off x="80596" y="4001912"/>
          <a:ext cx="784964" cy="784964"/>
        </a:xfrm>
        <a:prstGeom prst="ellipse">
          <a:avLst/>
        </a:prstGeom>
        <a:solidFill>
          <a:schemeClr val="lt1">
            <a:hueOff val="0"/>
            <a:satOff val="0"/>
            <a:lumOff val="0"/>
            <a:alphaOff val="0"/>
          </a:schemeClr>
        </a:solidFill>
        <a:ln w="25400" cap="flat" cmpd="sng" algn="ctr">
          <a:solidFill>
            <a:schemeClr val="tx1">
              <a:lumMod val="50000"/>
              <a:lumOff val="5000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E9A9A0-8CD2-49D7-BB28-D4234E7BBF45}">
      <dsp:nvSpPr>
        <dsp:cNvPr id="0" name=""/>
        <dsp:cNvSpPr/>
      </dsp:nvSpPr>
      <dsp:spPr>
        <a:xfrm rot="5400000">
          <a:off x="4973080" y="-1949700"/>
          <a:ext cx="997377" cy="5149900"/>
        </a:xfrm>
        <a:prstGeom prst="round2SameRect">
          <a:avLst/>
        </a:prstGeom>
        <a:solidFill>
          <a:schemeClr val="bg2">
            <a:alpha val="90000"/>
          </a:schemeClr>
        </a:solidFill>
        <a:ln w="25400" cap="flat" cmpd="sng" algn="ctr">
          <a:solidFill>
            <a:srgbClr val="FAFAFA">
              <a:alpha val="9000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38100" rIns="76200" bIns="38100" numCol="1" spcCol="1270" anchor="ctr" anchorCtr="0">
          <a:noAutofit/>
        </a:bodyPr>
        <a:lstStyle/>
        <a:p>
          <a:pPr marL="228600" lvl="1" indent="-228600" algn="l" defTabSz="889000">
            <a:lnSpc>
              <a:spcPct val="90000"/>
            </a:lnSpc>
            <a:spcBef>
              <a:spcPct val="0"/>
            </a:spcBef>
            <a:spcAft>
              <a:spcPct val="15000"/>
            </a:spcAft>
            <a:buChar char="••"/>
          </a:pPr>
          <a:r>
            <a:rPr lang="en-US" sz="2000" kern="1200" dirty="0" smtClean="0">
              <a:solidFill>
                <a:srgbClr val="000000"/>
              </a:solidFill>
              <a:latin typeface="Arial"/>
              <a:cs typeface="Arial"/>
            </a:rPr>
            <a:t>Allows customers to understand Owens &amp; Minor offerings</a:t>
          </a:r>
          <a:endParaRPr lang="en-US" sz="2000" kern="1200" dirty="0"/>
        </a:p>
      </dsp:txBody>
      <dsp:txXfrm rot="-5400000">
        <a:off x="2896819" y="175249"/>
        <a:ext cx="5101212" cy="900001"/>
      </dsp:txXfrm>
    </dsp:sp>
    <dsp:sp modelId="{BF407CEF-0D32-4E8E-9EE5-7555C4D978F6}">
      <dsp:nvSpPr>
        <dsp:cNvPr id="0" name=""/>
        <dsp:cNvSpPr/>
      </dsp:nvSpPr>
      <dsp:spPr>
        <a:xfrm>
          <a:off x="0" y="1888"/>
          <a:ext cx="2896819" cy="1246721"/>
        </a:xfrm>
        <a:prstGeom prst="roundRect">
          <a:avLst/>
        </a:prstGeom>
        <a:solidFill>
          <a:srgbClr val="98002E"/>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70485" rIns="140970" bIns="70485" numCol="1" spcCol="1270" anchor="ctr" anchorCtr="0">
          <a:noAutofit/>
        </a:bodyPr>
        <a:lstStyle/>
        <a:p>
          <a:pPr lvl="0" algn="ctr" defTabSz="1644650">
            <a:lnSpc>
              <a:spcPct val="90000"/>
            </a:lnSpc>
            <a:spcBef>
              <a:spcPct val="0"/>
            </a:spcBef>
            <a:spcAft>
              <a:spcPct val="35000"/>
            </a:spcAft>
          </a:pPr>
          <a:r>
            <a:rPr lang="en-US" sz="3700" kern="1200" dirty="0" smtClean="0"/>
            <a:t>Customer Centric</a:t>
          </a:r>
          <a:endParaRPr lang="en-US" sz="3700" kern="1200" dirty="0"/>
        </a:p>
      </dsp:txBody>
      <dsp:txXfrm>
        <a:off x="60860" y="62748"/>
        <a:ext cx="2775099" cy="1125001"/>
      </dsp:txXfrm>
    </dsp:sp>
    <dsp:sp modelId="{286FCD93-372B-4486-884E-8F80319206C0}">
      <dsp:nvSpPr>
        <dsp:cNvPr id="0" name=""/>
        <dsp:cNvSpPr/>
      </dsp:nvSpPr>
      <dsp:spPr>
        <a:xfrm rot="5400000">
          <a:off x="4973080" y="-640642"/>
          <a:ext cx="997377" cy="5149900"/>
        </a:xfrm>
        <a:prstGeom prst="round2SameRect">
          <a:avLst/>
        </a:prstGeom>
        <a:solidFill>
          <a:schemeClr val="bg2">
            <a:alpha val="90000"/>
          </a:schemeClr>
        </a:solidFill>
        <a:ln w="25400" cap="flat" cmpd="sng" algn="ctr">
          <a:solidFill>
            <a:srgbClr val="FAFAFA">
              <a:alpha val="9000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38100" rIns="76200" bIns="38100" numCol="1" spcCol="1270" anchor="ctr" anchorCtr="0">
          <a:noAutofit/>
        </a:bodyPr>
        <a:lstStyle/>
        <a:p>
          <a:pPr marL="228600" lvl="1" indent="-228600" algn="l" defTabSz="889000">
            <a:lnSpc>
              <a:spcPct val="90000"/>
            </a:lnSpc>
            <a:spcBef>
              <a:spcPct val="0"/>
            </a:spcBef>
            <a:spcAft>
              <a:spcPct val="15000"/>
            </a:spcAft>
            <a:buChar char="••"/>
          </a:pPr>
          <a:r>
            <a:rPr lang="en-US" sz="2000" kern="1200" dirty="0" smtClean="0">
              <a:solidFill>
                <a:srgbClr val="000000"/>
              </a:solidFill>
              <a:latin typeface="Arial"/>
              <a:cs typeface="Arial"/>
            </a:rPr>
            <a:t>Reinforcing Owens &amp; Minor as a full-line healthcare solutions provider </a:t>
          </a:r>
          <a:endParaRPr lang="en-US" sz="2000" kern="1200" dirty="0"/>
        </a:p>
      </dsp:txBody>
      <dsp:txXfrm rot="-5400000">
        <a:off x="2896819" y="1484307"/>
        <a:ext cx="5101212" cy="900001"/>
      </dsp:txXfrm>
    </dsp:sp>
    <dsp:sp modelId="{86457348-5D2A-4E3D-86F6-A093BC28E575}">
      <dsp:nvSpPr>
        <dsp:cNvPr id="0" name=""/>
        <dsp:cNvSpPr/>
      </dsp:nvSpPr>
      <dsp:spPr>
        <a:xfrm>
          <a:off x="0" y="1310947"/>
          <a:ext cx="2896819" cy="1246721"/>
        </a:xfrm>
        <a:prstGeom prst="roundRect">
          <a:avLst/>
        </a:prstGeom>
        <a:solidFill>
          <a:srgbClr val="98002E"/>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70485" rIns="140970" bIns="70485" numCol="1" spcCol="1270" anchor="ctr" anchorCtr="0">
          <a:noAutofit/>
        </a:bodyPr>
        <a:lstStyle/>
        <a:p>
          <a:pPr lvl="0" algn="ctr" defTabSz="1644650">
            <a:lnSpc>
              <a:spcPct val="90000"/>
            </a:lnSpc>
            <a:spcBef>
              <a:spcPct val="0"/>
            </a:spcBef>
            <a:spcAft>
              <a:spcPct val="35000"/>
            </a:spcAft>
          </a:pPr>
          <a:r>
            <a:rPr lang="en-US" sz="3700" kern="1200" dirty="0" smtClean="0"/>
            <a:t>Full-Line Positioning</a:t>
          </a:r>
          <a:endParaRPr lang="en-US" sz="3700" kern="1200" dirty="0"/>
        </a:p>
      </dsp:txBody>
      <dsp:txXfrm>
        <a:off x="60860" y="1371807"/>
        <a:ext cx="2775099" cy="1125001"/>
      </dsp:txXfrm>
    </dsp:sp>
    <dsp:sp modelId="{30D615F7-A7B3-4E7E-A8CD-677EBCE5932B}">
      <dsp:nvSpPr>
        <dsp:cNvPr id="0" name=""/>
        <dsp:cNvSpPr/>
      </dsp:nvSpPr>
      <dsp:spPr>
        <a:xfrm rot="5400000">
          <a:off x="4973080" y="668415"/>
          <a:ext cx="997377" cy="5149900"/>
        </a:xfrm>
        <a:prstGeom prst="round2SameRect">
          <a:avLst/>
        </a:prstGeom>
        <a:solidFill>
          <a:schemeClr val="bg2">
            <a:alpha val="90000"/>
          </a:schemeClr>
        </a:solidFill>
        <a:ln w="25400" cap="flat" cmpd="sng" algn="ctr">
          <a:solidFill>
            <a:srgbClr val="FAFAFA">
              <a:alpha val="9000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38100" rIns="76200" bIns="38100" numCol="1" spcCol="1270" anchor="ctr" anchorCtr="0">
          <a:noAutofit/>
        </a:bodyPr>
        <a:lstStyle/>
        <a:p>
          <a:pPr marL="228600" lvl="1" indent="-228600" algn="l" defTabSz="889000">
            <a:lnSpc>
              <a:spcPct val="90000"/>
            </a:lnSpc>
            <a:spcBef>
              <a:spcPct val="0"/>
            </a:spcBef>
            <a:spcAft>
              <a:spcPct val="15000"/>
            </a:spcAft>
            <a:buChar char="••"/>
          </a:pPr>
          <a:r>
            <a:rPr lang="en-US" sz="2000" kern="1200" dirty="0" smtClean="0">
              <a:solidFill>
                <a:srgbClr val="000000"/>
              </a:solidFill>
              <a:latin typeface="Arial"/>
              <a:cs typeface="Arial"/>
            </a:rPr>
            <a:t>Leveraging a singular brand identity to drive growth by adding value to new ventures, acquisitions or partnerships</a:t>
          </a:r>
          <a:endParaRPr lang="en-US" sz="2000" kern="1200" dirty="0"/>
        </a:p>
      </dsp:txBody>
      <dsp:txXfrm rot="-5400000">
        <a:off x="2896819" y="2793364"/>
        <a:ext cx="5101212" cy="900001"/>
      </dsp:txXfrm>
    </dsp:sp>
    <dsp:sp modelId="{915B6824-2CE8-4177-904D-0EAEBCBBC93B}">
      <dsp:nvSpPr>
        <dsp:cNvPr id="0" name=""/>
        <dsp:cNvSpPr/>
      </dsp:nvSpPr>
      <dsp:spPr>
        <a:xfrm>
          <a:off x="0" y="2620005"/>
          <a:ext cx="2896819" cy="1246721"/>
        </a:xfrm>
        <a:prstGeom prst="roundRect">
          <a:avLst/>
        </a:prstGeom>
        <a:solidFill>
          <a:srgbClr val="98002E"/>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70485" rIns="140970" bIns="70485" numCol="1" spcCol="1270" anchor="ctr" anchorCtr="0">
          <a:noAutofit/>
        </a:bodyPr>
        <a:lstStyle/>
        <a:p>
          <a:pPr lvl="0" algn="ctr" defTabSz="1644650">
            <a:lnSpc>
              <a:spcPct val="90000"/>
            </a:lnSpc>
            <a:spcBef>
              <a:spcPct val="0"/>
            </a:spcBef>
            <a:spcAft>
              <a:spcPct val="35000"/>
            </a:spcAft>
          </a:pPr>
          <a:r>
            <a:rPr lang="en-US" sz="3700" kern="1200" dirty="0" smtClean="0"/>
            <a:t>Growth Arenas </a:t>
          </a:r>
          <a:endParaRPr lang="en-US" sz="3700" kern="1200" dirty="0"/>
        </a:p>
      </dsp:txBody>
      <dsp:txXfrm>
        <a:off x="60860" y="2680865"/>
        <a:ext cx="2775099" cy="112500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image" Target="../media/image19.e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image" Target="../media/image2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4029282" cy="742169"/>
          </a:xfrm>
          <a:prstGeom prst="rect">
            <a:avLst/>
          </a:prstGeom>
        </p:spPr>
        <p:txBody>
          <a:bodyPr vert="horz" lIns="135020" tIns="67510" rIns="135020" bIns="67510" rtlCol="0"/>
          <a:lstStyle>
            <a:lvl1pPr algn="l">
              <a:defRPr sz="1800"/>
            </a:lvl1pPr>
          </a:lstStyle>
          <a:p>
            <a:endParaRPr lang="en-US" dirty="0"/>
          </a:p>
        </p:txBody>
      </p:sp>
      <p:sp>
        <p:nvSpPr>
          <p:cNvPr id="3" name="Date Placeholder 2"/>
          <p:cNvSpPr>
            <a:spLocks noGrp="1"/>
          </p:cNvSpPr>
          <p:nvPr>
            <p:ph type="dt" sz="quarter" idx="1"/>
          </p:nvPr>
        </p:nvSpPr>
        <p:spPr>
          <a:xfrm>
            <a:off x="5265014" y="1"/>
            <a:ext cx="4029282" cy="742169"/>
          </a:xfrm>
          <a:prstGeom prst="rect">
            <a:avLst/>
          </a:prstGeom>
        </p:spPr>
        <p:txBody>
          <a:bodyPr vert="horz" lIns="135020" tIns="67510" rIns="135020" bIns="67510" rtlCol="0"/>
          <a:lstStyle>
            <a:lvl1pPr algn="r">
              <a:defRPr sz="1800"/>
            </a:lvl1pPr>
          </a:lstStyle>
          <a:p>
            <a:fld id="{8B96BCEE-15AA-4926-87FA-D7561DA5153B}" type="datetimeFigureOut">
              <a:rPr lang="en-US" smtClean="0"/>
              <a:t>6/27/2016</a:t>
            </a:fld>
            <a:endParaRPr lang="en-US" dirty="0"/>
          </a:p>
        </p:txBody>
      </p:sp>
      <p:sp>
        <p:nvSpPr>
          <p:cNvPr id="4" name="Footer Placeholder 3"/>
          <p:cNvSpPr>
            <a:spLocks noGrp="1"/>
          </p:cNvSpPr>
          <p:nvPr>
            <p:ph type="ftr" sz="quarter" idx="2"/>
          </p:nvPr>
        </p:nvSpPr>
        <p:spPr>
          <a:xfrm>
            <a:off x="1" y="14040632"/>
            <a:ext cx="4029282" cy="742169"/>
          </a:xfrm>
          <a:prstGeom prst="rect">
            <a:avLst/>
          </a:prstGeom>
        </p:spPr>
        <p:txBody>
          <a:bodyPr vert="horz" lIns="135020" tIns="67510" rIns="135020" bIns="67510" rtlCol="0" anchor="b"/>
          <a:lstStyle>
            <a:lvl1pPr algn="l">
              <a:defRPr sz="1800"/>
            </a:lvl1pPr>
          </a:lstStyle>
          <a:p>
            <a:endParaRPr lang="en-US" dirty="0"/>
          </a:p>
        </p:txBody>
      </p:sp>
      <p:sp>
        <p:nvSpPr>
          <p:cNvPr id="5" name="Slide Number Placeholder 4"/>
          <p:cNvSpPr>
            <a:spLocks noGrp="1"/>
          </p:cNvSpPr>
          <p:nvPr>
            <p:ph type="sldNum" sz="quarter" idx="3"/>
          </p:nvPr>
        </p:nvSpPr>
        <p:spPr>
          <a:xfrm>
            <a:off x="5265014" y="14040632"/>
            <a:ext cx="4029282" cy="742169"/>
          </a:xfrm>
          <a:prstGeom prst="rect">
            <a:avLst/>
          </a:prstGeom>
        </p:spPr>
        <p:txBody>
          <a:bodyPr vert="horz" lIns="135020" tIns="67510" rIns="135020" bIns="67510" rtlCol="0" anchor="b"/>
          <a:lstStyle>
            <a:lvl1pPr algn="r">
              <a:defRPr sz="1800"/>
            </a:lvl1pPr>
          </a:lstStyle>
          <a:p>
            <a:fld id="{B2654F26-B7B8-4C32-86D1-3B5DABD50E7D}" type="slidenum">
              <a:rPr lang="en-US" smtClean="0"/>
              <a:t>‹#›</a:t>
            </a:fld>
            <a:endParaRPr lang="en-US" dirty="0"/>
          </a:p>
        </p:txBody>
      </p:sp>
    </p:spTree>
    <p:extLst>
      <p:ext uri="{BB962C8B-B14F-4D97-AF65-F5344CB8AC3E}">
        <p14:creationId xmlns:p14="http://schemas.microsoft.com/office/powerpoint/2010/main" val="37315104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8440" cy="739140"/>
          </a:xfrm>
          <a:prstGeom prst="rect">
            <a:avLst/>
          </a:prstGeom>
        </p:spPr>
        <p:txBody>
          <a:bodyPr vert="horz" lIns="137585" tIns="68793" rIns="137585" bIns="68793" rtlCol="0"/>
          <a:lstStyle>
            <a:lvl1pPr algn="l">
              <a:defRPr sz="1800"/>
            </a:lvl1pPr>
          </a:lstStyle>
          <a:p>
            <a:endParaRPr lang="en-US" dirty="0"/>
          </a:p>
        </p:txBody>
      </p:sp>
      <p:sp>
        <p:nvSpPr>
          <p:cNvPr id="3" name="Date Placeholder 2"/>
          <p:cNvSpPr>
            <a:spLocks noGrp="1"/>
          </p:cNvSpPr>
          <p:nvPr>
            <p:ph type="dt" idx="1"/>
          </p:nvPr>
        </p:nvSpPr>
        <p:spPr>
          <a:xfrm>
            <a:off x="5265809" y="0"/>
            <a:ext cx="4028440" cy="739140"/>
          </a:xfrm>
          <a:prstGeom prst="rect">
            <a:avLst/>
          </a:prstGeom>
        </p:spPr>
        <p:txBody>
          <a:bodyPr vert="horz" lIns="137585" tIns="68793" rIns="137585" bIns="68793" rtlCol="0"/>
          <a:lstStyle>
            <a:lvl1pPr algn="r">
              <a:defRPr sz="1800"/>
            </a:lvl1pPr>
          </a:lstStyle>
          <a:p>
            <a:fld id="{2316E54A-DBFF-6846-A3C0-B03AEAD3B1EC}" type="datetimeFigureOut">
              <a:rPr lang="en-US" smtClean="0"/>
              <a:t>6/27/2016</a:t>
            </a:fld>
            <a:endParaRPr lang="en-US" dirty="0"/>
          </a:p>
        </p:txBody>
      </p:sp>
      <p:sp>
        <p:nvSpPr>
          <p:cNvPr id="4" name="Slide Image Placeholder 3"/>
          <p:cNvSpPr>
            <a:spLocks noGrp="1" noRot="1" noChangeAspect="1"/>
          </p:cNvSpPr>
          <p:nvPr>
            <p:ph type="sldImg" idx="2"/>
          </p:nvPr>
        </p:nvSpPr>
        <p:spPr>
          <a:xfrm>
            <a:off x="952500" y="1108075"/>
            <a:ext cx="7391400" cy="5543550"/>
          </a:xfrm>
          <a:prstGeom prst="rect">
            <a:avLst/>
          </a:prstGeom>
          <a:noFill/>
          <a:ln w="12700">
            <a:solidFill>
              <a:prstClr val="black"/>
            </a:solidFill>
          </a:ln>
        </p:spPr>
        <p:txBody>
          <a:bodyPr vert="horz" lIns="137585" tIns="68793" rIns="137585" bIns="68793" rtlCol="0" anchor="ctr"/>
          <a:lstStyle/>
          <a:p>
            <a:endParaRPr lang="en-US" dirty="0"/>
          </a:p>
        </p:txBody>
      </p:sp>
      <p:sp>
        <p:nvSpPr>
          <p:cNvPr id="5" name="Notes Placeholder 4"/>
          <p:cNvSpPr>
            <a:spLocks noGrp="1"/>
          </p:cNvSpPr>
          <p:nvPr>
            <p:ph type="body" sz="quarter" idx="3"/>
          </p:nvPr>
        </p:nvSpPr>
        <p:spPr>
          <a:xfrm>
            <a:off x="929640" y="7021830"/>
            <a:ext cx="7437120" cy="6652260"/>
          </a:xfrm>
          <a:prstGeom prst="rect">
            <a:avLst/>
          </a:prstGeom>
        </p:spPr>
        <p:txBody>
          <a:bodyPr vert="horz" lIns="137585" tIns="68793" rIns="137585" bIns="68793"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14041095"/>
            <a:ext cx="4028440" cy="739140"/>
          </a:xfrm>
          <a:prstGeom prst="rect">
            <a:avLst/>
          </a:prstGeom>
        </p:spPr>
        <p:txBody>
          <a:bodyPr vert="horz" lIns="137585" tIns="68793" rIns="137585" bIns="68793" rtlCol="0" anchor="b"/>
          <a:lstStyle>
            <a:lvl1pPr algn="l">
              <a:defRPr sz="1800"/>
            </a:lvl1pPr>
          </a:lstStyle>
          <a:p>
            <a:endParaRPr lang="en-US" dirty="0"/>
          </a:p>
        </p:txBody>
      </p:sp>
      <p:sp>
        <p:nvSpPr>
          <p:cNvPr id="7" name="Slide Number Placeholder 6"/>
          <p:cNvSpPr>
            <a:spLocks noGrp="1"/>
          </p:cNvSpPr>
          <p:nvPr>
            <p:ph type="sldNum" sz="quarter" idx="5"/>
          </p:nvPr>
        </p:nvSpPr>
        <p:spPr>
          <a:xfrm>
            <a:off x="5265809" y="14041095"/>
            <a:ext cx="4028440" cy="739140"/>
          </a:xfrm>
          <a:prstGeom prst="rect">
            <a:avLst/>
          </a:prstGeom>
        </p:spPr>
        <p:txBody>
          <a:bodyPr vert="horz" lIns="137585" tIns="68793" rIns="137585" bIns="68793" rtlCol="0" anchor="b"/>
          <a:lstStyle>
            <a:lvl1pPr algn="r">
              <a:defRPr sz="1800"/>
            </a:lvl1pPr>
          </a:lstStyle>
          <a:p>
            <a:fld id="{9977B2D5-C4BD-9D46-B637-AFB73329DC4C}" type="slidenum">
              <a:rPr lang="en-US" smtClean="0"/>
              <a:t>‹#›</a:t>
            </a:fld>
            <a:endParaRPr lang="en-US" dirty="0"/>
          </a:p>
        </p:txBody>
      </p:sp>
    </p:spTree>
    <p:extLst>
      <p:ext uri="{BB962C8B-B14F-4D97-AF65-F5344CB8AC3E}">
        <p14:creationId xmlns:p14="http://schemas.microsoft.com/office/powerpoint/2010/main" val="351002653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A5D7804-D2E0-8745-97D5-800440E7015C}" type="slidenum">
              <a:rPr lang="en-US" smtClean="0"/>
              <a:t>2</a:t>
            </a:fld>
            <a:endParaRPr lang="en-US"/>
          </a:p>
        </p:txBody>
      </p:sp>
    </p:spTree>
    <p:extLst>
      <p:ext uri="{BB962C8B-B14F-4D97-AF65-F5344CB8AC3E}">
        <p14:creationId xmlns:p14="http://schemas.microsoft.com/office/powerpoint/2010/main" val="15431069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A5D7804-D2E0-8745-97D5-800440E7015C}" type="slidenum">
              <a:rPr lang="en-US" smtClean="0">
                <a:solidFill>
                  <a:prstClr val="black"/>
                </a:solidFill>
              </a:rPr>
              <a:pPr/>
              <a:t>5</a:t>
            </a:fld>
            <a:endParaRPr lang="en-US">
              <a:solidFill>
                <a:prstClr val="black"/>
              </a:solidFill>
            </a:endParaRPr>
          </a:p>
        </p:txBody>
      </p:sp>
    </p:spTree>
    <p:extLst>
      <p:ext uri="{BB962C8B-B14F-4D97-AF65-F5344CB8AC3E}">
        <p14:creationId xmlns:p14="http://schemas.microsoft.com/office/powerpoint/2010/main" val="25718612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buFont typeface="Arial" panose="020B0604020202020204" pitchFamily="34" charset="0"/>
              <a:buChar char="•"/>
            </a:pPr>
            <a:r>
              <a:rPr lang="en-US" sz="2000" dirty="0" smtClean="0"/>
              <a:t>What is your knowledge/understanding of Owens &amp; Minor’s Strategic Vision? </a:t>
            </a:r>
          </a:p>
          <a:p>
            <a:pPr lvl="0">
              <a:buFont typeface="Arial" panose="020B0604020202020204" pitchFamily="34" charset="0"/>
              <a:buChar char="•"/>
            </a:pPr>
            <a:r>
              <a:rPr lang="en-US" sz="2000" dirty="0" smtClean="0"/>
              <a:t>What information are you looking to your supplier partner to present in a business review and how often?</a:t>
            </a:r>
          </a:p>
          <a:p>
            <a:pPr lvl="0">
              <a:buFont typeface="Arial" panose="020B0604020202020204" pitchFamily="34" charset="0"/>
              <a:buChar char="•"/>
            </a:pPr>
            <a:r>
              <a:rPr lang="en-US" sz="2000" dirty="0" smtClean="0"/>
              <a:t>Do you regularly meet with supplier partners and if so for what purpose? </a:t>
            </a:r>
          </a:p>
          <a:p>
            <a:pPr lvl="0">
              <a:buFont typeface="Arial" panose="020B0604020202020204" pitchFamily="34" charset="0"/>
              <a:buChar char="•"/>
            </a:pPr>
            <a:r>
              <a:rPr lang="en-US" sz="2000" dirty="0" smtClean="0"/>
              <a:t>What are your thoughts on your supplier partner taking an advisory approach and providing trends and insights for their specific areas of expertise? </a:t>
            </a:r>
          </a:p>
          <a:p>
            <a:pPr lvl="0">
              <a:buFont typeface="Arial" panose="020B0604020202020204" pitchFamily="34" charset="0"/>
              <a:buChar char="•"/>
            </a:pPr>
            <a:r>
              <a:rPr lang="en-US" sz="2000" dirty="0" smtClean="0"/>
              <a:t>It is our understanding from other healthcare executives that the following strategic imperatives shape and guide their organizations overarching strategy.   Do these resonate with you?  Are there any that you would add or exclude? </a:t>
            </a:r>
          </a:p>
          <a:p>
            <a:pPr lvl="2">
              <a:buFont typeface="Arial" panose="020B0604020202020204" pitchFamily="34" charset="0"/>
              <a:buChar char="•"/>
            </a:pPr>
            <a:r>
              <a:rPr lang="en-US" sz="1600" b="1" dirty="0" smtClean="0"/>
              <a:t>Value Base Management </a:t>
            </a:r>
            <a:endParaRPr lang="en-US" sz="1600" dirty="0" smtClean="0"/>
          </a:p>
          <a:p>
            <a:pPr lvl="2">
              <a:buFont typeface="Arial" panose="020B0604020202020204" pitchFamily="34" charset="0"/>
              <a:buChar char="•"/>
            </a:pPr>
            <a:r>
              <a:rPr lang="en-US" sz="1600" b="1" dirty="0" smtClean="0"/>
              <a:t>Budget Expense/Control</a:t>
            </a:r>
            <a:endParaRPr lang="en-US" sz="1600" dirty="0" smtClean="0"/>
          </a:p>
          <a:p>
            <a:pPr lvl="2">
              <a:buFont typeface="Arial" panose="020B0604020202020204" pitchFamily="34" charset="0"/>
              <a:buChar char="•"/>
            </a:pPr>
            <a:r>
              <a:rPr lang="en-US" sz="1600" b="1" dirty="0" smtClean="0"/>
              <a:t>Organizational Bandwidth – Driving Productivity</a:t>
            </a:r>
            <a:endParaRPr lang="en-US" sz="1600" dirty="0" smtClean="0"/>
          </a:p>
          <a:p>
            <a:pPr lvl="2">
              <a:buFont typeface="Arial" panose="020B0604020202020204" pitchFamily="34" charset="0"/>
              <a:buChar char="•"/>
            </a:pPr>
            <a:r>
              <a:rPr lang="en-US" sz="1600" b="1" dirty="0" smtClean="0"/>
              <a:t>Top Line Growth</a:t>
            </a:r>
            <a:endParaRPr lang="en-US" sz="1600" dirty="0" smtClean="0"/>
          </a:p>
          <a:p>
            <a:pPr lvl="2">
              <a:buFont typeface="Arial" panose="020B0604020202020204" pitchFamily="34" charset="0"/>
              <a:buChar char="•"/>
            </a:pPr>
            <a:r>
              <a:rPr lang="en-US" sz="1600" b="1" dirty="0" smtClean="0"/>
              <a:t> Population Health</a:t>
            </a:r>
            <a:endParaRPr lang="en-US" sz="1600" dirty="0" smtClean="0"/>
          </a:p>
          <a:p>
            <a:pPr>
              <a:buFont typeface="Wingdings" panose="05000000000000000000" pitchFamily="2" charset="2"/>
              <a:buChar char="Ø"/>
            </a:pPr>
            <a:r>
              <a:rPr lang="en-US" sz="2000" dirty="0" smtClean="0"/>
              <a:t> </a:t>
            </a:r>
            <a:r>
              <a:rPr lang="en-US" sz="1800" dirty="0" smtClean="0"/>
              <a:t>It is our understanding from other healthcare executives that the following metrics would be most relevant in evaluating the performance of their Supply Chain.  Are there any metrics that you would include or exclude?  What SC metrics do you find most vital to your organization?   </a:t>
            </a:r>
            <a:r>
              <a:rPr lang="en-US" sz="1800" b="1" dirty="0" smtClean="0"/>
              <a:t>          </a:t>
            </a:r>
            <a:endParaRPr lang="en-US" sz="1800" dirty="0" smtClean="0"/>
          </a:p>
          <a:p>
            <a:pPr lvl="1" fontAlgn="base"/>
            <a:r>
              <a:rPr lang="en-US" sz="1600" b="1" dirty="0" smtClean="0"/>
              <a:t>Supply expense/ per adjusted discharge</a:t>
            </a:r>
          </a:p>
          <a:p>
            <a:pPr lvl="1" fontAlgn="base"/>
            <a:r>
              <a:rPr lang="en-US" sz="1600" b="1" dirty="0" smtClean="0"/>
              <a:t>Supply expense as percentage of gross revenue</a:t>
            </a:r>
          </a:p>
          <a:p>
            <a:pPr lvl="1" fontAlgn="base"/>
            <a:r>
              <a:rPr lang="en-US" sz="1600" b="1" dirty="0" smtClean="0"/>
              <a:t>Supply expense as percentage of net revenue</a:t>
            </a:r>
          </a:p>
          <a:p>
            <a:pPr lvl="1" fontAlgn="base"/>
            <a:r>
              <a:rPr lang="en-US" sz="1600" b="1" dirty="0" smtClean="0"/>
              <a:t>Supply expense as percentage of operating expense</a:t>
            </a:r>
          </a:p>
          <a:p>
            <a:pPr lvl="1" fontAlgn="base"/>
            <a:r>
              <a:rPr lang="en-US" sz="1600" b="1" dirty="0" smtClean="0"/>
              <a:t>Supply expense, per case mix index adjusted discharge</a:t>
            </a:r>
          </a:p>
          <a:p>
            <a:pPr lvl="1" fontAlgn="base"/>
            <a:r>
              <a:rPr lang="en-US" sz="1600" b="1" dirty="0" smtClean="0"/>
              <a:t>Supply expense per CMI-adjusted patient day</a:t>
            </a:r>
          </a:p>
          <a:p>
            <a:pPr lvl="1" fontAlgn="base"/>
            <a:r>
              <a:rPr lang="en-US" sz="1600" b="1" dirty="0" smtClean="0"/>
              <a:t>Supply expense per adjusted patient day</a:t>
            </a:r>
          </a:p>
          <a:p>
            <a:pPr lvl="1" fontAlgn="base"/>
            <a:r>
              <a:rPr lang="en-US" sz="1600" b="1" dirty="0" smtClean="0"/>
              <a:t>Operating margin impact (percentage of operating margin that is attributed to supply chain cost savings)</a:t>
            </a:r>
          </a:p>
          <a:p>
            <a:pPr lvl="1" fontAlgn="base"/>
            <a:r>
              <a:rPr lang="en-US" sz="1600" b="1" dirty="0" smtClean="0"/>
              <a:t>Owned Inventory Reductions</a:t>
            </a:r>
          </a:p>
          <a:p>
            <a:pPr lvl="1" fontAlgn="base"/>
            <a:r>
              <a:rPr lang="en-US" sz="1600" b="1" dirty="0" smtClean="0"/>
              <a:t>Cost per Procedure</a:t>
            </a:r>
          </a:p>
          <a:p>
            <a:pPr lvl="1" fontAlgn="base"/>
            <a:r>
              <a:rPr lang="en-US" sz="1600" b="1" dirty="0" smtClean="0"/>
              <a:t>Waste/Obsolesce as a total % of inventory</a:t>
            </a:r>
          </a:p>
          <a:p>
            <a:pPr lvl="1" fontAlgn="base"/>
            <a:r>
              <a:rPr lang="en-US" sz="1600" b="1" dirty="0" smtClean="0"/>
              <a:t>Freight costs versus the prior year</a:t>
            </a:r>
          </a:p>
          <a:p>
            <a:pPr lvl="1" fontAlgn="base"/>
            <a:r>
              <a:rPr lang="en-US" sz="1600" b="1" dirty="0" smtClean="0"/>
              <a:t># of FTE’s associated with supply chain activities as a % of SCM</a:t>
            </a:r>
          </a:p>
          <a:p>
            <a:pPr lvl="1" fontAlgn="base">
              <a:buFont typeface="Wingdings" panose="05000000000000000000" pitchFamily="2" charset="2"/>
              <a:buChar char="Ø"/>
            </a:pPr>
            <a:r>
              <a:rPr lang="en-US" sz="1800" dirty="0" smtClean="0"/>
              <a:t>What role do you see Supply Chain in being an asset to your organizations overarching strategy?</a:t>
            </a:r>
            <a:r>
              <a:rPr lang="en-US" sz="1800" u="sng" dirty="0" smtClean="0"/>
              <a:t> </a:t>
            </a:r>
            <a:endParaRPr lang="en-US" dirty="0"/>
          </a:p>
        </p:txBody>
      </p:sp>
      <p:sp>
        <p:nvSpPr>
          <p:cNvPr id="4" name="Slide Number Placeholder 3"/>
          <p:cNvSpPr>
            <a:spLocks noGrp="1"/>
          </p:cNvSpPr>
          <p:nvPr>
            <p:ph type="sldNum" sz="quarter" idx="10"/>
          </p:nvPr>
        </p:nvSpPr>
        <p:spPr/>
        <p:txBody>
          <a:bodyPr/>
          <a:lstStyle/>
          <a:p>
            <a:fld id="{9977B2D5-C4BD-9D46-B637-AFB73329DC4C}" type="slidenum">
              <a:rPr lang="en-US" smtClean="0"/>
              <a:t>13</a:t>
            </a:fld>
            <a:endParaRPr lang="en-US" dirty="0"/>
          </a:p>
        </p:txBody>
      </p:sp>
    </p:spTree>
    <p:extLst>
      <p:ext uri="{BB962C8B-B14F-4D97-AF65-F5344CB8AC3E}">
        <p14:creationId xmlns:p14="http://schemas.microsoft.com/office/powerpoint/2010/main" val="35217010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977B2D5-C4BD-9D46-B637-AFB73329DC4C}" type="slidenum">
              <a:rPr lang="en-US" smtClean="0"/>
              <a:t>17</a:t>
            </a:fld>
            <a:endParaRPr lang="en-US" dirty="0"/>
          </a:p>
        </p:txBody>
      </p:sp>
    </p:spTree>
    <p:extLst>
      <p:ext uri="{BB962C8B-B14F-4D97-AF65-F5344CB8AC3E}">
        <p14:creationId xmlns:p14="http://schemas.microsoft.com/office/powerpoint/2010/main" val="28523419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2BFAF9E-B747-49B9-B331-8CE804082CAD}" type="slidenum">
              <a:rPr lang="en-US" smtClean="0"/>
              <a:t>18</a:t>
            </a:fld>
            <a:endParaRPr lang="en-US"/>
          </a:p>
        </p:txBody>
      </p:sp>
    </p:spTree>
    <p:extLst>
      <p:ext uri="{BB962C8B-B14F-4D97-AF65-F5344CB8AC3E}">
        <p14:creationId xmlns:p14="http://schemas.microsoft.com/office/powerpoint/2010/main" val="6986142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indent="-457200">
              <a:buFont typeface="Arial" panose="020B0604020202020204" pitchFamily="34" charset="0"/>
              <a:buChar char="•"/>
            </a:pPr>
            <a:r>
              <a:rPr lang="en-US" sz="1200" dirty="0" smtClean="0"/>
              <a:t>A value proposition map describes the features of a specific value proposition in our business model in a structured and detailed way.  </a:t>
            </a:r>
          </a:p>
          <a:p>
            <a:pPr marL="457200" indent="-457200">
              <a:buFont typeface="Arial" panose="020B0604020202020204" pitchFamily="34" charset="0"/>
              <a:buChar char="•"/>
            </a:pPr>
            <a:r>
              <a:rPr lang="en-US" sz="1200" dirty="0" smtClean="0"/>
              <a:t>It breaks our value proposition down into products and services, pain relievers, and gain creators.</a:t>
            </a:r>
          </a:p>
          <a:p>
            <a:endParaRPr lang="en-US" dirty="0"/>
          </a:p>
        </p:txBody>
      </p:sp>
      <p:sp>
        <p:nvSpPr>
          <p:cNvPr id="4" name="Slide Number Placeholder 3"/>
          <p:cNvSpPr>
            <a:spLocks noGrp="1"/>
          </p:cNvSpPr>
          <p:nvPr>
            <p:ph type="sldNum" sz="quarter" idx="10"/>
          </p:nvPr>
        </p:nvSpPr>
        <p:spPr/>
        <p:txBody>
          <a:bodyPr/>
          <a:lstStyle/>
          <a:p>
            <a:fld id="{E2BFAF9E-B747-49B9-B331-8CE804082CAD}" type="slidenum">
              <a:rPr lang="en-US" smtClean="0"/>
              <a:t>19</a:t>
            </a:fld>
            <a:endParaRPr lang="en-US"/>
          </a:p>
        </p:txBody>
      </p:sp>
    </p:spTree>
    <p:extLst>
      <p:ext uri="{BB962C8B-B14F-4D97-AF65-F5344CB8AC3E}">
        <p14:creationId xmlns:p14="http://schemas.microsoft.com/office/powerpoint/2010/main" val="15679903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977B2D5-C4BD-9D46-B637-AFB73329DC4C}" type="slidenum">
              <a:rPr lang="en-US" smtClean="0"/>
              <a:t>31</a:t>
            </a:fld>
            <a:endParaRPr lang="en-US" dirty="0"/>
          </a:p>
        </p:txBody>
      </p:sp>
    </p:spTree>
    <p:extLst>
      <p:ext uri="{BB962C8B-B14F-4D97-AF65-F5344CB8AC3E}">
        <p14:creationId xmlns:p14="http://schemas.microsoft.com/office/powerpoint/2010/main" val="163606143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Master" Target="../slideMasters/slideMaster3.xml"/><Relationship Id="rId4" Type="http://schemas.openxmlformats.org/officeDocument/2006/relationships/image" Target="../media/image11.png"/></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9.jpg"/><Relationship Id="rId1" Type="http://schemas.openxmlformats.org/officeDocument/2006/relationships/slideMaster" Target="../slideMasters/slideMaster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Master" Target="../slideMasters/slideMaster1.xml"/><Relationship Id="rId4" Type="http://schemas.openxmlformats.org/officeDocument/2006/relationships/image" Target="../media/image6.jpeg"/></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Master" Target="../slideMasters/slideMaster2.xml"/><Relationship Id="rId4" Type="http://schemas.openxmlformats.org/officeDocument/2006/relationships/image" Target="../media/image6.jpeg"/></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8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4668819" y="6358613"/>
            <a:ext cx="4532682" cy="246221"/>
          </a:xfrm>
          <a:prstGeom prst="rect">
            <a:avLst/>
          </a:prstGeom>
          <a:noFill/>
        </p:spPr>
        <p:txBody>
          <a:bodyPr wrap="square" rtlCol="0">
            <a:spAutoFit/>
          </a:bodyPr>
          <a:lstStyle/>
          <a:p>
            <a:r>
              <a:rPr lang="en-US" sz="1000" cap="all" dirty="0" smtClean="0">
                <a:solidFill>
                  <a:srgbClr val="BFBFBF"/>
                </a:solidFill>
              </a:rPr>
              <a:t>Confidential and Propriety to Owens &amp; Minor Distribution, Inc.</a:t>
            </a:r>
            <a:endParaRPr lang="en-US" sz="1000" cap="all" dirty="0">
              <a:solidFill>
                <a:srgbClr val="BFBFBF"/>
              </a:solidFill>
            </a:endParaRPr>
          </a:p>
        </p:txBody>
      </p:sp>
      <p:sp>
        <p:nvSpPr>
          <p:cNvPr id="7" name="Freeform 6"/>
          <p:cNvSpPr/>
          <p:nvPr/>
        </p:nvSpPr>
        <p:spPr>
          <a:xfrm>
            <a:off x="-4572" y="352044"/>
            <a:ext cx="3122676" cy="2994660"/>
          </a:xfrm>
          <a:custGeom>
            <a:avLst/>
            <a:gdLst>
              <a:gd name="connsiteX0" fmla="*/ 0 w 3100436"/>
              <a:gd name="connsiteY0" fmla="*/ 0 h 3020666"/>
              <a:gd name="connsiteX1" fmla="*/ 3100436 w 3100436"/>
              <a:gd name="connsiteY1" fmla="*/ 1727729 h 3020666"/>
              <a:gd name="connsiteX2" fmla="*/ 11440 w 3100436"/>
              <a:gd name="connsiteY2" fmla="*/ 3020666 h 3020666"/>
              <a:gd name="connsiteX3" fmla="*/ 0 w 3100436"/>
              <a:gd name="connsiteY3" fmla="*/ 0 h 3020666"/>
              <a:gd name="connsiteX0" fmla="*/ 0 w 3123301"/>
              <a:gd name="connsiteY0" fmla="*/ 0 h 3020666"/>
              <a:gd name="connsiteX1" fmla="*/ 3123301 w 3123301"/>
              <a:gd name="connsiteY1" fmla="*/ 1739171 h 3020666"/>
              <a:gd name="connsiteX2" fmla="*/ 11440 w 3123301"/>
              <a:gd name="connsiteY2" fmla="*/ 3020666 h 3020666"/>
              <a:gd name="connsiteX3" fmla="*/ 0 w 3123301"/>
              <a:gd name="connsiteY3" fmla="*/ 0 h 3020666"/>
              <a:gd name="connsiteX0" fmla="*/ 0 w 3123301"/>
              <a:gd name="connsiteY0" fmla="*/ 0 h 3249504"/>
              <a:gd name="connsiteX1" fmla="*/ 3123301 w 3123301"/>
              <a:gd name="connsiteY1" fmla="*/ 1739171 h 3249504"/>
              <a:gd name="connsiteX2" fmla="*/ 11440 w 3123301"/>
              <a:gd name="connsiteY2" fmla="*/ 3249504 h 3249504"/>
              <a:gd name="connsiteX3" fmla="*/ 0 w 3123301"/>
              <a:gd name="connsiteY3" fmla="*/ 0 h 3249504"/>
              <a:gd name="connsiteX0" fmla="*/ 0 w 3123301"/>
              <a:gd name="connsiteY0" fmla="*/ 0 h 3123643"/>
              <a:gd name="connsiteX1" fmla="*/ 3123301 w 3123301"/>
              <a:gd name="connsiteY1" fmla="*/ 1739171 h 3123643"/>
              <a:gd name="connsiteX2" fmla="*/ 11440 w 3123301"/>
              <a:gd name="connsiteY2" fmla="*/ 3123643 h 3123643"/>
              <a:gd name="connsiteX3" fmla="*/ 0 w 3123301"/>
              <a:gd name="connsiteY3" fmla="*/ 0 h 3123643"/>
              <a:gd name="connsiteX0" fmla="*/ 0 w 3123301"/>
              <a:gd name="connsiteY0" fmla="*/ 0 h 2997782"/>
              <a:gd name="connsiteX1" fmla="*/ 3123301 w 3123301"/>
              <a:gd name="connsiteY1" fmla="*/ 1739171 h 2997782"/>
              <a:gd name="connsiteX2" fmla="*/ 57169 w 3123301"/>
              <a:gd name="connsiteY2" fmla="*/ 2997782 h 2997782"/>
              <a:gd name="connsiteX3" fmla="*/ 0 w 3123301"/>
              <a:gd name="connsiteY3" fmla="*/ 0 h 2997782"/>
              <a:gd name="connsiteX0" fmla="*/ 0 w 3123301"/>
              <a:gd name="connsiteY0" fmla="*/ 0 h 2997782"/>
              <a:gd name="connsiteX1" fmla="*/ 3123301 w 3123301"/>
              <a:gd name="connsiteY1" fmla="*/ 1739171 h 2997782"/>
              <a:gd name="connsiteX2" fmla="*/ 11440 w 3123301"/>
              <a:gd name="connsiteY2" fmla="*/ 2997782 h 2997782"/>
              <a:gd name="connsiteX3" fmla="*/ 0 w 3123301"/>
              <a:gd name="connsiteY3" fmla="*/ 0 h 2997782"/>
            </a:gdLst>
            <a:ahLst/>
            <a:cxnLst>
              <a:cxn ang="0">
                <a:pos x="connsiteX0" y="connsiteY0"/>
              </a:cxn>
              <a:cxn ang="0">
                <a:pos x="connsiteX1" y="connsiteY1"/>
              </a:cxn>
              <a:cxn ang="0">
                <a:pos x="connsiteX2" y="connsiteY2"/>
              </a:cxn>
              <a:cxn ang="0">
                <a:pos x="connsiteX3" y="connsiteY3"/>
              </a:cxn>
            </a:cxnLst>
            <a:rect l="l" t="t" r="r" b="b"/>
            <a:pathLst>
              <a:path w="3123301" h="2997782">
                <a:moveTo>
                  <a:pt x="0" y="0"/>
                </a:moveTo>
                <a:lnTo>
                  <a:pt x="3123301" y="1739171"/>
                </a:lnTo>
                <a:lnTo>
                  <a:pt x="11440" y="2997782"/>
                </a:lnTo>
                <a:cubicBezTo>
                  <a:pt x="7627" y="1990893"/>
                  <a:pt x="3813" y="1006889"/>
                  <a:pt x="0" y="0"/>
                </a:cubicBezTo>
                <a:close/>
              </a:path>
            </a:pathLst>
          </a:custGeom>
          <a:blipFill dpi="0" rotWithShape="1">
            <a:blip r:embed="rId3" cstate="screen">
              <a:extLst>
                <a:ext uri="{28A0092B-C50C-407E-A947-70E740481C1C}">
                  <a14:useLocalDpi xmlns:a14="http://schemas.microsoft.com/office/drawing/2010/main"/>
                </a:ext>
              </a:extLst>
            </a:blip>
            <a:srcRect/>
            <a:stretch>
              <a:fillRect t="9091"/>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8" name="Title 1"/>
          <p:cNvSpPr>
            <a:spLocks noGrp="1"/>
          </p:cNvSpPr>
          <p:nvPr>
            <p:ph type="title" hasCustomPrompt="1"/>
          </p:nvPr>
        </p:nvSpPr>
        <p:spPr>
          <a:xfrm>
            <a:off x="119260" y="3391908"/>
            <a:ext cx="4334164" cy="1143000"/>
          </a:xfrm>
          <a:prstGeom prst="rect">
            <a:avLst/>
          </a:prstGeom>
        </p:spPr>
        <p:txBody>
          <a:bodyPr vert="horz" anchor="b"/>
          <a:lstStyle>
            <a:lvl1pPr algn="l">
              <a:lnSpc>
                <a:spcPct val="90000"/>
              </a:lnSpc>
              <a:defRPr sz="3600" b="0">
                <a:latin typeface="+mj-lt"/>
              </a:defRPr>
            </a:lvl1pPr>
          </a:lstStyle>
          <a:p>
            <a:r>
              <a:rPr lang="en-US" dirty="0" smtClean="0"/>
              <a:t>Click to edit </a:t>
            </a:r>
            <a:br>
              <a:rPr lang="en-US" dirty="0" smtClean="0"/>
            </a:br>
            <a:r>
              <a:rPr lang="en-US" dirty="0" smtClean="0"/>
              <a:t>Master title style</a:t>
            </a:r>
            <a:endParaRPr lang="en-US" dirty="0"/>
          </a:p>
        </p:txBody>
      </p:sp>
      <p:sp>
        <p:nvSpPr>
          <p:cNvPr id="9" name="Subtitle 2"/>
          <p:cNvSpPr>
            <a:spLocks noGrp="1"/>
          </p:cNvSpPr>
          <p:nvPr>
            <p:ph type="subTitle" idx="1"/>
          </p:nvPr>
        </p:nvSpPr>
        <p:spPr>
          <a:xfrm>
            <a:off x="119258" y="4595090"/>
            <a:ext cx="6550483" cy="646546"/>
          </a:xfrm>
          <a:prstGeom prst="rect">
            <a:avLst/>
          </a:prstGeom>
        </p:spPr>
        <p:txBody>
          <a:bodyPr/>
          <a:lstStyle>
            <a:lvl1pPr marL="0" indent="0">
              <a:buNone/>
              <a:defRPr>
                <a:latin typeface="+mn-lt"/>
              </a:defRPr>
            </a:lvl1pPr>
          </a:lstStyle>
          <a:p>
            <a:r>
              <a:rPr lang="en-US" smtClean="0"/>
              <a:t>Click to edit Master subtitle style</a:t>
            </a:r>
            <a:endParaRPr lang="en-US" dirty="0"/>
          </a:p>
        </p:txBody>
      </p:sp>
    </p:spTree>
    <p:extLst>
      <p:ext uri="{BB962C8B-B14F-4D97-AF65-F5344CB8AC3E}">
        <p14:creationId xmlns:p14="http://schemas.microsoft.com/office/powerpoint/2010/main" val="768550621"/>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0_Revised Proof Point">
    <p:spTree>
      <p:nvGrpSpPr>
        <p:cNvPr id="1" name=""/>
        <p:cNvGrpSpPr/>
        <p:nvPr/>
      </p:nvGrpSpPr>
      <p:grpSpPr>
        <a:xfrm>
          <a:off x="0" y="0"/>
          <a:ext cx="0" cy="0"/>
          <a:chOff x="0" y="0"/>
          <a:chExt cx="0" cy="0"/>
        </a:xfrm>
      </p:grpSpPr>
      <p:sp>
        <p:nvSpPr>
          <p:cNvPr id="10" name="Rectangle 9"/>
          <p:cNvSpPr/>
          <p:nvPr userDrawn="1"/>
        </p:nvSpPr>
        <p:spPr>
          <a:xfrm>
            <a:off x="3086148" y="1088908"/>
            <a:ext cx="2935331" cy="1897833"/>
          </a:xfrm>
          <a:prstGeom prst="rect">
            <a:avLst/>
          </a:prstGeom>
          <a:solidFill>
            <a:schemeClr val="bg1">
              <a:lumMod val="85000"/>
              <a:alpha val="38000"/>
            </a:schemeClr>
          </a:solidFill>
          <a:ln w="9525"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sz="2400" dirty="0">
              <a:solidFill>
                <a:prstClr val="black"/>
              </a:solidFill>
              <a:latin typeface="Arial" charset="0"/>
              <a:ea typeface="ＭＳ Ｐゴシック" pitchFamily="-32" charset="-128"/>
            </a:endParaRPr>
          </a:p>
        </p:txBody>
      </p:sp>
      <p:sp>
        <p:nvSpPr>
          <p:cNvPr id="24" name="TextBox 23"/>
          <p:cNvSpPr txBox="1"/>
          <p:nvPr/>
        </p:nvSpPr>
        <p:spPr>
          <a:xfrm>
            <a:off x="88200" y="6424511"/>
            <a:ext cx="5998265" cy="400110"/>
          </a:xfrm>
          <a:prstGeom prst="rect">
            <a:avLst/>
          </a:prstGeom>
          <a:noFill/>
        </p:spPr>
        <p:txBody>
          <a:bodyPr wrap="square" rtlCol="0">
            <a:spAutoFit/>
          </a:bodyPr>
          <a:lstStyle/>
          <a:p>
            <a:pPr>
              <a:defRPr/>
            </a:pPr>
            <a:r>
              <a:rPr lang="en-US" sz="1000" cap="all" dirty="0" smtClean="0">
                <a:solidFill>
                  <a:srgbClr val="BFBFBF"/>
                </a:solidFill>
                <a:latin typeface="Open Sans Semibold"/>
              </a:rPr>
              <a:t>Confidential and Propriety to Owens &amp; Minor Distribution, Inc.</a:t>
            </a:r>
          </a:p>
          <a:p>
            <a:endParaRPr lang="en-US" sz="1000" dirty="0">
              <a:solidFill>
                <a:srgbClr val="FFFFFF">
                  <a:lumMod val="75000"/>
                </a:srgbClr>
              </a:solidFill>
              <a:latin typeface="Open Sans Semibold"/>
            </a:endParaRPr>
          </a:p>
        </p:txBody>
      </p:sp>
      <p:sp>
        <p:nvSpPr>
          <p:cNvPr id="30" name="TextBox 29"/>
          <p:cNvSpPr txBox="1"/>
          <p:nvPr/>
        </p:nvSpPr>
        <p:spPr>
          <a:xfrm>
            <a:off x="8369450" y="6470677"/>
            <a:ext cx="774549" cy="338554"/>
          </a:xfrm>
          <a:prstGeom prst="rect">
            <a:avLst/>
          </a:prstGeom>
          <a:noFill/>
        </p:spPr>
        <p:txBody>
          <a:bodyPr wrap="square" rtlCol="0">
            <a:spAutoFit/>
          </a:bodyPr>
          <a:lstStyle/>
          <a:p>
            <a:fld id="{3D84F2F9-315C-FD42-A941-A992AC045A1A}" type="slidenum">
              <a:rPr lang="en-US" sz="1600" smtClean="0">
                <a:solidFill>
                  <a:srgbClr val="FFFFFF"/>
                </a:solidFill>
                <a:latin typeface="Open Sans Semibold"/>
              </a:rPr>
              <a:pPr/>
              <a:t>‹#›</a:t>
            </a:fld>
            <a:endParaRPr lang="en-US" sz="1600" dirty="0">
              <a:solidFill>
                <a:srgbClr val="FFFFFF"/>
              </a:solidFill>
              <a:latin typeface="Open Sans Semibold"/>
            </a:endParaRPr>
          </a:p>
        </p:txBody>
      </p:sp>
      <p:sp>
        <p:nvSpPr>
          <p:cNvPr id="35" name="Rectangle 34"/>
          <p:cNvSpPr/>
          <p:nvPr/>
        </p:nvSpPr>
        <p:spPr>
          <a:xfrm>
            <a:off x="3510728" y="3823471"/>
            <a:ext cx="5298630" cy="2377440"/>
          </a:xfrm>
          <a:prstGeom prst="rect">
            <a:avLst/>
          </a:prstGeom>
          <a:solidFill>
            <a:schemeClr val="bg1">
              <a:lumMod val="85000"/>
              <a:alpha val="38000"/>
            </a:schemeClr>
          </a:solidFill>
          <a:ln w="9525"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sz="2400" dirty="0">
              <a:solidFill>
                <a:prstClr val="black"/>
              </a:solidFill>
              <a:latin typeface="Arial" charset="0"/>
              <a:ea typeface="ＭＳ Ｐゴシック" pitchFamily="-32" charset="-128"/>
            </a:endParaRPr>
          </a:p>
        </p:txBody>
      </p:sp>
      <p:sp>
        <p:nvSpPr>
          <p:cNvPr id="36" name="Rectangle 35"/>
          <p:cNvSpPr/>
          <p:nvPr/>
        </p:nvSpPr>
        <p:spPr>
          <a:xfrm>
            <a:off x="3510728" y="3812172"/>
            <a:ext cx="5298630" cy="332917"/>
          </a:xfrm>
          <a:prstGeom prst="rect">
            <a:avLst/>
          </a:prstGeom>
          <a:solidFill>
            <a:schemeClr val="accent3"/>
          </a:solidFill>
          <a:ln>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39" name="Text Placeholder 38"/>
          <p:cNvSpPr>
            <a:spLocks noGrp="1"/>
          </p:cNvSpPr>
          <p:nvPr>
            <p:ph type="body" sz="quarter" idx="17"/>
          </p:nvPr>
        </p:nvSpPr>
        <p:spPr>
          <a:xfrm>
            <a:off x="3509963" y="4144963"/>
            <a:ext cx="5299075" cy="2055812"/>
          </a:xfrm>
          <a:prstGeom prst="rect">
            <a:avLst/>
          </a:prstGeom>
        </p:spPr>
        <p:txBody>
          <a:bodyPr/>
          <a:lstStyle>
            <a:lvl1pPr marL="342900" indent="-342900">
              <a:defRPr lang="en-US" sz="1600" kern="1200" dirty="0" smtClean="0">
                <a:solidFill>
                  <a:schemeClr val="tx1"/>
                </a:solidFill>
                <a:latin typeface="+mn-lt"/>
                <a:ea typeface="+mn-ea"/>
                <a:cs typeface="+mn-cs"/>
              </a:defRPr>
            </a:lvl1pPr>
            <a:lvl2pPr marL="342900" indent="-342900">
              <a:defRPr/>
            </a:lvl2pPr>
            <a:lvl3pPr marL="342900" indent="-342900">
              <a:defRPr/>
            </a:lvl3pPr>
            <a:lvl4pPr marL="342900" indent="-342900">
              <a:defRPr/>
            </a:lvl4pPr>
            <a:lvl5pPr marL="342900" indent="-342900">
              <a:defRPr/>
            </a:lvl5pPr>
          </a:lstStyle>
          <a:p>
            <a:pPr marL="91440" lvl="0" indent="-91440" algn="l" defTabSz="457200" rtl="0" eaLnBrk="1" latinLnBrk="0" hangingPunct="1">
              <a:spcBef>
                <a:spcPts val="0"/>
              </a:spcBef>
              <a:spcAft>
                <a:spcPts val="300"/>
              </a:spcAft>
              <a:buClr>
                <a:schemeClr val="tx1"/>
              </a:buClr>
              <a:buFont typeface="Arial" panose="020B0604020202020204" pitchFamily="34" charset="0"/>
              <a:buChar char="•"/>
            </a:pPr>
            <a:r>
              <a:rPr lang="en-US" smtClean="0"/>
              <a:t>Click to edit Master text styles</a:t>
            </a:r>
          </a:p>
          <a:p>
            <a:pPr marL="91440" lvl="1" indent="-91440" algn="l" defTabSz="457200" rtl="0" eaLnBrk="1" latinLnBrk="0" hangingPunct="1">
              <a:spcBef>
                <a:spcPts val="0"/>
              </a:spcBef>
              <a:spcAft>
                <a:spcPts val="300"/>
              </a:spcAft>
              <a:buClr>
                <a:schemeClr val="tx1"/>
              </a:buClr>
              <a:buFont typeface="Arial" panose="020B0604020202020204" pitchFamily="34" charset="0"/>
              <a:buChar char="•"/>
            </a:pPr>
            <a:r>
              <a:rPr lang="en-US" smtClean="0"/>
              <a:t>Second level</a:t>
            </a:r>
          </a:p>
          <a:p>
            <a:pPr marL="91440" lvl="2" indent="-91440" algn="l" defTabSz="457200" rtl="0" eaLnBrk="1" latinLnBrk="0" hangingPunct="1">
              <a:spcBef>
                <a:spcPts val="0"/>
              </a:spcBef>
              <a:spcAft>
                <a:spcPts val="300"/>
              </a:spcAft>
              <a:buClr>
                <a:schemeClr val="tx1"/>
              </a:buClr>
              <a:buFont typeface="Arial" panose="020B0604020202020204" pitchFamily="34" charset="0"/>
              <a:buChar char="•"/>
            </a:pPr>
            <a:r>
              <a:rPr lang="en-US" smtClean="0"/>
              <a:t>Third level</a:t>
            </a:r>
          </a:p>
          <a:p>
            <a:pPr marL="91440" lvl="3" indent="-91440" algn="l" defTabSz="457200" rtl="0" eaLnBrk="1" latinLnBrk="0" hangingPunct="1">
              <a:spcBef>
                <a:spcPts val="0"/>
              </a:spcBef>
              <a:spcAft>
                <a:spcPts val="300"/>
              </a:spcAft>
              <a:buClr>
                <a:schemeClr val="tx1"/>
              </a:buClr>
              <a:buFont typeface="Arial" panose="020B0604020202020204" pitchFamily="34" charset="0"/>
              <a:buChar char="•"/>
            </a:pPr>
            <a:r>
              <a:rPr lang="en-US" smtClean="0"/>
              <a:t>Fourth level</a:t>
            </a:r>
          </a:p>
          <a:p>
            <a:pPr marL="91440" lvl="4" indent="-91440" algn="l" defTabSz="457200" rtl="0" eaLnBrk="1" latinLnBrk="0" hangingPunct="1">
              <a:spcBef>
                <a:spcPts val="0"/>
              </a:spcBef>
              <a:spcAft>
                <a:spcPts val="300"/>
              </a:spcAft>
              <a:buClr>
                <a:schemeClr val="tx1"/>
              </a:buClr>
              <a:buFont typeface="Arial" panose="020B0604020202020204" pitchFamily="34" charset="0"/>
              <a:buChar char="•"/>
            </a:pPr>
            <a:r>
              <a:rPr lang="en-US" smtClean="0"/>
              <a:t>Fifth level</a:t>
            </a:r>
            <a:endParaRPr lang="en-US" dirty="0"/>
          </a:p>
        </p:txBody>
      </p:sp>
      <p:sp>
        <p:nvSpPr>
          <p:cNvPr id="19" name="Text Placeholder 18"/>
          <p:cNvSpPr>
            <a:spLocks noGrp="1"/>
          </p:cNvSpPr>
          <p:nvPr>
            <p:ph type="body" sz="quarter" idx="16"/>
          </p:nvPr>
        </p:nvSpPr>
        <p:spPr>
          <a:xfrm>
            <a:off x="3509963" y="3822700"/>
            <a:ext cx="5299075" cy="322263"/>
          </a:xfrm>
          <a:prstGeom prst="rect">
            <a:avLst/>
          </a:prstGeom>
        </p:spPr>
        <p:txBody>
          <a:bodyPr/>
          <a:lstStyle>
            <a:lvl1pPr marL="0" indent="0">
              <a:buNone/>
              <a:defRPr lang="en-US" sz="1800" b="0" kern="1200" smtClean="0">
                <a:solidFill>
                  <a:schemeClr val="bg1"/>
                </a:solidFill>
                <a:latin typeface="+mj-lt"/>
                <a:ea typeface="+mn-ea"/>
                <a:cs typeface="+mn-cs"/>
              </a:defRPr>
            </a:lvl1pPr>
            <a:lvl2pPr marL="457200" indent="0">
              <a:buNone/>
              <a:defRPr lang="en-US" sz="1800" b="1" kern="1200" smtClean="0">
                <a:solidFill>
                  <a:schemeClr val="bg1"/>
                </a:solidFill>
                <a:latin typeface="+mn-lt"/>
                <a:ea typeface="+mn-ea"/>
                <a:cs typeface="+mn-cs"/>
              </a:defRPr>
            </a:lvl2pPr>
            <a:lvl3pPr marL="914400" indent="0">
              <a:buNone/>
              <a:defRPr lang="en-US" sz="1800" b="1" kern="1200" smtClean="0">
                <a:solidFill>
                  <a:schemeClr val="bg1"/>
                </a:solidFill>
                <a:latin typeface="+mn-lt"/>
                <a:ea typeface="+mn-ea"/>
                <a:cs typeface="+mn-cs"/>
              </a:defRPr>
            </a:lvl3pPr>
            <a:lvl4pPr marL="1371600" indent="0">
              <a:buNone/>
              <a:defRPr lang="en-US" sz="1800" b="1" kern="1200" smtClean="0">
                <a:solidFill>
                  <a:schemeClr val="bg1"/>
                </a:solidFill>
                <a:latin typeface="+mn-lt"/>
                <a:ea typeface="+mn-ea"/>
                <a:cs typeface="+mn-cs"/>
              </a:defRPr>
            </a:lvl4pPr>
            <a:lvl5pPr marL="1828800" indent="0">
              <a:buNone/>
              <a:defRPr lang="en-US" sz="1800" b="1" kern="1200" smtClean="0">
                <a:solidFill>
                  <a:schemeClr val="bg1"/>
                </a:solidFill>
                <a:latin typeface="+mn-lt"/>
                <a:ea typeface="+mn-ea"/>
                <a:cs typeface="+mn-cs"/>
              </a:defRPr>
            </a:lvl5pPr>
          </a:lstStyle>
          <a:p>
            <a:pPr lvl="0"/>
            <a:r>
              <a:rPr lang="en-US" smtClean="0"/>
              <a:t>Click to edit Master text styles</a:t>
            </a:r>
          </a:p>
        </p:txBody>
      </p:sp>
      <p:sp>
        <p:nvSpPr>
          <p:cNvPr id="17" name="Text Placeholder 16"/>
          <p:cNvSpPr>
            <a:spLocks noGrp="1"/>
          </p:cNvSpPr>
          <p:nvPr>
            <p:ph type="body" sz="quarter" idx="15"/>
          </p:nvPr>
        </p:nvSpPr>
        <p:spPr>
          <a:xfrm>
            <a:off x="3095803" y="1417042"/>
            <a:ext cx="2935578" cy="1569699"/>
          </a:xfrm>
          <a:prstGeom prst="rect">
            <a:avLst/>
          </a:prstGeom>
        </p:spPr>
        <p:txBody>
          <a:bodyPr/>
          <a:lstStyle>
            <a:lvl1pPr marL="342900" indent="-342900">
              <a:defRPr lang="en-US" sz="1600" kern="1200" dirty="0" smtClean="0">
                <a:solidFill>
                  <a:schemeClr val="tx1"/>
                </a:solidFill>
                <a:latin typeface="+mn-lt"/>
                <a:ea typeface="+mn-ea"/>
                <a:cs typeface="+mn-cs"/>
              </a:defRPr>
            </a:lvl1pPr>
            <a:lvl2pPr marL="342900" indent="-342900">
              <a:defRPr/>
            </a:lvl2pPr>
            <a:lvl3pPr marL="342900" indent="-342900">
              <a:defRPr/>
            </a:lvl3pPr>
            <a:lvl4pPr marL="342900" indent="-342900">
              <a:defRPr/>
            </a:lvl4pPr>
            <a:lvl5pPr marL="342900" indent="-342900">
              <a:defRPr/>
            </a:lvl5pPr>
          </a:lstStyle>
          <a:p>
            <a:pPr marL="91440" lvl="0" indent="-91440" algn="l" defTabSz="457200" rtl="0" eaLnBrk="1" latinLnBrk="0" hangingPunct="1">
              <a:spcBef>
                <a:spcPts val="0"/>
              </a:spcBef>
              <a:spcAft>
                <a:spcPts val="300"/>
              </a:spcAft>
              <a:buClr>
                <a:schemeClr val="tx1"/>
              </a:buClr>
              <a:buFont typeface="Arial" panose="020B0604020202020204" pitchFamily="34" charset="0"/>
              <a:buChar char="•"/>
            </a:pPr>
            <a:r>
              <a:rPr lang="en-US" dirty="0" smtClean="0"/>
              <a:t>Click to edit Master text styles</a:t>
            </a:r>
          </a:p>
        </p:txBody>
      </p:sp>
      <p:sp>
        <p:nvSpPr>
          <p:cNvPr id="11" name="Rectangle 10"/>
          <p:cNvSpPr/>
          <p:nvPr/>
        </p:nvSpPr>
        <p:spPr>
          <a:xfrm>
            <a:off x="3086148" y="1080271"/>
            <a:ext cx="2935331" cy="332917"/>
          </a:xfrm>
          <a:prstGeom prst="rect">
            <a:avLst/>
          </a:prstGeom>
          <a:solidFill>
            <a:schemeClr val="accent2"/>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4" name="Text Placeholder 3"/>
          <p:cNvSpPr>
            <a:spLocks noGrp="1"/>
          </p:cNvSpPr>
          <p:nvPr>
            <p:ph type="body" sz="quarter" idx="14"/>
          </p:nvPr>
        </p:nvSpPr>
        <p:spPr>
          <a:xfrm>
            <a:off x="3085353" y="1079500"/>
            <a:ext cx="2935578" cy="333375"/>
          </a:xfrm>
          <a:prstGeom prst="rect">
            <a:avLst/>
          </a:prstGeom>
        </p:spPr>
        <p:txBody>
          <a:bodyPr/>
          <a:lstStyle>
            <a:lvl1pPr marL="0" indent="0">
              <a:buNone/>
              <a:defRPr lang="en-US" sz="1800" b="0" kern="1200" smtClean="0">
                <a:solidFill>
                  <a:schemeClr val="bg1"/>
                </a:solidFill>
                <a:latin typeface="+mj-lt"/>
                <a:ea typeface="+mn-ea"/>
                <a:cs typeface="+mn-cs"/>
              </a:defRPr>
            </a:lvl1pPr>
            <a:lvl2pPr marL="457200" indent="0">
              <a:buNone/>
              <a:defRPr lang="en-US" sz="1800" b="1" kern="1200" smtClean="0">
                <a:solidFill>
                  <a:schemeClr val="bg1"/>
                </a:solidFill>
                <a:latin typeface="+mn-lt"/>
                <a:ea typeface="+mn-ea"/>
                <a:cs typeface="+mn-cs"/>
              </a:defRPr>
            </a:lvl2pPr>
            <a:lvl3pPr marL="914400" indent="0">
              <a:buNone/>
              <a:defRPr lang="en-US" sz="1800" b="1" kern="1200" smtClean="0">
                <a:solidFill>
                  <a:schemeClr val="bg1"/>
                </a:solidFill>
                <a:latin typeface="+mn-lt"/>
                <a:ea typeface="+mn-ea"/>
                <a:cs typeface="+mn-cs"/>
              </a:defRPr>
            </a:lvl3pPr>
            <a:lvl4pPr marL="1371600" indent="0">
              <a:buNone/>
              <a:defRPr lang="en-US" sz="1800" b="1" kern="1200" smtClean="0">
                <a:solidFill>
                  <a:schemeClr val="bg1"/>
                </a:solidFill>
                <a:latin typeface="+mn-lt"/>
                <a:ea typeface="+mn-ea"/>
                <a:cs typeface="+mn-cs"/>
              </a:defRPr>
            </a:lvl4pPr>
            <a:lvl5pPr marL="1828800" indent="0">
              <a:buNone/>
              <a:defRPr lang="en-US" sz="1800" b="1" kern="1200">
                <a:solidFill>
                  <a:schemeClr val="bg1"/>
                </a:solidFill>
                <a:latin typeface="+mn-lt"/>
                <a:ea typeface="+mn-ea"/>
                <a:cs typeface="+mn-cs"/>
              </a:defRPr>
            </a:lvl5pPr>
          </a:lstStyle>
          <a:p>
            <a:pPr lvl="0"/>
            <a:r>
              <a:rPr lang="en-US" dirty="0" smtClean="0"/>
              <a:t>Click to edit Master text styles</a:t>
            </a:r>
          </a:p>
        </p:txBody>
      </p:sp>
      <p:sp>
        <p:nvSpPr>
          <p:cNvPr id="16" name="Rectangle 15"/>
          <p:cNvSpPr/>
          <p:nvPr/>
        </p:nvSpPr>
        <p:spPr>
          <a:xfrm>
            <a:off x="334643" y="4646431"/>
            <a:ext cx="2655984" cy="1554480"/>
          </a:xfrm>
          <a:prstGeom prst="rect">
            <a:avLst/>
          </a:prstGeom>
          <a:solidFill>
            <a:schemeClr val="bg1">
              <a:lumMod val="85000"/>
              <a:alpha val="38000"/>
            </a:schemeClr>
          </a:solidFill>
          <a:ln w="9525"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sz="2400" dirty="0">
              <a:solidFill>
                <a:prstClr val="black"/>
              </a:solidFill>
              <a:latin typeface="Arial" charset="0"/>
              <a:ea typeface="ＭＳ Ｐゴシック" pitchFamily="-32" charset="-128"/>
            </a:endParaRPr>
          </a:p>
        </p:txBody>
      </p:sp>
      <p:sp>
        <p:nvSpPr>
          <p:cNvPr id="7" name="Rectangle 6"/>
          <p:cNvSpPr/>
          <p:nvPr/>
        </p:nvSpPr>
        <p:spPr>
          <a:xfrm>
            <a:off x="334323" y="1078930"/>
            <a:ext cx="2655584" cy="332917"/>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1" name="Text Placeholder 20"/>
          <p:cNvSpPr>
            <a:spLocks noGrp="1"/>
          </p:cNvSpPr>
          <p:nvPr>
            <p:ph type="body" sz="quarter" idx="10"/>
          </p:nvPr>
        </p:nvSpPr>
        <p:spPr>
          <a:xfrm>
            <a:off x="334643" y="1088908"/>
            <a:ext cx="2655983" cy="333375"/>
          </a:xfrm>
          <a:prstGeom prst="rect">
            <a:avLst/>
          </a:prstGeom>
          <a:noFill/>
        </p:spPr>
        <p:txBody>
          <a:bodyPr anchor="ctr"/>
          <a:lstStyle>
            <a:lvl1pPr marL="0" indent="0">
              <a:buNone/>
              <a:defRPr sz="1800" b="0">
                <a:solidFill>
                  <a:schemeClr val="bg1"/>
                </a:solidFill>
                <a:latin typeface="+mj-lt"/>
              </a:defRPr>
            </a:lvl1pPr>
          </a:lstStyle>
          <a:p>
            <a:pPr lvl="0"/>
            <a:r>
              <a:rPr lang="en-US" smtClean="0"/>
              <a:t>Click to edit Master text styles</a:t>
            </a:r>
          </a:p>
        </p:txBody>
      </p:sp>
      <p:sp>
        <p:nvSpPr>
          <p:cNvPr id="18" name="TextBox 17"/>
          <p:cNvSpPr txBox="1"/>
          <p:nvPr userDrawn="1"/>
        </p:nvSpPr>
        <p:spPr>
          <a:xfrm>
            <a:off x="88200" y="6424511"/>
            <a:ext cx="5998265" cy="400110"/>
          </a:xfrm>
          <a:prstGeom prst="rect">
            <a:avLst/>
          </a:prstGeom>
          <a:noFill/>
        </p:spPr>
        <p:txBody>
          <a:bodyPr wrap="square" rtlCol="0">
            <a:spAutoFit/>
          </a:bodyPr>
          <a:lstStyle/>
          <a:p>
            <a:pPr>
              <a:defRPr/>
            </a:pPr>
            <a:r>
              <a:rPr lang="en-US" sz="1000" cap="all" dirty="0" smtClean="0">
                <a:solidFill>
                  <a:srgbClr val="BFBFBF"/>
                </a:solidFill>
                <a:latin typeface="Open Sans Semibold"/>
              </a:rPr>
              <a:t>Confidential and Propriety to Owens &amp; Minor Distribution, Inc.</a:t>
            </a:r>
          </a:p>
          <a:p>
            <a:endParaRPr lang="en-US" sz="1000" dirty="0">
              <a:solidFill>
                <a:srgbClr val="FFFFFF">
                  <a:lumMod val="75000"/>
                </a:srgbClr>
              </a:solidFill>
              <a:latin typeface="Open Sans Semibold"/>
            </a:endParaRPr>
          </a:p>
        </p:txBody>
      </p:sp>
      <p:sp>
        <p:nvSpPr>
          <p:cNvPr id="20" name="TextBox 19"/>
          <p:cNvSpPr txBox="1"/>
          <p:nvPr userDrawn="1"/>
        </p:nvSpPr>
        <p:spPr>
          <a:xfrm>
            <a:off x="8369450" y="6470677"/>
            <a:ext cx="774549" cy="338554"/>
          </a:xfrm>
          <a:prstGeom prst="rect">
            <a:avLst/>
          </a:prstGeom>
          <a:noFill/>
        </p:spPr>
        <p:txBody>
          <a:bodyPr wrap="square" rtlCol="0">
            <a:spAutoFit/>
          </a:bodyPr>
          <a:lstStyle/>
          <a:p>
            <a:fld id="{3D84F2F9-315C-FD42-A941-A992AC045A1A}" type="slidenum">
              <a:rPr lang="en-US" sz="1600" smtClean="0">
                <a:solidFill>
                  <a:srgbClr val="FFFFFF"/>
                </a:solidFill>
                <a:latin typeface="Open Sans Semibold"/>
              </a:rPr>
              <a:pPr/>
              <a:t>‹#›</a:t>
            </a:fld>
            <a:endParaRPr lang="en-US" sz="1600" dirty="0">
              <a:solidFill>
                <a:srgbClr val="FFFFFF"/>
              </a:solidFill>
              <a:latin typeface="Open Sans Semibold"/>
            </a:endParaRPr>
          </a:p>
        </p:txBody>
      </p:sp>
      <p:sp>
        <p:nvSpPr>
          <p:cNvPr id="22" name="Rectangle 21"/>
          <p:cNvSpPr/>
          <p:nvPr userDrawn="1"/>
        </p:nvSpPr>
        <p:spPr>
          <a:xfrm>
            <a:off x="3510728" y="3823471"/>
            <a:ext cx="5298630" cy="2377440"/>
          </a:xfrm>
          <a:prstGeom prst="rect">
            <a:avLst/>
          </a:prstGeom>
          <a:solidFill>
            <a:schemeClr val="bg1">
              <a:lumMod val="85000"/>
              <a:alpha val="38000"/>
            </a:schemeClr>
          </a:solidFill>
          <a:ln w="9525"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sz="2400" dirty="0">
              <a:solidFill>
                <a:prstClr val="black"/>
              </a:solidFill>
              <a:latin typeface="Arial" charset="0"/>
              <a:ea typeface="ＭＳ Ｐゴシック" pitchFamily="-32" charset="-128"/>
            </a:endParaRPr>
          </a:p>
        </p:txBody>
      </p:sp>
      <p:sp>
        <p:nvSpPr>
          <p:cNvPr id="23" name="Rectangle 22"/>
          <p:cNvSpPr/>
          <p:nvPr userDrawn="1"/>
        </p:nvSpPr>
        <p:spPr>
          <a:xfrm>
            <a:off x="3510728" y="3812172"/>
            <a:ext cx="5298630" cy="332917"/>
          </a:xfrm>
          <a:prstGeom prst="rect">
            <a:avLst/>
          </a:prstGeom>
          <a:solidFill>
            <a:schemeClr val="accent3"/>
          </a:solidFill>
          <a:ln>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7" name="Rectangle 26"/>
          <p:cNvSpPr/>
          <p:nvPr userDrawn="1"/>
        </p:nvSpPr>
        <p:spPr>
          <a:xfrm>
            <a:off x="6041036" y="1084125"/>
            <a:ext cx="2935331" cy="332917"/>
          </a:xfrm>
          <a:prstGeom prst="rect">
            <a:avLst/>
          </a:prstGeom>
          <a:solidFill>
            <a:schemeClr val="accent2"/>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8" name="Rectangle 27"/>
          <p:cNvSpPr/>
          <p:nvPr userDrawn="1"/>
        </p:nvSpPr>
        <p:spPr>
          <a:xfrm>
            <a:off x="334643" y="1432261"/>
            <a:ext cx="2655984" cy="1554480"/>
          </a:xfrm>
          <a:prstGeom prst="rect">
            <a:avLst/>
          </a:prstGeom>
          <a:solidFill>
            <a:schemeClr val="bg1">
              <a:lumMod val="85000"/>
              <a:alpha val="38000"/>
            </a:schemeClr>
          </a:solidFill>
          <a:ln w="9525"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sz="2400" dirty="0">
              <a:solidFill>
                <a:prstClr val="black"/>
              </a:solidFill>
              <a:latin typeface="Arial" charset="0"/>
              <a:ea typeface="ＭＳ Ｐゴシック" pitchFamily="-32" charset="-128"/>
            </a:endParaRPr>
          </a:p>
        </p:txBody>
      </p:sp>
      <p:sp>
        <p:nvSpPr>
          <p:cNvPr id="29" name="Rectangle 28"/>
          <p:cNvSpPr/>
          <p:nvPr userDrawn="1"/>
        </p:nvSpPr>
        <p:spPr>
          <a:xfrm>
            <a:off x="334323" y="1078930"/>
            <a:ext cx="2655584" cy="332917"/>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31" name="Text Placeholder 20"/>
          <p:cNvSpPr>
            <a:spLocks noGrp="1"/>
          </p:cNvSpPr>
          <p:nvPr>
            <p:ph type="body" sz="quarter" idx="10"/>
          </p:nvPr>
        </p:nvSpPr>
        <p:spPr>
          <a:xfrm>
            <a:off x="334643" y="1088908"/>
            <a:ext cx="2655983" cy="333375"/>
          </a:xfrm>
          <a:prstGeom prst="rect">
            <a:avLst/>
          </a:prstGeom>
          <a:noFill/>
        </p:spPr>
        <p:txBody>
          <a:bodyPr anchor="ctr"/>
          <a:lstStyle>
            <a:lvl1pPr marL="0" indent="0">
              <a:buNone/>
              <a:defRPr sz="1800" b="0">
                <a:solidFill>
                  <a:schemeClr val="bg1"/>
                </a:solidFill>
                <a:latin typeface="+mj-lt"/>
              </a:defRPr>
            </a:lvl1pPr>
          </a:lstStyle>
          <a:p>
            <a:pPr lvl="0"/>
            <a:r>
              <a:rPr lang="en-US" dirty="0" smtClean="0"/>
              <a:t>Click to edit Master text styles</a:t>
            </a:r>
            <a:endParaRPr lang="en-US" dirty="0"/>
          </a:p>
        </p:txBody>
      </p:sp>
      <p:sp>
        <p:nvSpPr>
          <p:cNvPr id="32" name="Text Placeholder 24"/>
          <p:cNvSpPr>
            <a:spLocks noGrp="1"/>
          </p:cNvSpPr>
          <p:nvPr>
            <p:ph type="body" sz="quarter" idx="13"/>
          </p:nvPr>
        </p:nvSpPr>
        <p:spPr>
          <a:xfrm>
            <a:off x="333876" y="1439677"/>
            <a:ext cx="2655983" cy="1536627"/>
          </a:xfrm>
          <a:prstGeom prst="rect">
            <a:avLst/>
          </a:prstGeom>
        </p:spPr>
        <p:txBody>
          <a:bodyPr lIns="91440" tIns="182880"/>
          <a:lstStyle>
            <a:lvl1pPr marL="0" indent="0" algn="l" defTabSz="457200" rtl="0" eaLnBrk="1" latinLnBrk="0" hangingPunct="1">
              <a:spcBef>
                <a:spcPts val="0"/>
              </a:spcBef>
              <a:spcAft>
                <a:spcPts val="600"/>
              </a:spcAft>
              <a:buClr>
                <a:schemeClr val="tx1"/>
              </a:buClr>
              <a:buFont typeface="Arial" panose="020B0604020202020204" pitchFamily="34" charset="0"/>
              <a:buNone/>
              <a:defRPr lang="en-US" sz="1600" kern="1200" dirty="0" smtClean="0">
                <a:solidFill>
                  <a:schemeClr val="tx1"/>
                </a:solidFill>
                <a:latin typeface="+mn-lt"/>
                <a:ea typeface="+mn-ea"/>
                <a:cs typeface="+mn-cs"/>
              </a:defRPr>
            </a:lvl1pPr>
            <a:lvl2pPr marL="182880" indent="-182880" algn="l" defTabSz="457200" rtl="0" eaLnBrk="1" latinLnBrk="0" hangingPunct="1">
              <a:spcBef>
                <a:spcPts val="0"/>
              </a:spcBef>
              <a:spcAft>
                <a:spcPts val="300"/>
              </a:spcAft>
              <a:buClr>
                <a:schemeClr val="tx1"/>
              </a:buClr>
              <a:buFont typeface="Arial" panose="020B0604020202020204" pitchFamily="34" charset="0"/>
              <a:buChar char="•"/>
              <a:defRPr lang="en-US" sz="1600" kern="1200" dirty="0" smtClean="0">
                <a:solidFill>
                  <a:schemeClr val="accent6">
                    <a:lumMod val="75000"/>
                  </a:schemeClr>
                </a:solidFill>
                <a:latin typeface="+mn-lt"/>
                <a:ea typeface="+mn-ea"/>
                <a:cs typeface="+mn-cs"/>
              </a:defRPr>
            </a:lvl2pPr>
            <a:lvl3pPr marL="0" indent="0" algn="l" defTabSz="457200" rtl="0" eaLnBrk="1" latinLnBrk="0" hangingPunct="1">
              <a:spcBef>
                <a:spcPts val="0"/>
              </a:spcBef>
              <a:spcAft>
                <a:spcPts val="600"/>
              </a:spcAft>
              <a:buClr>
                <a:schemeClr val="tx1"/>
              </a:buClr>
              <a:buFont typeface="Arial" panose="020B0604020202020204" pitchFamily="34" charset="0"/>
              <a:buNone/>
              <a:defRPr lang="en-US" sz="1600" kern="1200" dirty="0" smtClean="0">
                <a:solidFill>
                  <a:schemeClr val="tx1"/>
                </a:solidFill>
                <a:latin typeface="+mn-lt"/>
                <a:ea typeface="+mn-ea"/>
                <a:cs typeface="+mn-cs"/>
              </a:defRPr>
            </a:lvl3pPr>
            <a:lvl4pPr marL="228600" indent="-228600" algn="l" defTabSz="457200" rtl="0" eaLnBrk="1" latinLnBrk="0" hangingPunct="1">
              <a:spcAft>
                <a:spcPts val="600"/>
              </a:spcAft>
              <a:buClr>
                <a:srgbClr val="98002E"/>
              </a:buClr>
              <a:buFont typeface="Wingdings 3" panose="05040102010807070707" pitchFamily="18" charset="2"/>
              <a:buChar char="}"/>
              <a:defRPr lang="en-US" sz="2000" kern="1200" dirty="0" smtClean="0">
                <a:solidFill>
                  <a:srgbClr val="59585B"/>
                </a:solidFill>
                <a:latin typeface="+mn-lt"/>
                <a:ea typeface="+mn-ea"/>
                <a:cs typeface="+mn-cs"/>
              </a:defRPr>
            </a:lvl4pPr>
            <a:lvl5pPr marL="228600" indent="-228600" algn="l" defTabSz="457200" rtl="0" eaLnBrk="1" latinLnBrk="0" hangingPunct="1">
              <a:spcAft>
                <a:spcPts val="600"/>
              </a:spcAft>
              <a:buClr>
                <a:srgbClr val="98002E"/>
              </a:buClr>
              <a:buFont typeface="Wingdings 3" panose="05040102010807070707" pitchFamily="18" charset="2"/>
              <a:buChar char="}"/>
              <a:defRPr lang="en-US" sz="2000" kern="1200" dirty="0">
                <a:solidFill>
                  <a:srgbClr val="59585B"/>
                </a:solidFill>
                <a:latin typeface="+mn-lt"/>
                <a:ea typeface="+mn-ea"/>
                <a:cs typeface="+mn-cs"/>
              </a:defRPr>
            </a:lvl5pPr>
          </a:lstStyle>
          <a:p>
            <a:pPr lvl="0"/>
            <a:r>
              <a:rPr lang="en-US" dirty="0" smtClean="0"/>
              <a:t>Click to edit Master text styles</a:t>
            </a:r>
          </a:p>
          <a:p>
            <a:pPr lvl="2"/>
            <a:r>
              <a:rPr lang="en-US" dirty="0" smtClean="0"/>
              <a:t>Second level</a:t>
            </a:r>
          </a:p>
          <a:p>
            <a:pPr lvl="2"/>
            <a:r>
              <a:rPr lang="en-US" dirty="0" smtClean="0"/>
              <a:t>Third level</a:t>
            </a:r>
            <a:endParaRPr lang="en-US" dirty="0"/>
          </a:p>
        </p:txBody>
      </p:sp>
      <p:sp>
        <p:nvSpPr>
          <p:cNvPr id="33" name="Title 1"/>
          <p:cNvSpPr>
            <a:spLocks noGrp="1"/>
          </p:cNvSpPr>
          <p:nvPr>
            <p:ph type="title"/>
          </p:nvPr>
        </p:nvSpPr>
        <p:spPr>
          <a:xfrm>
            <a:off x="1155514" y="111716"/>
            <a:ext cx="6830246" cy="663599"/>
          </a:xfrm>
          <a:prstGeom prst="rect">
            <a:avLst/>
          </a:prstGeom>
        </p:spPr>
        <p:txBody>
          <a:bodyPr vert="horz"/>
          <a:lstStyle>
            <a:lvl1pPr algn="l">
              <a:defRPr sz="3000" b="1">
                <a:solidFill>
                  <a:srgbClr val="98002E"/>
                </a:solidFill>
              </a:defRPr>
            </a:lvl1pPr>
          </a:lstStyle>
          <a:p>
            <a:r>
              <a:rPr lang="en-US" dirty="0" smtClean="0"/>
              <a:t>Click to edit Master title style</a:t>
            </a:r>
            <a:endParaRPr lang="en-US" dirty="0"/>
          </a:p>
        </p:txBody>
      </p:sp>
      <p:sp>
        <p:nvSpPr>
          <p:cNvPr id="34" name="Rectangle 33"/>
          <p:cNvSpPr/>
          <p:nvPr userDrawn="1"/>
        </p:nvSpPr>
        <p:spPr>
          <a:xfrm>
            <a:off x="333877" y="3039346"/>
            <a:ext cx="2655984" cy="1554480"/>
          </a:xfrm>
          <a:prstGeom prst="rect">
            <a:avLst/>
          </a:prstGeom>
          <a:solidFill>
            <a:schemeClr val="bg1">
              <a:lumMod val="85000"/>
              <a:alpha val="38000"/>
            </a:schemeClr>
          </a:solidFill>
          <a:ln w="9525"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sz="2400" dirty="0">
              <a:solidFill>
                <a:prstClr val="black"/>
              </a:solidFill>
              <a:latin typeface="Arial" charset="0"/>
              <a:ea typeface="ＭＳ Ｐゴシック" pitchFamily="-32" charset="-128"/>
            </a:endParaRPr>
          </a:p>
        </p:txBody>
      </p:sp>
      <p:sp>
        <p:nvSpPr>
          <p:cNvPr id="37" name="Text Placeholder 24"/>
          <p:cNvSpPr>
            <a:spLocks noGrp="1"/>
          </p:cNvSpPr>
          <p:nvPr>
            <p:ph type="body" sz="quarter" idx="18"/>
          </p:nvPr>
        </p:nvSpPr>
        <p:spPr>
          <a:xfrm>
            <a:off x="334643" y="3028910"/>
            <a:ext cx="2655983" cy="1564915"/>
          </a:xfrm>
          <a:prstGeom prst="rect">
            <a:avLst/>
          </a:prstGeom>
        </p:spPr>
        <p:txBody>
          <a:bodyPr lIns="91440" tIns="182880"/>
          <a:lstStyle>
            <a:lvl1pPr marL="0" indent="0" algn="l" defTabSz="457200" rtl="0" eaLnBrk="1" latinLnBrk="0" hangingPunct="1">
              <a:spcBef>
                <a:spcPts val="0"/>
              </a:spcBef>
              <a:spcAft>
                <a:spcPts val="600"/>
              </a:spcAft>
              <a:buClr>
                <a:schemeClr val="tx1"/>
              </a:buClr>
              <a:buFont typeface="Arial" panose="020B0604020202020204" pitchFamily="34" charset="0"/>
              <a:buNone/>
              <a:defRPr lang="en-US" sz="1600" kern="1200" dirty="0" smtClean="0">
                <a:solidFill>
                  <a:schemeClr val="tx1"/>
                </a:solidFill>
                <a:latin typeface="+mn-lt"/>
                <a:ea typeface="+mn-ea"/>
                <a:cs typeface="+mn-cs"/>
              </a:defRPr>
            </a:lvl1pPr>
            <a:lvl2pPr marL="182880" indent="-182880" algn="l" defTabSz="457200" rtl="0" eaLnBrk="1" latinLnBrk="0" hangingPunct="1">
              <a:spcBef>
                <a:spcPts val="0"/>
              </a:spcBef>
              <a:spcAft>
                <a:spcPts val="300"/>
              </a:spcAft>
              <a:buClr>
                <a:schemeClr val="tx1"/>
              </a:buClr>
              <a:buFont typeface="Arial" panose="020B0604020202020204" pitchFamily="34" charset="0"/>
              <a:buChar char="•"/>
              <a:defRPr lang="en-US" sz="1600" kern="1200" dirty="0" smtClean="0">
                <a:solidFill>
                  <a:schemeClr val="accent6">
                    <a:lumMod val="75000"/>
                  </a:schemeClr>
                </a:solidFill>
                <a:latin typeface="+mn-lt"/>
                <a:ea typeface="+mn-ea"/>
                <a:cs typeface="+mn-cs"/>
              </a:defRPr>
            </a:lvl2pPr>
            <a:lvl3pPr marL="0" indent="0" algn="l" defTabSz="457200" rtl="0" eaLnBrk="1" latinLnBrk="0" hangingPunct="1">
              <a:spcBef>
                <a:spcPts val="0"/>
              </a:spcBef>
              <a:spcAft>
                <a:spcPts val="600"/>
              </a:spcAft>
              <a:buClr>
                <a:schemeClr val="tx1"/>
              </a:buClr>
              <a:buFont typeface="Arial" panose="020B0604020202020204" pitchFamily="34" charset="0"/>
              <a:buNone/>
              <a:defRPr lang="en-US" sz="1600" kern="1200" dirty="0" smtClean="0">
                <a:solidFill>
                  <a:schemeClr val="tx1"/>
                </a:solidFill>
                <a:latin typeface="+mn-lt"/>
                <a:ea typeface="+mn-ea"/>
                <a:cs typeface="+mn-cs"/>
              </a:defRPr>
            </a:lvl3pPr>
            <a:lvl4pPr marL="228600" indent="-228600" algn="l" defTabSz="457200" rtl="0" eaLnBrk="1" latinLnBrk="0" hangingPunct="1">
              <a:spcAft>
                <a:spcPts val="600"/>
              </a:spcAft>
              <a:buClr>
                <a:srgbClr val="98002E"/>
              </a:buClr>
              <a:buFont typeface="Wingdings 3" panose="05040102010807070707" pitchFamily="18" charset="2"/>
              <a:buChar char="}"/>
              <a:defRPr lang="en-US" sz="2000" kern="1200" dirty="0" smtClean="0">
                <a:solidFill>
                  <a:srgbClr val="59585B"/>
                </a:solidFill>
                <a:latin typeface="+mn-lt"/>
                <a:ea typeface="+mn-ea"/>
                <a:cs typeface="+mn-cs"/>
              </a:defRPr>
            </a:lvl4pPr>
            <a:lvl5pPr marL="228600" indent="-228600" algn="l" defTabSz="457200" rtl="0" eaLnBrk="1" latinLnBrk="0" hangingPunct="1">
              <a:spcAft>
                <a:spcPts val="600"/>
              </a:spcAft>
              <a:buClr>
                <a:srgbClr val="98002E"/>
              </a:buClr>
              <a:buFont typeface="Wingdings 3" panose="05040102010807070707" pitchFamily="18" charset="2"/>
              <a:buChar char="}"/>
              <a:defRPr lang="en-US" sz="2000" kern="1200" dirty="0">
                <a:solidFill>
                  <a:srgbClr val="59585B"/>
                </a:solidFill>
                <a:latin typeface="+mn-lt"/>
                <a:ea typeface="+mn-ea"/>
                <a:cs typeface="+mn-cs"/>
              </a:defRPr>
            </a:lvl5pPr>
          </a:lstStyle>
          <a:p>
            <a:pPr lvl="0"/>
            <a:r>
              <a:rPr lang="en-US" dirty="0" smtClean="0"/>
              <a:t>Click to edit Master text styles</a:t>
            </a:r>
          </a:p>
          <a:p>
            <a:pPr lvl="2"/>
            <a:r>
              <a:rPr lang="en-US" dirty="0" smtClean="0"/>
              <a:t>Second level</a:t>
            </a:r>
          </a:p>
          <a:p>
            <a:pPr lvl="2"/>
            <a:r>
              <a:rPr lang="en-US" dirty="0" smtClean="0"/>
              <a:t>Third level</a:t>
            </a:r>
            <a:endParaRPr lang="en-US" dirty="0"/>
          </a:p>
        </p:txBody>
      </p:sp>
      <p:sp>
        <p:nvSpPr>
          <p:cNvPr id="38" name="Text Placeholder 24"/>
          <p:cNvSpPr>
            <a:spLocks noGrp="1"/>
          </p:cNvSpPr>
          <p:nvPr>
            <p:ph type="body" sz="quarter" idx="19"/>
          </p:nvPr>
        </p:nvSpPr>
        <p:spPr>
          <a:xfrm>
            <a:off x="334643" y="4620618"/>
            <a:ext cx="2655983" cy="1564915"/>
          </a:xfrm>
          <a:prstGeom prst="rect">
            <a:avLst/>
          </a:prstGeom>
        </p:spPr>
        <p:txBody>
          <a:bodyPr lIns="91440" tIns="182880"/>
          <a:lstStyle>
            <a:lvl1pPr marL="0" indent="0" algn="l" defTabSz="457200" rtl="0" eaLnBrk="1" latinLnBrk="0" hangingPunct="1">
              <a:spcBef>
                <a:spcPts val="0"/>
              </a:spcBef>
              <a:spcAft>
                <a:spcPts val="600"/>
              </a:spcAft>
              <a:buClr>
                <a:schemeClr val="tx1"/>
              </a:buClr>
              <a:buFont typeface="Arial" panose="020B0604020202020204" pitchFamily="34" charset="0"/>
              <a:buNone/>
              <a:defRPr lang="en-US" sz="1600" kern="1200" dirty="0" smtClean="0">
                <a:solidFill>
                  <a:schemeClr val="tx1"/>
                </a:solidFill>
                <a:latin typeface="+mn-lt"/>
                <a:ea typeface="+mn-ea"/>
                <a:cs typeface="+mn-cs"/>
              </a:defRPr>
            </a:lvl1pPr>
            <a:lvl2pPr marL="182880" indent="-182880" algn="l" defTabSz="457200" rtl="0" eaLnBrk="1" latinLnBrk="0" hangingPunct="1">
              <a:spcBef>
                <a:spcPts val="0"/>
              </a:spcBef>
              <a:spcAft>
                <a:spcPts val="300"/>
              </a:spcAft>
              <a:buClr>
                <a:schemeClr val="tx1"/>
              </a:buClr>
              <a:buFont typeface="Arial" panose="020B0604020202020204" pitchFamily="34" charset="0"/>
              <a:buChar char="•"/>
              <a:defRPr lang="en-US" sz="1600" kern="1200" dirty="0" smtClean="0">
                <a:solidFill>
                  <a:schemeClr val="accent6">
                    <a:lumMod val="75000"/>
                  </a:schemeClr>
                </a:solidFill>
                <a:latin typeface="+mn-lt"/>
                <a:ea typeface="+mn-ea"/>
                <a:cs typeface="+mn-cs"/>
              </a:defRPr>
            </a:lvl2pPr>
            <a:lvl3pPr marL="0" indent="0" algn="l" defTabSz="457200" rtl="0" eaLnBrk="1" latinLnBrk="0" hangingPunct="1">
              <a:spcBef>
                <a:spcPts val="0"/>
              </a:spcBef>
              <a:spcAft>
                <a:spcPts val="600"/>
              </a:spcAft>
              <a:buClr>
                <a:schemeClr val="tx1"/>
              </a:buClr>
              <a:buFont typeface="Arial" panose="020B0604020202020204" pitchFamily="34" charset="0"/>
              <a:buNone/>
              <a:defRPr lang="en-US" sz="1600" kern="1200" dirty="0" smtClean="0">
                <a:solidFill>
                  <a:schemeClr val="tx1"/>
                </a:solidFill>
                <a:latin typeface="+mn-lt"/>
                <a:ea typeface="+mn-ea"/>
                <a:cs typeface="+mn-cs"/>
              </a:defRPr>
            </a:lvl3pPr>
            <a:lvl4pPr marL="228600" indent="-228600" algn="l" defTabSz="457200" rtl="0" eaLnBrk="1" latinLnBrk="0" hangingPunct="1">
              <a:spcAft>
                <a:spcPts val="600"/>
              </a:spcAft>
              <a:buClr>
                <a:srgbClr val="98002E"/>
              </a:buClr>
              <a:buFont typeface="Wingdings 3" panose="05040102010807070707" pitchFamily="18" charset="2"/>
              <a:buChar char="}"/>
              <a:defRPr lang="en-US" sz="2000" kern="1200" dirty="0" smtClean="0">
                <a:solidFill>
                  <a:srgbClr val="59585B"/>
                </a:solidFill>
                <a:latin typeface="+mn-lt"/>
                <a:ea typeface="+mn-ea"/>
                <a:cs typeface="+mn-cs"/>
              </a:defRPr>
            </a:lvl4pPr>
            <a:lvl5pPr marL="228600" indent="-228600" algn="l" defTabSz="457200" rtl="0" eaLnBrk="1" latinLnBrk="0" hangingPunct="1">
              <a:spcAft>
                <a:spcPts val="600"/>
              </a:spcAft>
              <a:buClr>
                <a:srgbClr val="98002E"/>
              </a:buClr>
              <a:buFont typeface="Wingdings 3" panose="05040102010807070707" pitchFamily="18" charset="2"/>
              <a:buChar char="}"/>
              <a:defRPr lang="en-US" sz="2000" kern="1200" dirty="0">
                <a:solidFill>
                  <a:srgbClr val="59585B"/>
                </a:solidFill>
                <a:latin typeface="+mn-lt"/>
                <a:ea typeface="+mn-ea"/>
                <a:cs typeface="+mn-cs"/>
              </a:defRPr>
            </a:lvl5pPr>
          </a:lstStyle>
          <a:p>
            <a:pPr lvl="0"/>
            <a:r>
              <a:rPr lang="en-US" dirty="0" smtClean="0"/>
              <a:t>Click to edit Master text styles</a:t>
            </a:r>
          </a:p>
          <a:p>
            <a:pPr lvl="2"/>
            <a:r>
              <a:rPr lang="en-US" dirty="0" smtClean="0"/>
              <a:t>Second level</a:t>
            </a:r>
          </a:p>
          <a:p>
            <a:pPr lvl="2"/>
            <a:r>
              <a:rPr lang="en-US" dirty="0" smtClean="0"/>
              <a:t>Third level</a:t>
            </a:r>
            <a:endParaRPr lang="en-US" dirty="0"/>
          </a:p>
        </p:txBody>
      </p:sp>
    </p:spTree>
    <p:extLst>
      <p:ext uri="{BB962C8B-B14F-4D97-AF65-F5344CB8AC3E}">
        <p14:creationId xmlns:p14="http://schemas.microsoft.com/office/powerpoint/2010/main" val="2155666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0.xml><?xml version="1.0" encoding="utf-8"?>
<p:sldLayout xmlns:a="http://schemas.openxmlformats.org/drawingml/2006/main" xmlns:r="http://schemas.openxmlformats.org/officeDocument/2006/relationships" xmlns:p="http://schemas.openxmlformats.org/presentationml/2006/main" userDrawn="1">
  <p:cSld name="3_Agenda ">
    <p:spTree>
      <p:nvGrpSpPr>
        <p:cNvPr id="1" name=""/>
        <p:cNvGrpSpPr/>
        <p:nvPr/>
      </p:nvGrpSpPr>
      <p:grpSpPr>
        <a:xfrm>
          <a:off x="0" y="0"/>
          <a:ext cx="0" cy="0"/>
          <a:chOff x="0" y="0"/>
          <a:chExt cx="0" cy="0"/>
        </a:xfrm>
      </p:grpSpPr>
      <p:sp>
        <p:nvSpPr>
          <p:cNvPr id="2" name="Title 1"/>
          <p:cNvSpPr>
            <a:spLocks noGrp="1"/>
          </p:cNvSpPr>
          <p:nvPr>
            <p:ph type="title"/>
          </p:nvPr>
        </p:nvSpPr>
        <p:spPr>
          <a:xfrm>
            <a:off x="1155514" y="68684"/>
            <a:ext cx="6830246" cy="663599"/>
          </a:xfrm>
          <a:prstGeom prst="rect">
            <a:avLst/>
          </a:prstGeom>
        </p:spPr>
        <p:txBody>
          <a:bodyPr vert="horz"/>
          <a:lstStyle>
            <a:lvl1pPr algn="l">
              <a:defRPr sz="3000" b="1">
                <a:solidFill>
                  <a:srgbClr val="98002E"/>
                </a:solidFill>
              </a:defRPr>
            </a:lvl1pPr>
          </a:lstStyle>
          <a:p>
            <a:r>
              <a:rPr lang="en-US" dirty="0" smtClean="0"/>
              <a:t>Click to edit Master title style</a:t>
            </a:r>
            <a:endParaRPr lang="en-US" dirty="0"/>
          </a:p>
        </p:txBody>
      </p:sp>
      <p:sp>
        <p:nvSpPr>
          <p:cNvPr id="6" name="Text Placeholder 3"/>
          <p:cNvSpPr>
            <a:spLocks noGrp="1"/>
          </p:cNvSpPr>
          <p:nvPr>
            <p:ph type="body" sz="quarter" idx="10"/>
          </p:nvPr>
        </p:nvSpPr>
        <p:spPr>
          <a:xfrm>
            <a:off x="354662" y="910097"/>
            <a:ext cx="8452788" cy="5245768"/>
          </a:xfrm>
          <a:prstGeom prst="rect">
            <a:avLst/>
          </a:prstGeom>
          <a:solidFill>
            <a:schemeClr val="bg1">
              <a:lumMod val="95000"/>
            </a:schemeClr>
          </a:solidFill>
          <a:ln w="19050">
            <a:solidFill>
              <a:schemeClr val="accent1"/>
            </a:solidFill>
          </a:ln>
        </p:spPr>
        <p:txBody>
          <a:bodyPr vert="horz" lIns="182880" tIns="91440"/>
          <a:lstStyle>
            <a:lvl1pPr marL="344488" indent="-344488">
              <a:spcBef>
                <a:spcPts val="1200"/>
              </a:spcBef>
              <a:buClr>
                <a:schemeClr val="accent1"/>
              </a:buClr>
              <a:buFont typeface="+mj-lt"/>
              <a:buAutoNum type="arabicPeriod"/>
              <a:defRPr sz="2000" b="1">
                <a:solidFill>
                  <a:schemeClr val="accent1"/>
                </a:solidFill>
              </a:defRPr>
            </a:lvl1pPr>
            <a:lvl2pPr marL="344488" indent="0">
              <a:buClr>
                <a:schemeClr val="accent1"/>
              </a:buClr>
              <a:buFont typeface="Arial" panose="020B0604020202020204" pitchFamily="34" charset="0"/>
              <a:buNone/>
              <a:defRPr sz="2000">
                <a:solidFill>
                  <a:schemeClr val="tx2"/>
                </a:solidFill>
              </a:defRPr>
            </a:lvl2pPr>
            <a:lvl3pPr marL="569913" indent="-225425">
              <a:buClr>
                <a:schemeClr val="accent1"/>
              </a:buClr>
              <a:buFont typeface="Arial" panose="020B0604020202020204" pitchFamily="34" charset="0"/>
              <a:buChar char="•"/>
              <a:defRPr sz="1800">
                <a:solidFill>
                  <a:schemeClr val="tx2"/>
                </a:solidFill>
              </a:defRPr>
            </a:lvl3pPr>
            <a:lvl4pPr marL="801688" indent="-231775">
              <a:buClr>
                <a:schemeClr val="accent1"/>
              </a:buClr>
              <a:buFont typeface="Helvetica LT Std" panose="020B0504020202020204" pitchFamily="34" charset="0"/>
              <a:buChar char="–"/>
              <a:defRPr sz="1600">
                <a:solidFill>
                  <a:schemeClr val="tx2"/>
                </a:solidFill>
              </a:defRPr>
            </a:lvl4pPr>
            <a:lvl5pPr marL="1027113" indent="-225425">
              <a:buClr>
                <a:schemeClr val="accent1"/>
              </a:buClr>
              <a:buFont typeface="Wingdings" panose="05000000000000000000" pitchFamily="2" charset="2"/>
              <a:buChar char="§"/>
              <a:tabLst>
                <a:tab pos="1147763" algn="l"/>
              </a:tabLst>
              <a:defRPr sz="1600">
                <a:solidFill>
                  <a:schemeClr val="tx2"/>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Box 3"/>
          <p:cNvSpPr txBox="1"/>
          <p:nvPr userDrawn="1"/>
        </p:nvSpPr>
        <p:spPr>
          <a:xfrm>
            <a:off x="88200" y="6424511"/>
            <a:ext cx="5998265" cy="400110"/>
          </a:xfrm>
          <a:prstGeom prst="rect">
            <a:avLst/>
          </a:prstGeom>
          <a:noFill/>
        </p:spPr>
        <p:txBody>
          <a:bodyPr wrap="square" rtlCol="0">
            <a:spAutoFit/>
          </a:bodyPr>
          <a:lstStyle/>
          <a:p>
            <a:pPr>
              <a:defRPr/>
            </a:pPr>
            <a:r>
              <a:rPr lang="en-US" sz="1000" cap="all" dirty="0" smtClean="0">
                <a:solidFill>
                  <a:srgbClr val="BFBFBF"/>
                </a:solidFill>
                <a:latin typeface="Open Sans Semibold"/>
              </a:rPr>
              <a:t>Confidential and Propriety to Owens &amp; Minor Distribution, Inc.</a:t>
            </a:r>
          </a:p>
          <a:p>
            <a:endParaRPr lang="en-US" sz="1000" dirty="0">
              <a:solidFill>
                <a:srgbClr val="FFFFFF">
                  <a:lumMod val="75000"/>
                </a:srgbClr>
              </a:solidFill>
              <a:latin typeface="Open Sans Semibold"/>
            </a:endParaRPr>
          </a:p>
        </p:txBody>
      </p:sp>
      <p:sp>
        <p:nvSpPr>
          <p:cNvPr id="5" name="TextBox 4"/>
          <p:cNvSpPr txBox="1"/>
          <p:nvPr userDrawn="1"/>
        </p:nvSpPr>
        <p:spPr>
          <a:xfrm>
            <a:off x="8369450" y="6470677"/>
            <a:ext cx="774549" cy="338554"/>
          </a:xfrm>
          <a:prstGeom prst="rect">
            <a:avLst/>
          </a:prstGeom>
          <a:noFill/>
        </p:spPr>
        <p:txBody>
          <a:bodyPr wrap="square" rtlCol="0">
            <a:spAutoFit/>
          </a:bodyPr>
          <a:lstStyle/>
          <a:p>
            <a:fld id="{3D84F2F9-315C-FD42-A941-A992AC045A1A}" type="slidenum">
              <a:rPr lang="en-US" sz="1600" smtClean="0">
                <a:solidFill>
                  <a:srgbClr val="FFFFFF"/>
                </a:solidFill>
                <a:latin typeface="Open Sans Semibold"/>
              </a:rPr>
              <a:pPr/>
              <a:t>‹#›</a:t>
            </a:fld>
            <a:endParaRPr lang="en-US" sz="1600" dirty="0">
              <a:solidFill>
                <a:srgbClr val="FFFFFF"/>
              </a:solidFill>
              <a:latin typeface="Open Sans Semibold"/>
            </a:endParaRPr>
          </a:p>
        </p:txBody>
      </p:sp>
    </p:spTree>
    <p:extLst>
      <p:ext uri="{BB962C8B-B14F-4D97-AF65-F5344CB8AC3E}">
        <p14:creationId xmlns:p14="http://schemas.microsoft.com/office/powerpoint/2010/main" val="42265896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tmplLst>
          <p:tmpl>
            <p:tnLst>
              <p:par>
                <p:cTn presetID="10" presetClass="entr" presetSubtype="0" fill="hold" nodeType="withEffect">
                  <p:stCondLst>
                    <p:cond delay="0"/>
                  </p:stCondLst>
                  <p:childTnLst>
                    <p:set>
                      <p:cBhvr>
                        <p:cTn dur="1" fill="hold">
                          <p:stCondLst>
                            <p:cond delay="0"/>
                          </p:stCondLst>
                        </p:cTn>
                        <p:tgtEl>
                          <p:spTgt spid="6"/>
                        </p:tgtEl>
                        <p:attrNameLst>
                          <p:attrName>style.visibility</p:attrName>
                        </p:attrNameLst>
                      </p:cBhvr>
                      <p:to>
                        <p:strVal val="visible"/>
                      </p:to>
                    </p:set>
                    <p:animEffect transition="in" filter="fade">
                      <p:cBhvr>
                        <p:cTn dur="500"/>
                        <p:tgtEl>
                          <p:spTgt spid="6"/>
                        </p:tgtEl>
                      </p:cBhvr>
                    </p:animEffect>
                  </p:childTnLst>
                </p:cTn>
              </p:par>
            </p:tnLst>
          </p:tmpl>
        </p:tmplLst>
      </p:bldP>
    </p:bldLst>
  </p:timing>
  <p:extLst mod="1">
    <p:ext uri="{DCECCB84-F9BA-43D5-87BE-67443E8EF086}">
      <p15:sldGuideLst xmlns:p15="http://schemas.microsoft.com/office/powerpoint/2012/main" xmlns=""/>
    </p:ext>
  </p:extLst>
</p:sldLayout>
</file>

<file path=ppt/slideLayouts/slideLayout101.xml><?xml version="1.0" encoding="utf-8"?>
<p:sldLayout xmlns:a="http://schemas.openxmlformats.org/drawingml/2006/main" xmlns:r="http://schemas.openxmlformats.org/officeDocument/2006/relationships" xmlns:p="http://schemas.openxmlformats.org/presentationml/2006/main" userDrawn="1">
  <p:cSld name="3_Chart">
    <p:spTree>
      <p:nvGrpSpPr>
        <p:cNvPr id="1" name=""/>
        <p:cNvGrpSpPr/>
        <p:nvPr/>
      </p:nvGrpSpPr>
      <p:grpSpPr>
        <a:xfrm>
          <a:off x="0" y="0"/>
          <a:ext cx="0" cy="0"/>
          <a:chOff x="0" y="0"/>
          <a:chExt cx="0" cy="0"/>
        </a:xfrm>
      </p:grpSpPr>
      <p:sp>
        <p:nvSpPr>
          <p:cNvPr id="2" name="Title 1"/>
          <p:cNvSpPr>
            <a:spLocks noGrp="1"/>
          </p:cNvSpPr>
          <p:nvPr>
            <p:ph type="title"/>
          </p:nvPr>
        </p:nvSpPr>
        <p:spPr>
          <a:xfrm>
            <a:off x="1155514" y="68684"/>
            <a:ext cx="6830246" cy="663599"/>
          </a:xfrm>
          <a:prstGeom prst="rect">
            <a:avLst/>
          </a:prstGeom>
        </p:spPr>
        <p:txBody>
          <a:bodyPr vert="horz"/>
          <a:lstStyle>
            <a:lvl1pPr algn="l">
              <a:defRPr sz="3000" b="1">
                <a:solidFill>
                  <a:srgbClr val="98002E"/>
                </a:solidFill>
              </a:defRPr>
            </a:lvl1pPr>
          </a:lstStyle>
          <a:p>
            <a:r>
              <a:rPr lang="en-US" dirty="0" smtClean="0"/>
              <a:t>Click to edit Master title style</a:t>
            </a:r>
            <a:endParaRPr lang="en-US" dirty="0"/>
          </a:p>
        </p:txBody>
      </p:sp>
      <p:sp>
        <p:nvSpPr>
          <p:cNvPr id="7" name="Chart Placeholder 6"/>
          <p:cNvSpPr>
            <a:spLocks noGrp="1"/>
          </p:cNvSpPr>
          <p:nvPr>
            <p:ph type="chart" sz="quarter" idx="10"/>
          </p:nvPr>
        </p:nvSpPr>
        <p:spPr>
          <a:xfrm>
            <a:off x="342900" y="1536701"/>
            <a:ext cx="8464550" cy="4614862"/>
          </a:xfrm>
          <a:prstGeom prst="rect">
            <a:avLst/>
          </a:prstGeom>
        </p:spPr>
        <p:txBody>
          <a:bodyPr/>
          <a:lstStyle>
            <a:lvl1pPr marL="0" indent="0">
              <a:buNone/>
              <a:defRPr sz="2400">
                <a:solidFill>
                  <a:schemeClr val="tx2"/>
                </a:solidFill>
              </a:defRPr>
            </a:lvl1pPr>
          </a:lstStyle>
          <a:p>
            <a:endParaRPr lang="en-US" dirty="0"/>
          </a:p>
        </p:txBody>
      </p:sp>
      <p:cxnSp>
        <p:nvCxnSpPr>
          <p:cNvPr id="9" name="Straight Connector 8"/>
          <p:cNvCxnSpPr/>
          <p:nvPr userDrawn="1"/>
        </p:nvCxnSpPr>
        <p:spPr>
          <a:xfrm>
            <a:off x="2532071" y="1428309"/>
            <a:ext cx="4079858" cy="0"/>
          </a:xfrm>
          <a:prstGeom prst="line">
            <a:avLst/>
          </a:prstGeom>
          <a:ln w="3175">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userDrawn="1"/>
        </p:nvCxnSpPr>
        <p:spPr>
          <a:xfrm>
            <a:off x="2532071" y="933445"/>
            <a:ext cx="4079858" cy="0"/>
          </a:xfrm>
          <a:prstGeom prst="line">
            <a:avLst/>
          </a:prstGeom>
          <a:ln w="3175">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12" name="Text Placeholder 11"/>
          <p:cNvSpPr>
            <a:spLocks noGrp="1"/>
          </p:cNvSpPr>
          <p:nvPr>
            <p:ph type="body" sz="quarter" idx="11" hasCustomPrompt="1"/>
          </p:nvPr>
        </p:nvSpPr>
        <p:spPr>
          <a:xfrm>
            <a:off x="2532063" y="940455"/>
            <a:ext cx="4081462" cy="461665"/>
          </a:xfrm>
          <a:prstGeom prst="rect">
            <a:avLst/>
          </a:prstGeom>
        </p:spPr>
        <p:txBody>
          <a:bodyPr>
            <a:spAutoFit/>
          </a:bodyPr>
          <a:lstStyle>
            <a:lvl1pPr marL="0" indent="0" algn="ctr">
              <a:buNone/>
              <a:defRPr sz="2400" b="1">
                <a:solidFill>
                  <a:schemeClr val="accent1"/>
                </a:solidFill>
              </a:defRPr>
            </a:lvl1pPr>
          </a:lstStyle>
          <a:p>
            <a:pPr lvl="0"/>
            <a:r>
              <a:rPr lang="en-US" dirty="0" smtClean="0"/>
              <a:t>Chart Title</a:t>
            </a:r>
            <a:endParaRPr lang="en-US" dirty="0"/>
          </a:p>
        </p:txBody>
      </p:sp>
      <p:sp>
        <p:nvSpPr>
          <p:cNvPr id="8" name="TextBox 7"/>
          <p:cNvSpPr txBox="1"/>
          <p:nvPr userDrawn="1"/>
        </p:nvSpPr>
        <p:spPr>
          <a:xfrm>
            <a:off x="88200" y="6424511"/>
            <a:ext cx="5998265" cy="400110"/>
          </a:xfrm>
          <a:prstGeom prst="rect">
            <a:avLst/>
          </a:prstGeom>
          <a:noFill/>
        </p:spPr>
        <p:txBody>
          <a:bodyPr wrap="square" rtlCol="0">
            <a:spAutoFit/>
          </a:bodyPr>
          <a:lstStyle/>
          <a:p>
            <a:pPr>
              <a:defRPr/>
            </a:pPr>
            <a:r>
              <a:rPr lang="en-US" sz="1000" cap="all" dirty="0" smtClean="0">
                <a:solidFill>
                  <a:srgbClr val="BFBFBF"/>
                </a:solidFill>
                <a:latin typeface="Open Sans Semibold"/>
              </a:rPr>
              <a:t>Confidential and Propriety to Owens &amp; Minor Distribution, Inc.</a:t>
            </a:r>
          </a:p>
          <a:p>
            <a:endParaRPr lang="en-US" sz="1000" dirty="0">
              <a:solidFill>
                <a:srgbClr val="FFFFFF">
                  <a:lumMod val="75000"/>
                </a:srgbClr>
              </a:solidFill>
              <a:latin typeface="Open Sans Semibold"/>
            </a:endParaRPr>
          </a:p>
        </p:txBody>
      </p:sp>
      <p:sp>
        <p:nvSpPr>
          <p:cNvPr id="11" name="TextBox 10"/>
          <p:cNvSpPr txBox="1"/>
          <p:nvPr userDrawn="1"/>
        </p:nvSpPr>
        <p:spPr>
          <a:xfrm>
            <a:off x="8369450" y="6470677"/>
            <a:ext cx="774549" cy="338554"/>
          </a:xfrm>
          <a:prstGeom prst="rect">
            <a:avLst/>
          </a:prstGeom>
          <a:noFill/>
        </p:spPr>
        <p:txBody>
          <a:bodyPr wrap="square" rtlCol="0">
            <a:spAutoFit/>
          </a:bodyPr>
          <a:lstStyle/>
          <a:p>
            <a:fld id="{3D84F2F9-315C-FD42-A941-A992AC045A1A}" type="slidenum">
              <a:rPr lang="en-US" sz="1600" smtClean="0">
                <a:solidFill>
                  <a:srgbClr val="FFFFFF"/>
                </a:solidFill>
                <a:latin typeface="Open Sans Semibold"/>
              </a:rPr>
              <a:pPr/>
              <a:t>‹#›</a:t>
            </a:fld>
            <a:endParaRPr lang="en-US" sz="1600" dirty="0">
              <a:solidFill>
                <a:srgbClr val="FFFFFF"/>
              </a:solidFill>
              <a:latin typeface="Open Sans Semibold"/>
            </a:endParaRPr>
          </a:p>
        </p:txBody>
      </p:sp>
    </p:spTree>
    <p:extLst>
      <p:ext uri="{BB962C8B-B14F-4D97-AF65-F5344CB8AC3E}">
        <p14:creationId xmlns:p14="http://schemas.microsoft.com/office/powerpoint/2010/main" val="19163567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right)">
                                      <p:cBhvr>
                                        <p:cTn id="7" dur="500"/>
                                        <p:tgtEl>
                                          <p:spTgt spid="9"/>
                                        </p:tgtEl>
                                      </p:cBhvr>
                                    </p:animEffect>
                                  </p:childTnLst>
                                </p:cTn>
                              </p:par>
                              <p:par>
                                <p:cTn id="8" presetID="22" presetClass="entr" presetSubtype="8"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left)">
                                      <p:cBhvr>
                                        <p:cTn id="10" dur="500"/>
                                        <p:tgtEl>
                                          <p:spTgt spid="1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2">
                                            <p:txEl>
                                              <p:pRg st="0" end="0"/>
                                            </p:txEl>
                                          </p:spTgt>
                                        </p:tgtEl>
                                        <p:attrNameLst>
                                          <p:attrName>style.visibility</p:attrName>
                                        </p:attrNameLst>
                                      </p:cBhvr>
                                      <p:to>
                                        <p:strVal val="visible"/>
                                      </p:to>
                                    </p:set>
                                    <p:animEffect transition="in" filter="fade">
                                      <p:cBhvr>
                                        <p:cTn id="13" dur="5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tmplLst>
          <p:tmpl lvl="1">
            <p:tnLst>
              <p:par>
                <p:cTn presetID="10" presetClass="entr" presetSubtype="0" fill="hold" nodeType="with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cTn>
              </p:par>
            </p:tnLst>
          </p:tmpl>
        </p:tmplLst>
      </p:bldP>
    </p:bldLst>
  </p:timing>
</p:sldLayout>
</file>

<file path=ppt/slideLayouts/slideLayout102.xml><?xml version="1.0" encoding="utf-8"?>
<p:sldLayout xmlns:a="http://schemas.openxmlformats.org/drawingml/2006/main" xmlns:r="http://schemas.openxmlformats.org/officeDocument/2006/relationships" xmlns:p="http://schemas.openxmlformats.org/presentationml/2006/main" userDrawn="1">
  <p:cSld name="3_Text With Images">
    <p:spTree>
      <p:nvGrpSpPr>
        <p:cNvPr id="1" name=""/>
        <p:cNvGrpSpPr/>
        <p:nvPr/>
      </p:nvGrpSpPr>
      <p:grpSpPr>
        <a:xfrm>
          <a:off x="0" y="0"/>
          <a:ext cx="0" cy="0"/>
          <a:chOff x="0" y="0"/>
          <a:chExt cx="0" cy="0"/>
        </a:xfrm>
      </p:grpSpPr>
      <p:sp>
        <p:nvSpPr>
          <p:cNvPr id="2" name="Title 1"/>
          <p:cNvSpPr>
            <a:spLocks noGrp="1"/>
          </p:cNvSpPr>
          <p:nvPr>
            <p:ph type="title"/>
          </p:nvPr>
        </p:nvSpPr>
        <p:spPr>
          <a:xfrm>
            <a:off x="1155514" y="111716"/>
            <a:ext cx="6830246" cy="663599"/>
          </a:xfrm>
          <a:prstGeom prst="rect">
            <a:avLst/>
          </a:prstGeom>
        </p:spPr>
        <p:txBody>
          <a:bodyPr vert="horz"/>
          <a:lstStyle>
            <a:lvl1pPr algn="l">
              <a:defRPr sz="3000" b="1">
                <a:solidFill>
                  <a:srgbClr val="98002E"/>
                </a:solidFill>
              </a:defRPr>
            </a:lvl1pPr>
          </a:lstStyle>
          <a:p>
            <a:r>
              <a:rPr lang="en-US" dirty="0" smtClean="0"/>
              <a:t>Click to edit Master title style</a:t>
            </a:r>
            <a:endParaRPr lang="en-US" dirty="0"/>
          </a:p>
        </p:txBody>
      </p:sp>
      <p:sp>
        <p:nvSpPr>
          <p:cNvPr id="7" name="Picture Placeholder 6"/>
          <p:cNvSpPr>
            <a:spLocks noGrp="1"/>
          </p:cNvSpPr>
          <p:nvPr>
            <p:ph type="pic" sz="quarter" idx="12"/>
          </p:nvPr>
        </p:nvSpPr>
        <p:spPr>
          <a:xfrm>
            <a:off x="4692316" y="910431"/>
            <a:ext cx="4115133" cy="5245100"/>
          </a:xfrm>
          <a:prstGeom prst="rect">
            <a:avLst/>
          </a:prstGeom>
          <a:ln w="19050">
            <a:solidFill>
              <a:schemeClr val="accent1"/>
            </a:solidFill>
          </a:ln>
        </p:spPr>
        <p:txBody>
          <a:bodyPr/>
          <a:lstStyle>
            <a:lvl1pPr marL="0" indent="0">
              <a:buNone/>
              <a:defRPr sz="1800">
                <a:solidFill>
                  <a:schemeClr val="tx2"/>
                </a:solidFill>
              </a:defRPr>
            </a:lvl1pPr>
          </a:lstStyle>
          <a:p>
            <a:endParaRPr lang="en-US" dirty="0"/>
          </a:p>
        </p:txBody>
      </p:sp>
      <p:sp>
        <p:nvSpPr>
          <p:cNvPr id="9" name="Text Placeholder 8"/>
          <p:cNvSpPr>
            <a:spLocks noGrp="1"/>
          </p:cNvSpPr>
          <p:nvPr>
            <p:ph type="body" sz="quarter" idx="13"/>
          </p:nvPr>
        </p:nvSpPr>
        <p:spPr>
          <a:xfrm>
            <a:off x="342900" y="898525"/>
            <a:ext cx="4127500" cy="5256213"/>
          </a:xfrm>
          <a:prstGeom prst="rect">
            <a:avLst/>
          </a:prstGeom>
          <a:solidFill>
            <a:schemeClr val="accent6">
              <a:lumMod val="20000"/>
              <a:lumOff val="80000"/>
            </a:schemeClr>
          </a:solidFill>
          <a:ln w="19050">
            <a:solidFill>
              <a:schemeClr val="accent1"/>
            </a:solidFill>
          </a:ln>
        </p:spPr>
        <p:txBody>
          <a:bodyPr/>
          <a:lstStyle>
            <a:lvl1pPr marL="0" indent="0">
              <a:spcBef>
                <a:spcPts val="1200"/>
              </a:spcBef>
              <a:buNone/>
              <a:defRPr sz="2400" b="0">
                <a:solidFill>
                  <a:schemeClr val="accent1"/>
                </a:solidFill>
              </a:defRPr>
            </a:lvl1pPr>
            <a:lvl2pPr marL="0" indent="0">
              <a:buNone/>
              <a:defRPr sz="2400">
                <a:solidFill>
                  <a:schemeClr val="tx2"/>
                </a:solidFill>
              </a:defRPr>
            </a:lvl2pPr>
            <a:lvl3pPr marL="228600" indent="-228600">
              <a:buClr>
                <a:schemeClr val="accent1"/>
              </a:buClr>
              <a:defRPr sz="2000">
                <a:solidFill>
                  <a:schemeClr val="tx2"/>
                </a:solidFill>
              </a:defRPr>
            </a:lvl3pPr>
            <a:lvl4pPr marL="457200" indent="-228600">
              <a:buClr>
                <a:schemeClr val="accent1"/>
              </a:buClr>
              <a:defRPr sz="1800">
                <a:solidFill>
                  <a:schemeClr val="tx2"/>
                </a:solidFill>
              </a:defRPr>
            </a:lvl4pPr>
            <a:lvl5pPr marL="685800" indent="-228600">
              <a:buClr>
                <a:schemeClr val="accent1"/>
              </a:buClr>
              <a:buFont typeface="Wingdings" panose="05000000000000000000" pitchFamily="2" charset="2"/>
              <a:buChar char="§"/>
              <a:defRPr sz="1800">
                <a:solidFill>
                  <a:schemeClr val="tx2"/>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extBox 5"/>
          <p:cNvSpPr txBox="1"/>
          <p:nvPr userDrawn="1"/>
        </p:nvSpPr>
        <p:spPr>
          <a:xfrm>
            <a:off x="88200" y="6424511"/>
            <a:ext cx="5998265" cy="400110"/>
          </a:xfrm>
          <a:prstGeom prst="rect">
            <a:avLst/>
          </a:prstGeom>
          <a:noFill/>
        </p:spPr>
        <p:txBody>
          <a:bodyPr wrap="square" rtlCol="0">
            <a:spAutoFit/>
          </a:bodyPr>
          <a:lstStyle/>
          <a:p>
            <a:pPr>
              <a:defRPr/>
            </a:pPr>
            <a:r>
              <a:rPr lang="en-US" sz="1000" cap="all" dirty="0" smtClean="0">
                <a:solidFill>
                  <a:srgbClr val="BFBFBF"/>
                </a:solidFill>
                <a:latin typeface="Open Sans Semibold"/>
              </a:rPr>
              <a:t>Confidential and Propriety to Owens &amp; Minor Distribution, Inc.</a:t>
            </a:r>
          </a:p>
          <a:p>
            <a:endParaRPr lang="en-US" sz="1000" dirty="0">
              <a:solidFill>
                <a:srgbClr val="FFFFFF">
                  <a:lumMod val="75000"/>
                </a:srgbClr>
              </a:solidFill>
              <a:latin typeface="Open Sans Semibold"/>
            </a:endParaRPr>
          </a:p>
        </p:txBody>
      </p:sp>
      <p:sp>
        <p:nvSpPr>
          <p:cNvPr id="8" name="TextBox 7"/>
          <p:cNvSpPr txBox="1"/>
          <p:nvPr userDrawn="1"/>
        </p:nvSpPr>
        <p:spPr>
          <a:xfrm>
            <a:off x="8369450" y="6470677"/>
            <a:ext cx="774549" cy="338554"/>
          </a:xfrm>
          <a:prstGeom prst="rect">
            <a:avLst/>
          </a:prstGeom>
          <a:noFill/>
        </p:spPr>
        <p:txBody>
          <a:bodyPr wrap="square" rtlCol="0">
            <a:spAutoFit/>
          </a:bodyPr>
          <a:lstStyle/>
          <a:p>
            <a:fld id="{3D84F2F9-315C-FD42-A941-A992AC045A1A}" type="slidenum">
              <a:rPr lang="en-US" sz="1600" smtClean="0">
                <a:solidFill>
                  <a:srgbClr val="FFFFFF"/>
                </a:solidFill>
                <a:latin typeface="Open Sans Semibold"/>
              </a:rPr>
              <a:pPr/>
              <a:t>‹#›</a:t>
            </a:fld>
            <a:endParaRPr lang="en-US" sz="1600" dirty="0">
              <a:solidFill>
                <a:srgbClr val="FFFFFF"/>
              </a:solidFill>
              <a:latin typeface="Open Sans Semibold"/>
            </a:endParaRPr>
          </a:p>
        </p:txBody>
      </p:sp>
    </p:spTree>
    <p:extLst>
      <p:ext uri="{BB962C8B-B14F-4D97-AF65-F5344CB8AC3E}">
        <p14:creationId xmlns:p14="http://schemas.microsoft.com/office/powerpoint/2010/main" val="2165123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tmplLst>
          <p:tmpl>
            <p:tnLst>
              <p:par>
                <p:cTn presetID="10" presetClass="entr" presetSubtype="0" fill="hold" nodeType="with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Lst>
      </p:bldP>
    </p:bldLst>
  </p:timing>
</p:sldLayout>
</file>

<file path=ppt/slideLayouts/slideLayout103.xml><?xml version="1.0" encoding="utf-8"?>
<p:sldLayout xmlns:a="http://schemas.openxmlformats.org/drawingml/2006/main" xmlns:r="http://schemas.openxmlformats.org/officeDocument/2006/relationships" xmlns:p="http://schemas.openxmlformats.org/presentationml/2006/main" userDrawn="1">
  <p:cSld name="1_Standard Textbox">
    <p:spTree>
      <p:nvGrpSpPr>
        <p:cNvPr id="1" name=""/>
        <p:cNvGrpSpPr/>
        <p:nvPr/>
      </p:nvGrpSpPr>
      <p:grpSpPr>
        <a:xfrm>
          <a:off x="0" y="0"/>
          <a:ext cx="0" cy="0"/>
          <a:chOff x="0" y="0"/>
          <a:chExt cx="0" cy="0"/>
        </a:xfrm>
      </p:grpSpPr>
      <p:sp>
        <p:nvSpPr>
          <p:cNvPr id="2" name="Title 1"/>
          <p:cNvSpPr>
            <a:spLocks noGrp="1"/>
          </p:cNvSpPr>
          <p:nvPr>
            <p:ph type="title"/>
          </p:nvPr>
        </p:nvSpPr>
        <p:spPr>
          <a:xfrm>
            <a:off x="1155514" y="122474"/>
            <a:ext cx="6830246" cy="663599"/>
          </a:xfrm>
          <a:prstGeom prst="rect">
            <a:avLst/>
          </a:prstGeom>
        </p:spPr>
        <p:txBody>
          <a:bodyPr vert="horz"/>
          <a:lstStyle>
            <a:lvl1pPr algn="l">
              <a:defRPr sz="3000" b="1">
                <a:solidFill>
                  <a:srgbClr val="98002E"/>
                </a:solidFill>
              </a:defRPr>
            </a:lvl1pPr>
          </a:lstStyle>
          <a:p>
            <a:r>
              <a:rPr lang="en-US" dirty="0" smtClean="0"/>
              <a:t>Click to edit Master title style</a:t>
            </a:r>
            <a:endParaRPr lang="en-US" dirty="0"/>
          </a:p>
        </p:txBody>
      </p:sp>
      <p:sp>
        <p:nvSpPr>
          <p:cNvPr id="5" name="Text Placeholder 4"/>
          <p:cNvSpPr>
            <a:spLocks noGrp="1"/>
          </p:cNvSpPr>
          <p:nvPr>
            <p:ph type="body" sz="quarter" idx="11"/>
          </p:nvPr>
        </p:nvSpPr>
        <p:spPr>
          <a:xfrm>
            <a:off x="342900" y="898525"/>
            <a:ext cx="8464550" cy="5253038"/>
          </a:xfrm>
          <a:prstGeom prst="rect">
            <a:avLst/>
          </a:prstGeom>
        </p:spPr>
        <p:txBody>
          <a:bodyPr/>
          <a:lstStyle>
            <a:lvl1pPr>
              <a:spcBef>
                <a:spcPts val="1800"/>
              </a:spcBef>
              <a:defRPr sz="2400">
                <a:solidFill>
                  <a:schemeClr val="accent1"/>
                </a:solidFill>
              </a:defRPr>
            </a:lvl1pPr>
            <a:lvl2pPr marL="347663" indent="0">
              <a:buNone/>
              <a:defRPr sz="2400">
                <a:solidFill>
                  <a:schemeClr val="tx2"/>
                </a:solidFill>
              </a:defRPr>
            </a:lvl2pPr>
            <a:lvl3pPr marL="566738" indent="-219075">
              <a:buClr>
                <a:schemeClr val="accent1"/>
              </a:buClr>
              <a:defRPr sz="2000">
                <a:solidFill>
                  <a:schemeClr val="tx2"/>
                </a:solidFill>
              </a:defRPr>
            </a:lvl3pPr>
            <a:lvl4pPr marL="798513" indent="-231775">
              <a:buClr>
                <a:schemeClr val="accent1"/>
              </a:buClr>
              <a:defRPr sz="1800">
                <a:solidFill>
                  <a:schemeClr val="tx2"/>
                </a:solidFill>
              </a:defRPr>
            </a:lvl4pPr>
            <a:lvl5pPr marL="1030288" indent="-231775">
              <a:buClr>
                <a:schemeClr val="accent1"/>
              </a:buClr>
              <a:buFont typeface="Wingdings" panose="05000000000000000000" pitchFamily="2" charset="2"/>
              <a:buChar char="§"/>
              <a:defRPr sz="1800">
                <a:solidFill>
                  <a:schemeClr val="tx2"/>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extBox 5"/>
          <p:cNvSpPr txBox="1"/>
          <p:nvPr userDrawn="1"/>
        </p:nvSpPr>
        <p:spPr>
          <a:xfrm>
            <a:off x="88200" y="6424511"/>
            <a:ext cx="5998265" cy="400110"/>
          </a:xfrm>
          <a:prstGeom prst="rect">
            <a:avLst/>
          </a:prstGeom>
          <a:noFill/>
        </p:spPr>
        <p:txBody>
          <a:bodyPr wrap="square" rtlCol="0">
            <a:spAutoFit/>
          </a:bodyPr>
          <a:lstStyle/>
          <a:p>
            <a:pPr>
              <a:defRPr/>
            </a:pPr>
            <a:r>
              <a:rPr lang="en-US" sz="1000" cap="all" dirty="0" smtClean="0">
                <a:solidFill>
                  <a:srgbClr val="BFBFBF"/>
                </a:solidFill>
                <a:latin typeface="Open Sans Semibold"/>
              </a:rPr>
              <a:t>Confidential and Propriety to Owens &amp; Minor Distribution, Inc.</a:t>
            </a:r>
          </a:p>
          <a:p>
            <a:endParaRPr lang="en-US" sz="1000" dirty="0">
              <a:solidFill>
                <a:srgbClr val="FFFFFF">
                  <a:lumMod val="75000"/>
                </a:srgbClr>
              </a:solidFill>
              <a:latin typeface="Open Sans Semibold"/>
            </a:endParaRPr>
          </a:p>
        </p:txBody>
      </p:sp>
      <p:sp>
        <p:nvSpPr>
          <p:cNvPr id="7" name="TextBox 6"/>
          <p:cNvSpPr txBox="1"/>
          <p:nvPr userDrawn="1"/>
        </p:nvSpPr>
        <p:spPr>
          <a:xfrm>
            <a:off x="8369450" y="6470677"/>
            <a:ext cx="774549" cy="338554"/>
          </a:xfrm>
          <a:prstGeom prst="rect">
            <a:avLst/>
          </a:prstGeom>
          <a:noFill/>
        </p:spPr>
        <p:txBody>
          <a:bodyPr wrap="square" rtlCol="0">
            <a:spAutoFit/>
          </a:bodyPr>
          <a:lstStyle/>
          <a:p>
            <a:fld id="{3D84F2F9-315C-FD42-A941-A992AC045A1A}" type="slidenum">
              <a:rPr lang="en-US" sz="1600" smtClean="0">
                <a:solidFill>
                  <a:srgbClr val="FFFFFF"/>
                </a:solidFill>
                <a:latin typeface="Open Sans Semibold"/>
              </a:rPr>
              <a:pPr/>
              <a:t>‹#›</a:t>
            </a:fld>
            <a:endParaRPr lang="en-US" sz="1600" dirty="0">
              <a:solidFill>
                <a:srgbClr val="FFFFFF"/>
              </a:solidFill>
              <a:latin typeface="Open Sans Semibold"/>
            </a:endParaRPr>
          </a:p>
        </p:txBody>
      </p:sp>
    </p:spTree>
    <p:extLst>
      <p:ext uri="{BB962C8B-B14F-4D97-AF65-F5344CB8AC3E}">
        <p14:creationId xmlns:p14="http://schemas.microsoft.com/office/powerpoint/2010/main" val="4137022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fade">
                                      <p:cBhvr>
                                        <p:cTn id="10" dur="500"/>
                                        <p:tgtEl>
                                          <p:spTgt spid="5">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Effect transition="in" filter="fade">
                                      <p:cBhvr>
                                        <p:cTn id="13" dur="500"/>
                                        <p:tgtEl>
                                          <p:spTgt spid="5">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
                                            <p:txEl>
                                              <p:pRg st="3" end="3"/>
                                            </p:txEl>
                                          </p:spTgt>
                                        </p:tgtEl>
                                        <p:attrNameLst>
                                          <p:attrName>style.visibility</p:attrName>
                                        </p:attrNameLst>
                                      </p:cBhvr>
                                      <p:to>
                                        <p:strVal val="visible"/>
                                      </p:to>
                                    </p:set>
                                    <p:animEffect transition="in" filter="fade">
                                      <p:cBhvr>
                                        <p:cTn id="16" dur="500"/>
                                        <p:tgtEl>
                                          <p:spTgt spid="5">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animEffect transition="in" filter="fade">
                                      <p:cBhvr>
                                        <p:cTn id="19"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tmplLst>
          <p:tmpl lvl="1">
            <p:tnLst>
              <p:par>
                <p:cTn presetID="10" presetClass="entr" presetSubtype="0" fill="hold" nodeType="with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 lvl="5">
            <p:tnLst>
              <p:par>
                <p:cTn presetID="10" presetClass="entr" presetSubtype="0" fill="hold" nodeType="with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Lst>
      </p:bldP>
    </p:bldLst>
  </p:timing>
</p:sldLayout>
</file>

<file path=ppt/slideLayouts/slideLayout104.xml><?xml version="1.0" encoding="utf-8"?>
<p:sldLayout xmlns:a="http://schemas.openxmlformats.org/drawingml/2006/main" xmlns:r="http://schemas.openxmlformats.org/officeDocument/2006/relationships" xmlns:p="http://schemas.openxmlformats.org/presentationml/2006/main" userDrawn="1">
  <p:cSld name="1_Org Chart">
    <p:spTree>
      <p:nvGrpSpPr>
        <p:cNvPr id="1" name=""/>
        <p:cNvGrpSpPr/>
        <p:nvPr/>
      </p:nvGrpSpPr>
      <p:grpSpPr>
        <a:xfrm>
          <a:off x="0" y="0"/>
          <a:ext cx="0" cy="0"/>
          <a:chOff x="0" y="0"/>
          <a:chExt cx="0" cy="0"/>
        </a:xfrm>
      </p:grpSpPr>
      <p:sp>
        <p:nvSpPr>
          <p:cNvPr id="2" name="Title 1"/>
          <p:cNvSpPr>
            <a:spLocks noGrp="1"/>
          </p:cNvSpPr>
          <p:nvPr>
            <p:ph type="title"/>
          </p:nvPr>
        </p:nvSpPr>
        <p:spPr>
          <a:xfrm>
            <a:off x="1155514" y="111717"/>
            <a:ext cx="6830246" cy="663599"/>
          </a:xfrm>
          <a:prstGeom prst="rect">
            <a:avLst/>
          </a:prstGeom>
        </p:spPr>
        <p:txBody>
          <a:bodyPr vert="horz"/>
          <a:lstStyle>
            <a:lvl1pPr algn="l">
              <a:defRPr sz="3000" b="1">
                <a:solidFill>
                  <a:srgbClr val="98002E"/>
                </a:solidFill>
              </a:defRPr>
            </a:lvl1pPr>
          </a:lstStyle>
          <a:p>
            <a:r>
              <a:rPr lang="en-US" dirty="0" smtClean="0"/>
              <a:t>Click to edit Master title style</a:t>
            </a:r>
            <a:endParaRPr lang="en-US" dirty="0"/>
          </a:p>
        </p:txBody>
      </p:sp>
      <p:sp>
        <p:nvSpPr>
          <p:cNvPr id="4" name="SmartArt Placeholder 3"/>
          <p:cNvSpPr>
            <a:spLocks noGrp="1"/>
          </p:cNvSpPr>
          <p:nvPr>
            <p:ph type="dgm" sz="quarter" idx="10"/>
          </p:nvPr>
        </p:nvSpPr>
        <p:spPr>
          <a:xfrm>
            <a:off x="342900" y="898525"/>
            <a:ext cx="8464550" cy="5253038"/>
          </a:xfrm>
          <a:prstGeom prst="rect">
            <a:avLst/>
          </a:prstGeom>
        </p:spPr>
        <p:txBody>
          <a:bodyPr/>
          <a:lstStyle>
            <a:lvl1pPr marL="0" indent="0">
              <a:buNone/>
              <a:defRPr sz="2400" baseline="0">
                <a:solidFill>
                  <a:schemeClr val="tx2"/>
                </a:solidFill>
              </a:defRPr>
            </a:lvl1pPr>
          </a:lstStyle>
          <a:p>
            <a:endParaRPr lang="en-US" dirty="0"/>
          </a:p>
        </p:txBody>
      </p:sp>
      <p:sp>
        <p:nvSpPr>
          <p:cNvPr id="6" name="TextBox 5"/>
          <p:cNvSpPr txBox="1"/>
          <p:nvPr userDrawn="1"/>
        </p:nvSpPr>
        <p:spPr>
          <a:xfrm>
            <a:off x="88200" y="6424511"/>
            <a:ext cx="5998265" cy="400110"/>
          </a:xfrm>
          <a:prstGeom prst="rect">
            <a:avLst/>
          </a:prstGeom>
          <a:noFill/>
        </p:spPr>
        <p:txBody>
          <a:bodyPr wrap="square" rtlCol="0">
            <a:spAutoFit/>
          </a:bodyPr>
          <a:lstStyle/>
          <a:p>
            <a:pPr>
              <a:defRPr/>
            </a:pPr>
            <a:r>
              <a:rPr lang="en-US" sz="1000" cap="all" dirty="0" smtClean="0">
                <a:solidFill>
                  <a:srgbClr val="BFBFBF"/>
                </a:solidFill>
                <a:latin typeface="Open Sans Semibold"/>
              </a:rPr>
              <a:t>Confidential and Propriety to Owens &amp; Minor Distribution, Inc.</a:t>
            </a:r>
          </a:p>
          <a:p>
            <a:endParaRPr lang="en-US" sz="1000" dirty="0">
              <a:solidFill>
                <a:srgbClr val="FFFFFF">
                  <a:lumMod val="75000"/>
                </a:srgbClr>
              </a:solidFill>
              <a:latin typeface="Open Sans Semibold"/>
            </a:endParaRPr>
          </a:p>
        </p:txBody>
      </p:sp>
      <p:sp>
        <p:nvSpPr>
          <p:cNvPr id="7" name="TextBox 6"/>
          <p:cNvSpPr txBox="1"/>
          <p:nvPr userDrawn="1"/>
        </p:nvSpPr>
        <p:spPr>
          <a:xfrm>
            <a:off x="8369450" y="6470677"/>
            <a:ext cx="774549" cy="338554"/>
          </a:xfrm>
          <a:prstGeom prst="rect">
            <a:avLst/>
          </a:prstGeom>
          <a:noFill/>
        </p:spPr>
        <p:txBody>
          <a:bodyPr wrap="square" rtlCol="0">
            <a:spAutoFit/>
          </a:bodyPr>
          <a:lstStyle/>
          <a:p>
            <a:fld id="{3D84F2F9-315C-FD42-A941-A992AC045A1A}" type="slidenum">
              <a:rPr lang="en-US" sz="1600" smtClean="0">
                <a:solidFill>
                  <a:srgbClr val="FFFFFF"/>
                </a:solidFill>
                <a:latin typeface="Open Sans Semibold"/>
              </a:rPr>
              <a:pPr/>
              <a:t>‹#›</a:t>
            </a:fld>
            <a:endParaRPr lang="en-US" sz="1600" dirty="0">
              <a:solidFill>
                <a:srgbClr val="FFFFFF"/>
              </a:solidFill>
              <a:latin typeface="Open Sans Semibold"/>
            </a:endParaRPr>
          </a:p>
        </p:txBody>
      </p:sp>
    </p:spTree>
    <p:extLst>
      <p:ext uri="{BB962C8B-B14F-4D97-AF65-F5344CB8AC3E}">
        <p14:creationId xmlns:p14="http://schemas.microsoft.com/office/powerpoint/2010/main" val="2266017314"/>
      </p:ext>
    </p:extLst>
  </p:cSld>
  <p:clrMapOvr>
    <a:masterClrMapping/>
  </p:clrMapOvr>
  <p:timing>
    <p:tnLst>
      <p:par>
        <p:cTn id="1" dur="indefinite" restart="never" nodeType="tmRoot"/>
      </p:par>
    </p:tnLst>
  </p:timing>
</p:sldLayout>
</file>

<file path=ppt/slideLayouts/slideLayout105.xml><?xml version="1.0" encoding="utf-8"?>
<p:sldLayout xmlns:a="http://schemas.openxmlformats.org/drawingml/2006/main" xmlns:r="http://schemas.openxmlformats.org/officeDocument/2006/relationships" xmlns:p="http://schemas.openxmlformats.org/presentationml/2006/main" userDrawn="1">
  <p:cSld name="1_Table">
    <p:spTree>
      <p:nvGrpSpPr>
        <p:cNvPr id="1" name=""/>
        <p:cNvGrpSpPr/>
        <p:nvPr/>
      </p:nvGrpSpPr>
      <p:grpSpPr>
        <a:xfrm>
          <a:off x="0" y="0"/>
          <a:ext cx="0" cy="0"/>
          <a:chOff x="0" y="0"/>
          <a:chExt cx="0" cy="0"/>
        </a:xfrm>
      </p:grpSpPr>
      <p:sp>
        <p:nvSpPr>
          <p:cNvPr id="2" name="Title 1"/>
          <p:cNvSpPr>
            <a:spLocks noGrp="1"/>
          </p:cNvSpPr>
          <p:nvPr>
            <p:ph type="title"/>
          </p:nvPr>
        </p:nvSpPr>
        <p:spPr>
          <a:xfrm>
            <a:off x="1155514" y="111716"/>
            <a:ext cx="6830246" cy="663599"/>
          </a:xfrm>
          <a:prstGeom prst="rect">
            <a:avLst/>
          </a:prstGeom>
        </p:spPr>
        <p:txBody>
          <a:bodyPr vert="horz"/>
          <a:lstStyle>
            <a:lvl1pPr algn="l">
              <a:defRPr sz="3000" b="1">
                <a:solidFill>
                  <a:srgbClr val="98002E"/>
                </a:solidFill>
              </a:defRPr>
            </a:lvl1pPr>
          </a:lstStyle>
          <a:p>
            <a:r>
              <a:rPr lang="en-US" dirty="0" smtClean="0"/>
              <a:t>Click to edit Master title style</a:t>
            </a:r>
            <a:endParaRPr lang="en-US" dirty="0"/>
          </a:p>
        </p:txBody>
      </p:sp>
      <p:sp>
        <p:nvSpPr>
          <p:cNvPr id="5" name="Table Placeholder 4"/>
          <p:cNvSpPr>
            <a:spLocks noGrp="1"/>
          </p:cNvSpPr>
          <p:nvPr>
            <p:ph type="tbl" sz="quarter" idx="10"/>
          </p:nvPr>
        </p:nvSpPr>
        <p:spPr>
          <a:xfrm>
            <a:off x="342900" y="898525"/>
            <a:ext cx="8464550" cy="5253038"/>
          </a:xfrm>
          <a:prstGeom prst="rect">
            <a:avLst/>
          </a:prstGeom>
        </p:spPr>
        <p:txBody>
          <a:bodyPr/>
          <a:lstStyle>
            <a:lvl1pPr marL="0" indent="0">
              <a:buFontTx/>
              <a:buNone/>
              <a:defRPr sz="2400">
                <a:solidFill>
                  <a:schemeClr val="tx2"/>
                </a:solidFill>
              </a:defRPr>
            </a:lvl1pPr>
          </a:lstStyle>
          <a:p>
            <a:endParaRPr lang="en-US" dirty="0"/>
          </a:p>
        </p:txBody>
      </p:sp>
      <p:sp>
        <p:nvSpPr>
          <p:cNvPr id="6" name="TextBox 5"/>
          <p:cNvSpPr txBox="1"/>
          <p:nvPr userDrawn="1"/>
        </p:nvSpPr>
        <p:spPr>
          <a:xfrm>
            <a:off x="88200" y="6424511"/>
            <a:ext cx="5998265" cy="400110"/>
          </a:xfrm>
          <a:prstGeom prst="rect">
            <a:avLst/>
          </a:prstGeom>
          <a:noFill/>
        </p:spPr>
        <p:txBody>
          <a:bodyPr wrap="square" rtlCol="0">
            <a:spAutoFit/>
          </a:bodyPr>
          <a:lstStyle/>
          <a:p>
            <a:pPr>
              <a:defRPr/>
            </a:pPr>
            <a:r>
              <a:rPr lang="en-US" sz="1000" cap="all" dirty="0" smtClean="0">
                <a:solidFill>
                  <a:srgbClr val="BFBFBF"/>
                </a:solidFill>
                <a:latin typeface="Open Sans Semibold"/>
              </a:rPr>
              <a:t>Confidential and Propriety to Owens &amp; Minor Distribution, Inc.</a:t>
            </a:r>
          </a:p>
          <a:p>
            <a:endParaRPr lang="en-US" sz="1000" dirty="0">
              <a:solidFill>
                <a:srgbClr val="FFFFFF">
                  <a:lumMod val="75000"/>
                </a:srgbClr>
              </a:solidFill>
              <a:latin typeface="Open Sans Semibold"/>
            </a:endParaRPr>
          </a:p>
        </p:txBody>
      </p:sp>
      <p:sp>
        <p:nvSpPr>
          <p:cNvPr id="7" name="TextBox 6"/>
          <p:cNvSpPr txBox="1"/>
          <p:nvPr userDrawn="1"/>
        </p:nvSpPr>
        <p:spPr>
          <a:xfrm>
            <a:off x="8369450" y="6470677"/>
            <a:ext cx="774549" cy="338554"/>
          </a:xfrm>
          <a:prstGeom prst="rect">
            <a:avLst/>
          </a:prstGeom>
          <a:noFill/>
        </p:spPr>
        <p:txBody>
          <a:bodyPr wrap="square" rtlCol="0">
            <a:spAutoFit/>
          </a:bodyPr>
          <a:lstStyle/>
          <a:p>
            <a:fld id="{3D84F2F9-315C-FD42-A941-A992AC045A1A}" type="slidenum">
              <a:rPr lang="en-US" sz="1600" smtClean="0">
                <a:solidFill>
                  <a:srgbClr val="FFFFFF"/>
                </a:solidFill>
                <a:latin typeface="Open Sans Semibold"/>
              </a:rPr>
              <a:pPr/>
              <a:t>‹#›</a:t>
            </a:fld>
            <a:endParaRPr lang="en-US" sz="1600" dirty="0">
              <a:solidFill>
                <a:srgbClr val="FFFFFF"/>
              </a:solidFill>
              <a:latin typeface="Open Sans Semibold"/>
            </a:endParaRPr>
          </a:p>
        </p:txBody>
      </p:sp>
    </p:spTree>
    <p:extLst>
      <p:ext uri="{BB962C8B-B14F-4D97-AF65-F5344CB8AC3E}">
        <p14:creationId xmlns:p14="http://schemas.microsoft.com/office/powerpoint/2010/main" val="215478375"/>
      </p:ext>
    </p:extLst>
  </p:cSld>
  <p:clrMapOvr>
    <a:masterClrMapping/>
  </p:clrMapOvr>
  <p:timing>
    <p:tnLst>
      <p:par>
        <p:cTn id="1" dur="indefinite" restart="never" nodeType="tmRoot"/>
      </p:par>
    </p:tnLst>
  </p:timing>
</p:sldLayout>
</file>

<file path=ppt/slideLayouts/slideLayout106.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 name="TextBox 1"/>
          <p:cNvSpPr txBox="1"/>
          <p:nvPr userDrawn="1"/>
        </p:nvSpPr>
        <p:spPr>
          <a:xfrm>
            <a:off x="8369450" y="6470677"/>
            <a:ext cx="774549" cy="338554"/>
          </a:xfrm>
          <a:prstGeom prst="rect">
            <a:avLst/>
          </a:prstGeom>
          <a:noFill/>
        </p:spPr>
        <p:txBody>
          <a:bodyPr wrap="square" rtlCol="0">
            <a:spAutoFit/>
          </a:bodyPr>
          <a:lstStyle/>
          <a:p>
            <a:fld id="{3D84F2F9-315C-FD42-A941-A992AC045A1A}" type="slidenum">
              <a:rPr lang="en-US" sz="1600" smtClean="0">
                <a:solidFill>
                  <a:srgbClr val="FFFFFF"/>
                </a:solidFill>
                <a:latin typeface="Open Sans Semibold"/>
              </a:rPr>
              <a:pPr/>
              <a:t>‹#›</a:t>
            </a:fld>
            <a:endParaRPr lang="en-US" sz="1600" dirty="0">
              <a:solidFill>
                <a:srgbClr val="FFFFFF"/>
              </a:solidFill>
              <a:latin typeface="Open Sans Semibold"/>
            </a:endParaRPr>
          </a:p>
        </p:txBody>
      </p:sp>
      <p:sp>
        <p:nvSpPr>
          <p:cNvPr id="3" name="Title 1"/>
          <p:cNvSpPr>
            <a:spLocks noGrp="1"/>
          </p:cNvSpPr>
          <p:nvPr>
            <p:ph type="title"/>
          </p:nvPr>
        </p:nvSpPr>
        <p:spPr>
          <a:xfrm>
            <a:off x="1155514" y="111716"/>
            <a:ext cx="6830246" cy="663599"/>
          </a:xfrm>
          <a:prstGeom prst="rect">
            <a:avLst/>
          </a:prstGeom>
        </p:spPr>
        <p:txBody>
          <a:bodyPr vert="horz"/>
          <a:lstStyle>
            <a:lvl1pPr algn="l">
              <a:defRPr sz="3000" b="1">
                <a:solidFill>
                  <a:srgbClr val="98002E"/>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4260351223"/>
      </p:ext>
    </p:extLst>
  </p:cSld>
  <p:clrMapOvr>
    <a:masterClrMapping/>
  </p:clrMapOvr>
  <p:timing>
    <p:tnLst>
      <p:par>
        <p:cTn id="1" dur="indefinite" restart="never" nodeType="tmRoot"/>
      </p:par>
    </p:tnLst>
  </p:timing>
</p:sldLayout>
</file>

<file path=ppt/slideLayouts/slideLayout107.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2" name="TextBox 1"/>
          <p:cNvSpPr txBox="1"/>
          <p:nvPr userDrawn="1"/>
        </p:nvSpPr>
        <p:spPr>
          <a:xfrm>
            <a:off x="8369450" y="6470677"/>
            <a:ext cx="774549" cy="338554"/>
          </a:xfrm>
          <a:prstGeom prst="rect">
            <a:avLst/>
          </a:prstGeom>
          <a:noFill/>
        </p:spPr>
        <p:txBody>
          <a:bodyPr wrap="square" rtlCol="0">
            <a:spAutoFit/>
          </a:bodyPr>
          <a:lstStyle/>
          <a:p>
            <a:fld id="{3D84F2F9-315C-FD42-A941-A992AC045A1A}" type="slidenum">
              <a:rPr lang="en-US" sz="1600" smtClean="0">
                <a:solidFill>
                  <a:srgbClr val="FFFFFF"/>
                </a:solidFill>
                <a:latin typeface="Open Sans Semibold"/>
              </a:rPr>
              <a:pPr/>
              <a:t>‹#›</a:t>
            </a:fld>
            <a:endParaRPr lang="en-US" sz="1600" dirty="0">
              <a:solidFill>
                <a:srgbClr val="FFFFFF"/>
              </a:solidFill>
              <a:latin typeface="Open Sans Semibold"/>
            </a:endParaRPr>
          </a:p>
        </p:txBody>
      </p:sp>
      <p:sp>
        <p:nvSpPr>
          <p:cNvPr id="3" name="Title 1"/>
          <p:cNvSpPr>
            <a:spLocks noGrp="1"/>
          </p:cNvSpPr>
          <p:nvPr>
            <p:ph type="title"/>
          </p:nvPr>
        </p:nvSpPr>
        <p:spPr>
          <a:xfrm>
            <a:off x="1155514" y="111716"/>
            <a:ext cx="6830246" cy="663599"/>
          </a:xfrm>
          <a:prstGeom prst="rect">
            <a:avLst/>
          </a:prstGeom>
        </p:spPr>
        <p:txBody>
          <a:bodyPr vert="horz"/>
          <a:lstStyle>
            <a:lvl1pPr algn="l">
              <a:defRPr sz="3000" b="1">
                <a:solidFill>
                  <a:srgbClr val="98002E"/>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988819967"/>
      </p:ext>
    </p:extLst>
  </p:cSld>
  <p:clrMapOvr>
    <a:masterClrMapping/>
  </p:clrMapOvr>
  <p:timing>
    <p:tnLst>
      <p:par>
        <p:cTn id="1" dur="indefinite" restart="never" nodeType="tmRoot"/>
      </p:par>
    </p:tnLst>
  </p:timing>
</p:sldLayout>
</file>

<file path=ppt/slideLayouts/slideLayout108.xml><?xml version="1.0" encoding="utf-8"?>
<p:sldLayout xmlns:a="http://schemas.openxmlformats.org/drawingml/2006/main" xmlns:r="http://schemas.openxmlformats.org/officeDocument/2006/relationships" xmlns:p="http://schemas.openxmlformats.org/presentationml/2006/main" userDrawn="1">
  <p:cSld name="7_Nur Titel">
    <p:spTree>
      <p:nvGrpSpPr>
        <p:cNvPr id="1" name=""/>
        <p:cNvGrpSpPr/>
        <p:nvPr/>
      </p:nvGrpSpPr>
      <p:grpSpPr>
        <a:xfrm>
          <a:off x="0" y="0"/>
          <a:ext cx="0" cy="0"/>
          <a:chOff x="0" y="0"/>
          <a:chExt cx="0" cy="0"/>
        </a:xfrm>
      </p:grpSpPr>
      <p:sp>
        <p:nvSpPr>
          <p:cNvPr id="9" name="Textplatzhalter 7"/>
          <p:cNvSpPr>
            <a:spLocks noGrp="1"/>
          </p:cNvSpPr>
          <p:nvPr>
            <p:ph type="body" sz="quarter" idx="13"/>
          </p:nvPr>
        </p:nvSpPr>
        <p:spPr>
          <a:xfrm>
            <a:off x="323850" y="854994"/>
            <a:ext cx="8496300" cy="336244"/>
          </a:xfrm>
          <a:prstGeom prst="rect">
            <a:avLst/>
          </a:prstGeom>
        </p:spPr>
        <p:txBody>
          <a:bodyPr lIns="0" tIns="0" rIns="0" bIns="0" anchor="t" anchorCtr="0">
            <a:noAutofit/>
          </a:bodyPr>
          <a:lstStyle>
            <a:lvl1pPr>
              <a:buNone/>
              <a:defRPr sz="2000"/>
            </a:lvl1pPr>
          </a:lstStyle>
          <a:p>
            <a:pPr lvl="0"/>
            <a:r>
              <a:rPr lang="de-DE" dirty="0" smtClean="0"/>
              <a:t>Textmasterformate durch Klicken bearbeiten</a:t>
            </a:r>
          </a:p>
        </p:txBody>
      </p:sp>
      <p:sp>
        <p:nvSpPr>
          <p:cNvPr id="7" name="TextBox 6"/>
          <p:cNvSpPr txBox="1"/>
          <p:nvPr userDrawn="1"/>
        </p:nvSpPr>
        <p:spPr>
          <a:xfrm>
            <a:off x="8369450" y="6470677"/>
            <a:ext cx="774549" cy="338554"/>
          </a:xfrm>
          <a:prstGeom prst="rect">
            <a:avLst/>
          </a:prstGeom>
          <a:noFill/>
        </p:spPr>
        <p:txBody>
          <a:bodyPr wrap="square" rtlCol="0">
            <a:spAutoFit/>
          </a:bodyPr>
          <a:lstStyle/>
          <a:p>
            <a:fld id="{3D84F2F9-315C-FD42-A941-A992AC045A1A}" type="slidenum">
              <a:rPr lang="en-US" sz="1600" smtClean="0">
                <a:solidFill>
                  <a:srgbClr val="FFFFFF"/>
                </a:solidFill>
                <a:latin typeface="Open Sans Semibold"/>
              </a:rPr>
              <a:pPr/>
              <a:t>‹#›</a:t>
            </a:fld>
            <a:endParaRPr lang="en-US" sz="1600" dirty="0">
              <a:solidFill>
                <a:srgbClr val="FFFFFF"/>
              </a:solidFill>
              <a:latin typeface="Open Sans Semibold"/>
            </a:endParaRPr>
          </a:p>
        </p:txBody>
      </p:sp>
      <p:sp>
        <p:nvSpPr>
          <p:cNvPr id="8" name="Title 1"/>
          <p:cNvSpPr>
            <a:spLocks noGrp="1"/>
          </p:cNvSpPr>
          <p:nvPr>
            <p:ph type="title"/>
          </p:nvPr>
        </p:nvSpPr>
        <p:spPr>
          <a:xfrm>
            <a:off x="1155514" y="111716"/>
            <a:ext cx="6830246" cy="663599"/>
          </a:xfrm>
          <a:prstGeom prst="rect">
            <a:avLst/>
          </a:prstGeom>
        </p:spPr>
        <p:txBody>
          <a:bodyPr vert="horz"/>
          <a:lstStyle>
            <a:lvl1pPr algn="l">
              <a:defRPr sz="3000" b="1">
                <a:solidFill>
                  <a:srgbClr val="98002E"/>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2094211834"/>
      </p:ext>
    </p:extLst>
  </p:cSld>
  <p:clrMapOvr>
    <a:masterClrMapping/>
  </p:clrMapOvr>
  <p:timing>
    <p:tnLst>
      <p:par>
        <p:cTn id="1" dur="indefinite" restart="never" nodeType="tmRoot"/>
      </p:par>
    </p:tnLst>
  </p:timing>
</p:sldLayout>
</file>

<file path=ppt/slideLayouts/slideLayout109.xml><?xml version="1.0" encoding="utf-8"?>
<p:sldLayout xmlns:a="http://schemas.openxmlformats.org/drawingml/2006/main" xmlns:r="http://schemas.openxmlformats.org/officeDocument/2006/relationships" xmlns:p="http://schemas.openxmlformats.org/presentationml/2006/main" userDrawn="1">
  <p:cSld name="8_Revised Proof Point">
    <p:spTree>
      <p:nvGrpSpPr>
        <p:cNvPr id="1" name=""/>
        <p:cNvGrpSpPr/>
        <p:nvPr/>
      </p:nvGrpSpPr>
      <p:grpSpPr>
        <a:xfrm>
          <a:off x="0" y="0"/>
          <a:ext cx="0" cy="0"/>
          <a:chOff x="0" y="0"/>
          <a:chExt cx="0" cy="0"/>
        </a:xfrm>
      </p:grpSpPr>
      <p:sp>
        <p:nvSpPr>
          <p:cNvPr id="24" name="TextBox 23"/>
          <p:cNvSpPr txBox="1"/>
          <p:nvPr userDrawn="1"/>
        </p:nvSpPr>
        <p:spPr>
          <a:xfrm>
            <a:off x="88200" y="6424511"/>
            <a:ext cx="5998265" cy="400110"/>
          </a:xfrm>
          <a:prstGeom prst="rect">
            <a:avLst/>
          </a:prstGeom>
          <a:noFill/>
        </p:spPr>
        <p:txBody>
          <a:bodyPr wrap="square" rtlCol="0">
            <a:spAutoFit/>
          </a:bodyPr>
          <a:lstStyle/>
          <a:p>
            <a:pPr>
              <a:defRPr/>
            </a:pPr>
            <a:r>
              <a:rPr lang="en-US" sz="1000" cap="all" dirty="0" smtClean="0">
                <a:solidFill>
                  <a:srgbClr val="BFBFBF"/>
                </a:solidFill>
                <a:latin typeface="Open Sans Semibold"/>
              </a:rPr>
              <a:t>Confidential and Propriety to Owens &amp; Minor Distribution, Inc.</a:t>
            </a:r>
          </a:p>
          <a:p>
            <a:endParaRPr lang="en-US" sz="1000" dirty="0">
              <a:solidFill>
                <a:srgbClr val="FFFFFF">
                  <a:lumMod val="75000"/>
                </a:srgbClr>
              </a:solidFill>
              <a:latin typeface="Open Sans Semibold"/>
            </a:endParaRPr>
          </a:p>
        </p:txBody>
      </p:sp>
      <p:sp>
        <p:nvSpPr>
          <p:cNvPr id="30" name="TextBox 29"/>
          <p:cNvSpPr txBox="1"/>
          <p:nvPr userDrawn="1"/>
        </p:nvSpPr>
        <p:spPr>
          <a:xfrm>
            <a:off x="8369450" y="6470677"/>
            <a:ext cx="774549" cy="338554"/>
          </a:xfrm>
          <a:prstGeom prst="rect">
            <a:avLst/>
          </a:prstGeom>
          <a:noFill/>
        </p:spPr>
        <p:txBody>
          <a:bodyPr wrap="square" rtlCol="0">
            <a:spAutoFit/>
          </a:bodyPr>
          <a:lstStyle/>
          <a:p>
            <a:fld id="{3D84F2F9-315C-FD42-A941-A992AC045A1A}" type="slidenum">
              <a:rPr lang="en-US" sz="1600" smtClean="0">
                <a:solidFill>
                  <a:srgbClr val="FFFFFF"/>
                </a:solidFill>
                <a:latin typeface="Open Sans Semibold"/>
              </a:rPr>
              <a:pPr/>
              <a:t>‹#›</a:t>
            </a:fld>
            <a:endParaRPr lang="en-US" sz="1600" dirty="0">
              <a:solidFill>
                <a:srgbClr val="FFFFFF"/>
              </a:solidFill>
              <a:latin typeface="Open Sans Semibold"/>
            </a:endParaRPr>
          </a:p>
        </p:txBody>
      </p:sp>
      <p:sp>
        <p:nvSpPr>
          <p:cNvPr id="10" name="Rectangle 9"/>
          <p:cNvSpPr/>
          <p:nvPr userDrawn="1"/>
        </p:nvSpPr>
        <p:spPr>
          <a:xfrm>
            <a:off x="3510728" y="1088907"/>
            <a:ext cx="5298630" cy="2555041"/>
          </a:xfrm>
          <a:prstGeom prst="rect">
            <a:avLst/>
          </a:prstGeom>
          <a:solidFill>
            <a:schemeClr val="bg1">
              <a:lumMod val="85000"/>
              <a:alpha val="38000"/>
            </a:schemeClr>
          </a:solidFill>
          <a:ln w="9525"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sz="2400" dirty="0">
              <a:solidFill>
                <a:prstClr val="black"/>
              </a:solidFill>
              <a:latin typeface="Arial" charset="0"/>
              <a:ea typeface="ＭＳ Ｐゴシック" pitchFamily="-32" charset="-128"/>
            </a:endParaRPr>
          </a:p>
        </p:txBody>
      </p:sp>
      <p:sp>
        <p:nvSpPr>
          <p:cNvPr id="17" name="Text Placeholder 16"/>
          <p:cNvSpPr>
            <a:spLocks noGrp="1"/>
          </p:cNvSpPr>
          <p:nvPr>
            <p:ph type="body" sz="quarter" idx="15"/>
          </p:nvPr>
        </p:nvSpPr>
        <p:spPr>
          <a:xfrm>
            <a:off x="3509963" y="1412875"/>
            <a:ext cx="5299075" cy="2123253"/>
          </a:xfrm>
          <a:prstGeom prst="rect">
            <a:avLst/>
          </a:prstGeom>
        </p:spPr>
        <p:txBody>
          <a:bodyPr/>
          <a:lstStyle>
            <a:lvl1pPr marL="342900" indent="-342900">
              <a:defRPr lang="en-US" sz="1600" kern="1200" dirty="0" smtClean="0">
                <a:solidFill>
                  <a:schemeClr val="tx1"/>
                </a:solidFill>
                <a:latin typeface="+mn-lt"/>
                <a:ea typeface="+mn-ea"/>
                <a:cs typeface="+mn-cs"/>
              </a:defRPr>
            </a:lvl1pPr>
            <a:lvl2pPr marL="342900" indent="-342900">
              <a:defRPr/>
            </a:lvl2pPr>
            <a:lvl3pPr marL="342900" indent="-342900">
              <a:defRPr/>
            </a:lvl3pPr>
            <a:lvl4pPr marL="342900" indent="-342900">
              <a:defRPr/>
            </a:lvl4pPr>
            <a:lvl5pPr marL="342900" indent="-342900">
              <a:defRPr/>
            </a:lvl5pPr>
          </a:lstStyle>
          <a:p>
            <a:pPr marL="91440" lvl="0" indent="-91440" algn="l" defTabSz="457200" rtl="0" eaLnBrk="1" latinLnBrk="0" hangingPunct="1">
              <a:spcBef>
                <a:spcPts val="0"/>
              </a:spcBef>
              <a:spcAft>
                <a:spcPts val="300"/>
              </a:spcAft>
              <a:buClr>
                <a:schemeClr val="tx1"/>
              </a:buClr>
              <a:buFont typeface="Arial" panose="020B0604020202020204" pitchFamily="34" charset="0"/>
              <a:buChar char="•"/>
            </a:pPr>
            <a:r>
              <a:rPr lang="en-US" dirty="0" smtClean="0"/>
              <a:t>Click to edit Master text styles</a:t>
            </a:r>
          </a:p>
          <a:p>
            <a:pPr marL="91440" lvl="0" indent="-91440" algn="l" defTabSz="457200" rtl="0" eaLnBrk="1" latinLnBrk="0" hangingPunct="1">
              <a:spcBef>
                <a:spcPts val="0"/>
              </a:spcBef>
              <a:spcAft>
                <a:spcPts val="300"/>
              </a:spcAft>
              <a:buClr>
                <a:schemeClr val="tx1"/>
              </a:buClr>
              <a:buFont typeface="Arial" panose="020B0604020202020204" pitchFamily="34" charset="0"/>
              <a:buChar char="•"/>
            </a:pPr>
            <a:r>
              <a:rPr lang="en-US" dirty="0" smtClean="0"/>
              <a:t>Second level</a:t>
            </a:r>
          </a:p>
          <a:p>
            <a:pPr marL="91440" lvl="0" indent="-91440" algn="l" defTabSz="457200" rtl="0" eaLnBrk="1" latinLnBrk="0" hangingPunct="1">
              <a:spcBef>
                <a:spcPts val="0"/>
              </a:spcBef>
              <a:spcAft>
                <a:spcPts val="300"/>
              </a:spcAft>
              <a:buClr>
                <a:schemeClr val="tx1"/>
              </a:buClr>
              <a:buFont typeface="Arial" panose="020B0604020202020204" pitchFamily="34" charset="0"/>
              <a:buChar char="•"/>
            </a:pPr>
            <a:r>
              <a:rPr lang="en-US" dirty="0" smtClean="0"/>
              <a:t>Third level</a:t>
            </a:r>
          </a:p>
          <a:p>
            <a:pPr marL="91440" lvl="0" indent="-91440" algn="l" defTabSz="457200" rtl="0" eaLnBrk="1" latinLnBrk="0" hangingPunct="1">
              <a:spcBef>
                <a:spcPts val="0"/>
              </a:spcBef>
              <a:spcAft>
                <a:spcPts val="300"/>
              </a:spcAft>
              <a:buClr>
                <a:schemeClr val="tx1"/>
              </a:buClr>
              <a:buFont typeface="Arial" panose="020B0604020202020204" pitchFamily="34" charset="0"/>
              <a:buChar char="•"/>
            </a:pPr>
            <a:r>
              <a:rPr lang="en-US" dirty="0" smtClean="0"/>
              <a:t>Fourth level</a:t>
            </a:r>
          </a:p>
          <a:p>
            <a:pPr marL="91440" lvl="0" indent="-91440" algn="l" defTabSz="457200" rtl="0" eaLnBrk="1" latinLnBrk="0" hangingPunct="1">
              <a:spcBef>
                <a:spcPts val="0"/>
              </a:spcBef>
              <a:spcAft>
                <a:spcPts val="300"/>
              </a:spcAft>
              <a:buClr>
                <a:schemeClr val="tx1"/>
              </a:buClr>
              <a:buFont typeface="Arial" panose="020B0604020202020204" pitchFamily="34" charset="0"/>
              <a:buChar char="•"/>
            </a:pPr>
            <a:r>
              <a:rPr lang="en-US" dirty="0" smtClean="0"/>
              <a:t>Fifth level</a:t>
            </a:r>
            <a:endParaRPr lang="en-US" dirty="0"/>
          </a:p>
        </p:txBody>
      </p:sp>
      <p:sp>
        <p:nvSpPr>
          <p:cNvPr id="11" name="Rectangle 10"/>
          <p:cNvSpPr/>
          <p:nvPr userDrawn="1"/>
        </p:nvSpPr>
        <p:spPr>
          <a:xfrm>
            <a:off x="3510728" y="1080271"/>
            <a:ext cx="5298630" cy="332917"/>
          </a:xfrm>
          <a:prstGeom prst="rect">
            <a:avLst/>
          </a:prstGeom>
          <a:solidFill>
            <a:schemeClr val="accent2"/>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4" name="Text Placeholder 3"/>
          <p:cNvSpPr>
            <a:spLocks noGrp="1"/>
          </p:cNvSpPr>
          <p:nvPr>
            <p:ph type="body" sz="quarter" idx="14"/>
          </p:nvPr>
        </p:nvSpPr>
        <p:spPr>
          <a:xfrm>
            <a:off x="3509963" y="1079500"/>
            <a:ext cx="5299075" cy="333375"/>
          </a:xfrm>
          <a:prstGeom prst="rect">
            <a:avLst/>
          </a:prstGeom>
        </p:spPr>
        <p:txBody>
          <a:bodyPr/>
          <a:lstStyle>
            <a:lvl1pPr marL="0" indent="0">
              <a:buNone/>
              <a:defRPr lang="en-US" sz="1800" b="0" kern="1200" smtClean="0">
                <a:solidFill>
                  <a:schemeClr val="bg1"/>
                </a:solidFill>
                <a:latin typeface="+mj-lt"/>
                <a:ea typeface="+mn-ea"/>
                <a:cs typeface="+mn-cs"/>
              </a:defRPr>
            </a:lvl1pPr>
            <a:lvl2pPr marL="457200" indent="0">
              <a:buNone/>
              <a:defRPr lang="en-US" sz="1800" b="1" kern="1200" smtClean="0">
                <a:solidFill>
                  <a:schemeClr val="bg1"/>
                </a:solidFill>
                <a:latin typeface="+mn-lt"/>
                <a:ea typeface="+mn-ea"/>
                <a:cs typeface="+mn-cs"/>
              </a:defRPr>
            </a:lvl2pPr>
            <a:lvl3pPr marL="914400" indent="0">
              <a:buNone/>
              <a:defRPr lang="en-US" sz="1800" b="1" kern="1200" smtClean="0">
                <a:solidFill>
                  <a:schemeClr val="bg1"/>
                </a:solidFill>
                <a:latin typeface="+mn-lt"/>
                <a:ea typeface="+mn-ea"/>
                <a:cs typeface="+mn-cs"/>
              </a:defRPr>
            </a:lvl3pPr>
            <a:lvl4pPr marL="1371600" indent="0">
              <a:buNone/>
              <a:defRPr lang="en-US" sz="1800" b="1" kern="1200" smtClean="0">
                <a:solidFill>
                  <a:schemeClr val="bg1"/>
                </a:solidFill>
                <a:latin typeface="+mn-lt"/>
                <a:ea typeface="+mn-ea"/>
                <a:cs typeface="+mn-cs"/>
              </a:defRPr>
            </a:lvl4pPr>
            <a:lvl5pPr marL="1828800" indent="0">
              <a:buNone/>
              <a:defRPr lang="en-US" sz="1800" b="1" kern="1200">
                <a:solidFill>
                  <a:schemeClr val="bg1"/>
                </a:solidFill>
                <a:latin typeface="+mn-lt"/>
                <a:ea typeface="+mn-ea"/>
                <a:cs typeface="+mn-cs"/>
              </a:defRPr>
            </a:lvl5pPr>
          </a:lstStyle>
          <a:p>
            <a:pPr lvl="0"/>
            <a:r>
              <a:rPr lang="en-US" dirty="0" smtClean="0"/>
              <a:t>Click to edit Master text styles</a:t>
            </a:r>
          </a:p>
        </p:txBody>
      </p:sp>
      <p:sp>
        <p:nvSpPr>
          <p:cNvPr id="16" name="Rectangle 15"/>
          <p:cNvSpPr/>
          <p:nvPr userDrawn="1"/>
        </p:nvSpPr>
        <p:spPr>
          <a:xfrm>
            <a:off x="334642" y="1080271"/>
            <a:ext cx="2960523" cy="2563677"/>
          </a:xfrm>
          <a:prstGeom prst="rect">
            <a:avLst/>
          </a:prstGeom>
          <a:solidFill>
            <a:schemeClr val="bg1">
              <a:lumMod val="85000"/>
              <a:alpha val="38000"/>
            </a:schemeClr>
          </a:solidFill>
          <a:ln w="9525"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sz="2400" dirty="0">
              <a:solidFill>
                <a:prstClr val="black"/>
              </a:solidFill>
              <a:latin typeface="Arial" charset="0"/>
              <a:ea typeface="ＭＳ Ｐゴシック" pitchFamily="-32" charset="-128"/>
            </a:endParaRPr>
          </a:p>
        </p:txBody>
      </p:sp>
      <p:sp>
        <p:nvSpPr>
          <p:cNvPr id="7" name="Rectangle 6"/>
          <p:cNvSpPr/>
          <p:nvPr userDrawn="1"/>
        </p:nvSpPr>
        <p:spPr>
          <a:xfrm>
            <a:off x="334322" y="1078930"/>
            <a:ext cx="2960077" cy="332917"/>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1" name="Text Placeholder 20"/>
          <p:cNvSpPr>
            <a:spLocks noGrp="1"/>
          </p:cNvSpPr>
          <p:nvPr userDrawn="1">
            <p:ph type="body" sz="quarter" idx="10"/>
          </p:nvPr>
        </p:nvSpPr>
        <p:spPr>
          <a:xfrm>
            <a:off x="334643" y="1088908"/>
            <a:ext cx="2960522" cy="333375"/>
          </a:xfrm>
          <a:prstGeom prst="rect">
            <a:avLst/>
          </a:prstGeom>
          <a:noFill/>
        </p:spPr>
        <p:txBody>
          <a:bodyPr anchor="ctr"/>
          <a:lstStyle>
            <a:lvl1pPr marL="0" indent="0">
              <a:buNone/>
              <a:defRPr sz="1800" b="0">
                <a:solidFill>
                  <a:schemeClr val="bg1"/>
                </a:solidFill>
                <a:latin typeface="+mj-lt"/>
              </a:defRPr>
            </a:lvl1pPr>
          </a:lstStyle>
          <a:p>
            <a:pPr lvl="0"/>
            <a:r>
              <a:rPr lang="en-US" dirty="0" smtClean="0"/>
              <a:t>Click to edit Master text styles</a:t>
            </a:r>
            <a:endParaRPr lang="en-US" dirty="0"/>
          </a:p>
        </p:txBody>
      </p:sp>
      <p:sp>
        <p:nvSpPr>
          <p:cNvPr id="25" name="Text Placeholder 24"/>
          <p:cNvSpPr>
            <a:spLocks noGrp="1"/>
          </p:cNvSpPr>
          <p:nvPr userDrawn="1">
            <p:ph type="body" sz="quarter" idx="13"/>
          </p:nvPr>
        </p:nvSpPr>
        <p:spPr>
          <a:xfrm>
            <a:off x="334643" y="1430919"/>
            <a:ext cx="2960522" cy="2105209"/>
          </a:xfrm>
          <a:prstGeom prst="rect">
            <a:avLst/>
          </a:prstGeom>
        </p:spPr>
        <p:txBody>
          <a:bodyPr lIns="91440" tIns="182880"/>
          <a:lstStyle>
            <a:lvl1pPr marL="0" indent="0" algn="l" defTabSz="457200" rtl="0" eaLnBrk="1" latinLnBrk="0" hangingPunct="1">
              <a:spcBef>
                <a:spcPts val="0"/>
              </a:spcBef>
              <a:spcAft>
                <a:spcPts val="600"/>
              </a:spcAft>
              <a:buClr>
                <a:schemeClr val="tx1"/>
              </a:buClr>
              <a:buFont typeface="Arial" panose="020B0604020202020204" pitchFamily="34" charset="0"/>
              <a:buNone/>
              <a:defRPr lang="en-US" sz="1600" kern="1200" dirty="0" smtClean="0">
                <a:solidFill>
                  <a:schemeClr val="tx1"/>
                </a:solidFill>
                <a:latin typeface="+mn-lt"/>
                <a:ea typeface="+mn-ea"/>
                <a:cs typeface="+mn-cs"/>
              </a:defRPr>
            </a:lvl1pPr>
            <a:lvl2pPr marL="182880" indent="-182880" algn="l" defTabSz="457200" rtl="0" eaLnBrk="1" latinLnBrk="0" hangingPunct="1">
              <a:spcBef>
                <a:spcPts val="0"/>
              </a:spcBef>
              <a:spcAft>
                <a:spcPts val="300"/>
              </a:spcAft>
              <a:buClr>
                <a:schemeClr val="tx1"/>
              </a:buClr>
              <a:buFont typeface="Arial" panose="020B0604020202020204" pitchFamily="34" charset="0"/>
              <a:buChar char="•"/>
              <a:defRPr lang="en-US" sz="1600" kern="1200" dirty="0" smtClean="0">
                <a:solidFill>
                  <a:schemeClr val="accent6">
                    <a:lumMod val="75000"/>
                  </a:schemeClr>
                </a:solidFill>
                <a:latin typeface="+mn-lt"/>
                <a:ea typeface="+mn-ea"/>
                <a:cs typeface="+mn-cs"/>
              </a:defRPr>
            </a:lvl2pPr>
            <a:lvl3pPr marL="0" indent="0" algn="l" defTabSz="457200" rtl="0" eaLnBrk="1" latinLnBrk="0" hangingPunct="1">
              <a:spcBef>
                <a:spcPts val="0"/>
              </a:spcBef>
              <a:spcAft>
                <a:spcPts val="600"/>
              </a:spcAft>
              <a:buClr>
                <a:schemeClr val="tx1"/>
              </a:buClr>
              <a:buFont typeface="Arial" panose="020B0604020202020204" pitchFamily="34" charset="0"/>
              <a:buNone/>
              <a:defRPr lang="en-US" sz="1600" kern="1200" dirty="0" smtClean="0">
                <a:solidFill>
                  <a:schemeClr val="tx1"/>
                </a:solidFill>
                <a:latin typeface="+mn-lt"/>
                <a:ea typeface="+mn-ea"/>
                <a:cs typeface="+mn-cs"/>
              </a:defRPr>
            </a:lvl3pPr>
            <a:lvl4pPr marL="228600" indent="-228600" algn="l" defTabSz="457200" rtl="0" eaLnBrk="1" latinLnBrk="0" hangingPunct="1">
              <a:spcAft>
                <a:spcPts val="600"/>
              </a:spcAft>
              <a:buClr>
                <a:srgbClr val="98002E"/>
              </a:buClr>
              <a:buFont typeface="Wingdings 3" panose="05040102010807070707" pitchFamily="18" charset="2"/>
              <a:buChar char="}"/>
              <a:defRPr lang="en-US" sz="2000" kern="1200" dirty="0" smtClean="0">
                <a:solidFill>
                  <a:srgbClr val="59585B"/>
                </a:solidFill>
                <a:latin typeface="+mn-lt"/>
                <a:ea typeface="+mn-ea"/>
                <a:cs typeface="+mn-cs"/>
              </a:defRPr>
            </a:lvl4pPr>
            <a:lvl5pPr marL="228600" indent="-228600" algn="l" defTabSz="457200" rtl="0" eaLnBrk="1" latinLnBrk="0" hangingPunct="1">
              <a:spcAft>
                <a:spcPts val="600"/>
              </a:spcAft>
              <a:buClr>
                <a:srgbClr val="98002E"/>
              </a:buClr>
              <a:buFont typeface="Wingdings 3" panose="05040102010807070707" pitchFamily="18" charset="2"/>
              <a:buChar char="}"/>
              <a:defRPr lang="en-US" sz="2000" kern="1200" dirty="0">
                <a:solidFill>
                  <a:srgbClr val="59585B"/>
                </a:solidFill>
                <a:latin typeface="+mn-lt"/>
                <a:ea typeface="+mn-ea"/>
                <a:cs typeface="+mn-cs"/>
              </a:defRPr>
            </a:lvl5pPr>
          </a:lstStyle>
          <a:p>
            <a:pPr lvl="0"/>
            <a:r>
              <a:rPr lang="en-US" dirty="0" smtClean="0"/>
              <a:t>Click to edit Master text styles</a:t>
            </a:r>
          </a:p>
          <a:p>
            <a:pPr lvl="2"/>
            <a:r>
              <a:rPr lang="en-US" dirty="0" smtClean="0"/>
              <a:t>Second level</a:t>
            </a:r>
          </a:p>
          <a:p>
            <a:pPr lvl="2"/>
            <a:r>
              <a:rPr lang="en-US" dirty="0" smtClean="0"/>
              <a:t>Third level</a:t>
            </a:r>
            <a:endParaRPr lang="en-US" dirty="0"/>
          </a:p>
        </p:txBody>
      </p:sp>
      <p:sp>
        <p:nvSpPr>
          <p:cNvPr id="3" name="Title 1"/>
          <p:cNvSpPr>
            <a:spLocks noGrp="1"/>
          </p:cNvSpPr>
          <p:nvPr>
            <p:ph type="title"/>
          </p:nvPr>
        </p:nvSpPr>
        <p:spPr>
          <a:xfrm>
            <a:off x="1235597" y="45800"/>
            <a:ext cx="7573761" cy="663599"/>
          </a:xfrm>
          <a:prstGeom prst="rect">
            <a:avLst/>
          </a:prstGeom>
        </p:spPr>
        <p:txBody>
          <a:bodyPr vert="horz"/>
          <a:lstStyle>
            <a:lvl1pPr algn="l">
              <a:defRPr sz="2800" b="0">
                <a:solidFill>
                  <a:srgbClr val="98002E"/>
                </a:solidFill>
              </a:defRPr>
            </a:lvl1pPr>
          </a:lstStyle>
          <a:p>
            <a:r>
              <a:rPr lang="en-US" dirty="0" smtClean="0"/>
              <a:t>Click to edit Master title style</a:t>
            </a:r>
            <a:endParaRPr lang="en-US" dirty="0"/>
          </a:p>
        </p:txBody>
      </p:sp>
      <p:sp>
        <p:nvSpPr>
          <p:cNvPr id="35" name="Rectangle 34"/>
          <p:cNvSpPr/>
          <p:nvPr userDrawn="1"/>
        </p:nvSpPr>
        <p:spPr>
          <a:xfrm>
            <a:off x="334322" y="3643949"/>
            <a:ext cx="8475036" cy="2670790"/>
          </a:xfrm>
          <a:prstGeom prst="rect">
            <a:avLst/>
          </a:prstGeom>
          <a:solidFill>
            <a:schemeClr val="bg1">
              <a:lumMod val="85000"/>
              <a:alpha val="38000"/>
            </a:schemeClr>
          </a:solidFill>
          <a:ln w="9525"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sz="2400" dirty="0">
              <a:solidFill>
                <a:prstClr val="black"/>
              </a:solidFill>
              <a:latin typeface="Arial" charset="0"/>
              <a:ea typeface="ＭＳ Ｐゴシック" pitchFamily="-32" charset="-128"/>
            </a:endParaRPr>
          </a:p>
        </p:txBody>
      </p:sp>
      <p:sp>
        <p:nvSpPr>
          <p:cNvPr id="36" name="Rectangle 35"/>
          <p:cNvSpPr/>
          <p:nvPr userDrawn="1"/>
        </p:nvSpPr>
        <p:spPr>
          <a:xfrm>
            <a:off x="334322" y="3632650"/>
            <a:ext cx="8473951" cy="332917"/>
          </a:xfrm>
          <a:prstGeom prst="rect">
            <a:avLst/>
          </a:prstGeom>
          <a:solidFill>
            <a:schemeClr val="accent3"/>
          </a:solidFill>
          <a:ln>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39" name="Text Placeholder 38"/>
          <p:cNvSpPr>
            <a:spLocks noGrp="1"/>
          </p:cNvSpPr>
          <p:nvPr>
            <p:ph type="body" sz="quarter" idx="17"/>
          </p:nvPr>
        </p:nvSpPr>
        <p:spPr>
          <a:xfrm>
            <a:off x="334643" y="3965441"/>
            <a:ext cx="8474395" cy="2360597"/>
          </a:xfrm>
          <a:prstGeom prst="rect">
            <a:avLst/>
          </a:prstGeom>
        </p:spPr>
        <p:txBody>
          <a:bodyPr/>
          <a:lstStyle>
            <a:lvl1pPr marL="342900" indent="-342900">
              <a:defRPr lang="en-US" sz="1600" kern="1200" dirty="0" smtClean="0">
                <a:solidFill>
                  <a:schemeClr val="tx1"/>
                </a:solidFill>
                <a:latin typeface="+mn-lt"/>
                <a:ea typeface="+mn-ea"/>
                <a:cs typeface="+mn-cs"/>
              </a:defRPr>
            </a:lvl1pPr>
            <a:lvl2pPr marL="342900" indent="-342900">
              <a:defRPr/>
            </a:lvl2pPr>
            <a:lvl3pPr marL="342900" indent="-342900">
              <a:defRPr/>
            </a:lvl3pPr>
            <a:lvl4pPr marL="342900" indent="-342900">
              <a:defRPr/>
            </a:lvl4pPr>
            <a:lvl5pPr marL="342900" indent="-342900">
              <a:defRPr/>
            </a:lvl5pPr>
          </a:lstStyle>
          <a:p>
            <a:pPr marL="91440" lvl="0" indent="-91440" algn="l" defTabSz="457200" rtl="0" eaLnBrk="1" latinLnBrk="0" hangingPunct="1">
              <a:spcBef>
                <a:spcPts val="0"/>
              </a:spcBef>
              <a:spcAft>
                <a:spcPts val="300"/>
              </a:spcAft>
              <a:buClr>
                <a:schemeClr val="tx1"/>
              </a:buClr>
              <a:buFont typeface="Arial" panose="020B0604020202020204" pitchFamily="34" charset="0"/>
              <a:buChar char="•"/>
            </a:pPr>
            <a:r>
              <a:rPr lang="en-US" dirty="0" smtClean="0"/>
              <a:t>Click to edit Master text styles</a:t>
            </a:r>
          </a:p>
          <a:p>
            <a:pPr marL="91440" lvl="0" indent="-91440" algn="l" defTabSz="457200" rtl="0" eaLnBrk="1" latinLnBrk="0" hangingPunct="1">
              <a:spcBef>
                <a:spcPts val="0"/>
              </a:spcBef>
              <a:spcAft>
                <a:spcPts val="300"/>
              </a:spcAft>
              <a:buClr>
                <a:schemeClr val="tx1"/>
              </a:buClr>
              <a:buFont typeface="Arial" panose="020B0604020202020204" pitchFamily="34" charset="0"/>
              <a:buChar char="•"/>
            </a:pPr>
            <a:r>
              <a:rPr lang="en-US" dirty="0" smtClean="0"/>
              <a:t>Second level</a:t>
            </a:r>
          </a:p>
          <a:p>
            <a:pPr marL="91440" lvl="0" indent="-91440" algn="l" defTabSz="457200" rtl="0" eaLnBrk="1" latinLnBrk="0" hangingPunct="1">
              <a:spcBef>
                <a:spcPts val="0"/>
              </a:spcBef>
              <a:spcAft>
                <a:spcPts val="300"/>
              </a:spcAft>
              <a:buClr>
                <a:schemeClr val="tx1"/>
              </a:buClr>
              <a:buFont typeface="Arial" panose="020B0604020202020204" pitchFamily="34" charset="0"/>
              <a:buChar char="•"/>
            </a:pPr>
            <a:r>
              <a:rPr lang="en-US" dirty="0" smtClean="0"/>
              <a:t>Third level</a:t>
            </a:r>
          </a:p>
          <a:p>
            <a:pPr marL="91440" lvl="0" indent="-91440" algn="l" defTabSz="457200" rtl="0" eaLnBrk="1" latinLnBrk="0" hangingPunct="1">
              <a:spcBef>
                <a:spcPts val="0"/>
              </a:spcBef>
              <a:spcAft>
                <a:spcPts val="300"/>
              </a:spcAft>
              <a:buClr>
                <a:schemeClr val="tx1"/>
              </a:buClr>
              <a:buFont typeface="Arial" panose="020B0604020202020204" pitchFamily="34" charset="0"/>
              <a:buChar char="•"/>
            </a:pPr>
            <a:r>
              <a:rPr lang="en-US" dirty="0" smtClean="0"/>
              <a:t>Fourth level</a:t>
            </a:r>
          </a:p>
          <a:p>
            <a:pPr marL="91440" lvl="0" indent="-91440" algn="l" defTabSz="457200" rtl="0" eaLnBrk="1" latinLnBrk="0" hangingPunct="1">
              <a:spcBef>
                <a:spcPts val="0"/>
              </a:spcBef>
              <a:spcAft>
                <a:spcPts val="300"/>
              </a:spcAft>
              <a:buClr>
                <a:schemeClr val="tx1"/>
              </a:buClr>
              <a:buFont typeface="Arial" panose="020B0604020202020204" pitchFamily="34" charset="0"/>
              <a:buChar char="•"/>
            </a:pPr>
            <a:r>
              <a:rPr lang="en-US" dirty="0" smtClean="0"/>
              <a:t>Fifth level</a:t>
            </a:r>
            <a:endParaRPr lang="en-US" dirty="0"/>
          </a:p>
        </p:txBody>
      </p:sp>
      <p:sp>
        <p:nvSpPr>
          <p:cNvPr id="19" name="Text Placeholder 18"/>
          <p:cNvSpPr>
            <a:spLocks noGrp="1"/>
          </p:cNvSpPr>
          <p:nvPr>
            <p:ph type="body" sz="quarter" idx="16"/>
          </p:nvPr>
        </p:nvSpPr>
        <p:spPr>
          <a:xfrm>
            <a:off x="334643" y="3643178"/>
            <a:ext cx="8474395" cy="322263"/>
          </a:xfrm>
          <a:prstGeom prst="rect">
            <a:avLst/>
          </a:prstGeom>
        </p:spPr>
        <p:txBody>
          <a:bodyPr/>
          <a:lstStyle>
            <a:lvl1pPr marL="0" indent="0">
              <a:buNone/>
              <a:defRPr lang="en-US" sz="1800" b="0" kern="1200" smtClean="0">
                <a:solidFill>
                  <a:schemeClr val="bg1"/>
                </a:solidFill>
                <a:latin typeface="+mj-lt"/>
                <a:ea typeface="+mn-ea"/>
                <a:cs typeface="+mn-cs"/>
              </a:defRPr>
            </a:lvl1pPr>
            <a:lvl2pPr marL="457200" indent="0">
              <a:buNone/>
              <a:defRPr lang="en-US" sz="1800" b="1" kern="1200" smtClean="0">
                <a:solidFill>
                  <a:schemeClr val="bg1"/>
                </a:solidFill>
                <a:latin typeface="+mn-lt"/>
                <a:ea typeface="+mn-ea"/>
                <a:cs typeface="+mn-cs"/>
              </a:defRPr>
            </a:lvl2pPr>
            <a:lvl3pPr marL="914400" indent="0">
              <a:buNone/>
              <a:defRPr lang="en-US" sz="1800" b="1" kern="1200" smtClean="0">
                <a:solidFill>
                  <a:schemeClr val="bg1"/>
                </a:solidFill>
                <a:latin typeface="+mn-lt"/>
                <a:ea typeface="+mn-ea"/>
                <a:cs typeface="+mn-cs"/>
              </a:defRPr>
            </a:lvl3pPr>
            <a:lvl4pPr marL="1371600" indent="0">
              <a:buNone/>
              <a:defRPr lang="en-US" sz="1800" b="1" kern="1200" smtClean="0">
                <a:solidFill>
                  <a:schemeClr val="bg1"/>
                </a:solidFill>
                <a:latin typeface="+mn-lt"/>
                <a:ea typeface="+mn-ea"/>
                <a:cs typeface="+mn-cs"/>
              </a:defRPr>
            </a:lvl4pPr>
            <a:lvl5pPr marL="1828800" indent="0">
              <a:buNone/>
              <a:defRPr lang="en-US" sz="1800" b="1" kern="1200" smtClean="0">
                <a:solidFill>
                  <a:schemeClr val="bg1"/>
                </a:solidFill>
                <a:latin typeface="+mn-lt"/>
                <a:ea typeface="+mn-ea"/>
                <a:cs typeface="+mn-cs"/>
              </a:defRPr>
            </a:lvl5pPr>
          </a:lstStyle>
          <a:p>
            <a:pPr lvl="0"/>
            <a:r>
              <a:rPr lang="en-US" dirty="0" smtClean="0"/>
              <a:t>Click to edit Master text styles</a:t>
            </a:r>
          </a:p>
        </p:txBody>
      </p:sp>
    </p:spTree>
    <p:extLst>
      <p:ext uri="{BB962C8B-B14F-4D97-AF65-F5344CB8AC3E}">
        <p14:creationId xmlns:p14="http://schemas.microsoft.com/office/powerpoint/2010/main" val="2509872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21">
                                            <p:txEl>
                                              <p:pRg st="0" end="0"/>
                                            </p:txEl>
                                          </p:spTgt>
                                        </p:tgtEl>
                                        <p:attrNameLst>
                                          <p:attrName>style.visibility</p:attrName>
                                        </p:attrNameLst>
                                      </p:cBhvr>
                                      <p:to>
                                        <p:strVal val="visible"/>
                                      </p:to>
                                    </p:set>
                                    <p:animEffect transition="in" filter="fade">
                                      <p:cBhvr>
                                        <p:cTn id="14" dur="500"/>
                                        <p:tgtEl>
                                          <p:spTgt spid="21">
                                            <p:txEl>
                                              <p:pRg st="0" end="0"/>
                                            </p:txEl>
                                          </p:spTgt>
                                        </p:tgtEl>
                                      </p:cBhvr>
                                    </p:animEffect>
                                  </p:childTnLst>
                                </p:cTn>
                              </p:par>
                            </p:childTnLst>
                          </p:cTn>
                        </p:par>
                        <p:par>
                          <p:cTn id="15" fill="hold">
                            <p:stCondLst>
                              <p:cond delay="1000"/>
                            </p:stCondLst>
                            <p:childTnLst>
                              <p:par>
                                <p:cTn id="16" presetID="10" presetClass="entr" presetSubtype="0" fill="hold" grpId="0" nodeType="afterEffect">
                                  <p:stCondLst>
                                    <p:cond delay="500"/>
                                  </p:stCondLst>
                                  <p:childTnLst>
                                    <p:set>
                                      <p:cBhvr>
                                        <p:cTn id="17" dur="1" fill="hold">
                                          <p:stCondLst>
                                            <p:cond delay="0"/>
                                          </p:stCondLst>
                                        </p:cTn>
                                        <p:tgtEl>
                                          <p:spTgt spid="25">
                                            <p:txEl>
                                              <p:pRg st="0" end="0"/>
                                            </p:txEl>
                                          </p:spTgt>
                                        </p:tgtEl>
                                        <p:attrNameLst>
                                          <p:attrName>style.visibility</p:attrName>
                                        </p:attrNameLst>
                                      </p:cBhvr>
                                      <p:to>
                                        <p:strVal val="visible"/>
                                      </p:to>
                                    </p:set>
                                    <p:animEffect transition="in" filter="fade">
                                      <p:cBhvr>
                                        <p:cTn id="18" dur="500"/>
                                        <p:tgtEl>
                                          <p:spTgt spid="25">
                                            <p:txEl>
                                              <p:pRg st="0" end="0"/>
                                            </p:txEl>
                                          </p:spTgt>
                                        </p:tgtEl>
                                      </p:cBhvr>
                                    </p:animEffect>
                                  </p:childTnLst>
                                </p:cTn>
                              </p:par>
                              <p:par>
                                <p:cTn id="19" presetID="10" presetClass="entr" presetSubtype="0" fill="hold" grpId="0" nodeType="withEffect">
                                  <p:stCondLst>
                                    <p:cond delay="500"/>
                                  </p:stCondLst>
                                  <p:childTnLst>
                                    <p:set>
                                      <p:cBhvr>
                                        <p:cTn id="20" dur="1" fill="hold">
                                          <p:stCondLst>
                                            <p:cond delay="0"/>
                                          </p:stCondLst>
                                        </p:cTn>
                                        <p:tgtEl>
                                          <p:spTgt spid="25">
                                            <p:txEl>
                                              <p:pRg st="1" end="1"/>
                                            </p:txEl>
                                          </p:spTgt>
                                        </p:tgtEl>
                                        <p:attrNameLst>
                                          <p:attrName>style.visibility</p:attrName>
                                        </p:attrNameLst>
                                      </p:cBhvr>
                                      <p:to>
                                        <p:strVal val="visible"/>
                                      </p:to>
                                    </p:set>
                                    <p:animEffect transition="in" filter="fade">
                                      <p:cBhvr>
                                        <p:cTn id="21" dur="500"/>
                                        <p:tgtEl>
                                          <p:spTgt spid="25">
                                            <p:txEl>
                                              <p:pRg st="1" end="1"/>
                                            </p:txEl>
                                          </p:spTgt>
                                        </p:tgtEl>
                                      </p:cBhvr>
                                    </p:animEffect>
                                  </p:childTnLst>
                                </p:cTn>
                              </p:par>
                              <p:par>
                                <p:cTn id="22" presetID="10" presetClass="entr" presetSubtype="0" fill="hold" grpId="0" nodeType="withEffect">
                                  <p:stCondLst>
                                    <p:cond delay="500"/>
                                  </p:stCondLst>
                                  <p:childTnLst>
                                    <p:set>
                                      <p:cBhvr>
                                        <p:cTn id="23" dur="1" fill="hold">
                                          <p:stCondLst>
                                            <p:cond delay="0"/>
                                          </p:stCondLst>
                                        </p:cTn>
                                        <p:tgtEl>
                                          <p:spTgt spid="25">
                                            <p:txEl>
                                              <p:pRg st="2" end="2"/>
                                            </p:txEl>
                                          </p:spTgt>
                                        </p:tgtEl>
                                        <p:attrNameLst>
                                          <p:attrName>style.visibility</p:attrName>
                                        </p:attrNameLst>
                                      </p:cBhvr>
                                      <p:to>
                                        <p:strVal val="visible"/>
                                      </p:to>
                                    </p:set>
                                    <p:animEffect transition="in" filter="fade">
                                      <p:cBhvr>
                                        <p:cTn id="24" dur="500"/>
                                        <p:tgtEl>
                                          <p:spTgt spid="25">
                                            <p:txEl>
                                              <p:pRg st="2" end="2"/>
                                            </p:txEl>
                                          </p:spTgt>
                                        </p:tgtEl>
                                      </p:cBhvr>
                                    </p:animEffect>
                                  </p:childTnLst>
                                </p:cTn>
                              </p:par>
                            </p:childTnLst>
                          </p:cTn>
                        </p:par>
                        <p:par>
                          <p:cTn id="25" fill="hold">
                            <p:stCondLst>
                              <p:cond delay="2000"/>
                            </p:stCondLst>
                            <p:childTnLst>
                              <p:par>
                                <p:cTn id="26" presetID="10"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500"/>
                                        <p:tgtEl>
                                          <p:spTgt spid="10"/>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500"/>
                                        <p:tgtEl>
                                          <p:spTgt spid="11"/>
                                        </p:tgtEl>
                                      </p:cBhvr>
                                    </p:animEffect>
                                  </p:childTnLst>
                                </p:cTn>
                              </p:par>
                            </p:childTnLst>
                          </p:cTn>
                        </p:par>
                        <p:par>
                          <p:cTn id="32" fill="hold">
                            <p:stCondLst>
                              <p:cond delay="2500"/>
                            </p:stCondLst>
                            <p:childTnLst>
                              <p:par>
                                <p:cTn id="33" presetID="10" presetClass="entr" presetSubtype="0" fill="hold" grpId="0" nodeType="afterEffect">
                                  <p:stCondLst>
                                    <p:cond delay="0"/>
                                  </p:stCondLst>
                                  <p:childTnLst>
                                    <p:set>
                                      <p:cBhvr>
                                        <p:cTn id="34" dur="1" fill="hold">
                                          <p:stCondLst>
                                            <p:cond delay="0"/>
                                          </p:stCondLst>
                                        </p:cTn>
                                        <p:tgtEl>
                                          <p:spTgt spid="4">
                                            <p:txEl>
                                              <p:pRg st="0" end="0"/>
                                            </p:txEl>
                                          </p:spTgt>
                                        </p:tgtEl>
                                        <p:attrNameLst>
                                          <p:attrName>style.visibility</p:attrName>
                                        </p:attrNameLst>
                                      </p:cBhvr>
                                      <p:to>
                                        <p:strVal val="visible"/>
                                      </p:to>
                                    </p:set>
                                    <p:animEffect transition="in" filter="fade">
                                      <p:cBhvr>
                                        <p:cTn id="35" dur="500"/>
                                        <p:tgtEl>
                                          <p:spTgt spid="4">
                                            <p:txEl>
                                              <p:pRg st="0" end="0"/>
                                            </p:txEl>
                                          </p:spTgt>
                                        </p:tgtEl>
                                      </p:cBhvr>
                                    </p:animEffect>
                                  </p:childTnLst>
                                </p:cTn>
                              </p:par>
                            </p:childTnLst>
                          </p:cTn>
                        </p:par>
                        <p:par>
                          <p:cTn id="36" fill="hold">
                            <p:stCondLst>
                              <p:cond delay="3000"/>
                            </p:stCondLst>
                            <p:childTnLst>
                              <p:par>
                                <p:cTn id="37" presetID="10" presetClass="entr" presetSubtype="0" fill="hold" grpId="0" nodeType="afterEffect">
                                  <p:stCondLst>
                                    <p:cond delay="0"/>
                                  </p:stCondLst>
                                  <p:childTnLst>
                                    <p:set>
                                      <p:cBhvr>
                                        <p:cTn id="38" dur="1" fill="hold">
                                          <p:stCondLst>
                                            <p:cond delay="0"/>
                                          </p:stCondLst>
                                        </p:cTn>
                                        <p:tgtEl>
                                          <p:spTgt spid="17">
                                            <p:txEl>
                                              <p:pRg st="0" end="0"/>
                                            </p:txEl>
                                          </p:spTgt>
                                        </p:tgtEl>
                                        <p:attrNameLst>
                                          <p:attrName>style.visibility</p:attrName>
                                        </p:attrNameLst>
                                      </p:cBhvr>
                                      <p:to>
                                        <p:strVal val="visible"/>
                                      </p:to>
                                    </p:set>
                                    <p:animEffect transition="in" filter="fade">
                                      <p:cBhvr>
                                        <p:cTn id="39" dur="500"/>
                                        <p:tgtEl>
                                          <p:spTgt spid="17">
                                            <p:txEl>
                                              <p:pRg st="0" end="0"/>
                                            </p:txEl>
                                          </p:spTgt>
                                        </p:tgtEl>
                                      </p:cBhvr>
                                    </p:animEffect>
                                  </p:childTnLst>
                                </p:cTn>
                              </p:par>
                            </p:childTnLst>
                          </p:cTn>
                        </p:par>
                        <p:par>
                          <p:cTn id="40" fill="hold">
                            <p:stCondLst>
                              <p:cond delay="3500"/>
                            </p:stCondLst>
                            <p:childTnLst>
                              <p:par>
                                <p:cTn id="41" presetID="10" presetClass="entr" presetSubtype="0" fill="hold" grpId="0" nodeType="afterEffect">
                                  <p:stCondLst>
                                    <p:cond delay="0"/>
                                  </p:stCondLst>
                                  <p:childTnLst>
                                    <p:set>
                                      <p:cBhvr>
                                        <p:cTn id="42" dur="1" fill="hold">
                                          <p:stCondLst>
                                            <p:cond delay="0"/>
                                          </p:stCondLst>
                                        </p:cTn>
                                        <p:tgtEl>
                                          <p:spTgt spid="17">
                                            <p:txEl>
                                              <p:pRg st="1" end="1"/>
                                            </p:txEl>
                                          </p:spTgt>
                                        </p:tgtEl>
                                        <p:attrNameLst>
                                          <p:attrName>style.visibility</p:attrName>
                                        </p:attrNameLst>
                                      </p:cBhvr>
                                      <p:to>
                                        <p:strVal val="visible"/>
                                      </p:to>
                                    </p:set>
                                    <p:animEffect transition="in" filter="fade">
                                      <p:cBhvr>
                                        <p:cTn id="43" dur="500"/>
                                        <p:tgtEl>
                                          <p:spTgt spid="17">
                                            <p:txEl>
                                              <p:pRg st="1" end="1"/>
                                            </p:txEl>
                                          </p:spTgt>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17">
                                            <p:txEl>
                                              <p:pRg st="2" end="2"/>
                                            </p:txEl>
                                          </p:spTgt>
                                        </p:tgtEl>
                                        <p:attrNameLst>
                                          <p:attrName>style.visibility</p:attrName>
                                        </p:attrNameLst>
                                      </p:cBhvr>
                                      <p:to>
                                        <p:strVal val="visible"/>
                                      </p:to>
                                    </p:set>
                                    <p:animEffect transition="in" filter="fade">
                                      <p:cBhvr>
                                        <p:cTn id="47" dur="500"/>
                                        <p:tgtEl>
                                          <p:spTgt spid="17">
                                            <p:txEl>
                                              <p:pRg st="2" end="2"/>
                                            </p:txEl>
                                          </p:spTgt>
                                        </p:tgtEl>
                                      </p:cBhvr>
                                    </p:animEffect>
                                  </p:childTnLst>
                                </p:cTn>
                              </p:par>
                            </p:childTnLst>
                          </p:cTn>
                        </p:par>
                        <p:par>
                          <p:cTn id="48" fill="hold">
                            <p:stCondLst>
                              <p:cond delay="4500"/>
                            </p:stCondLst>
                            <p:childTnLst>
                              <p:par>
                                <p:cTn id="49" presetID="10" presetClass="entr" presetSubtype="0" fill="hold" grpId="0" nodeType="afterEffect">
                                  <p:stCondLst>
                                    <p:cond delay="0"/>
                                  </p:stCondLst>
                                  <p:childTnLst>
                                    <p:set>
                                      <p:cBhvr>
                                        <p:cTn id="50" dur="1" fill="hold">
                                          <p:stCondLst>
                                            <p:cond delay="0"/>
                                          </p:stCondLst>
                                        </p:cTn>
                                        <p:tgtEl>
                                          <p:spTgt spid="17">
                                            <p:txEl>
                                              <p:pRg st="3" end="3"/>
                                            </p:txEl>
                                          </p:spTgt>
                                        </p:tgtEl>
                                        <p:attrNameLst>
                                          <p:attrName>style.visibility</p:attrName>
                                        </p:attrNameLst>
                                      </p:cBhvr>
                                      <p:to>
                                        <p:strVal val="visible"/>
                                      </p:to>
                                    </p:set>
                                    <p:animEffect transition="in" filter="fade">
                                      <p:cBhvr>
                                        <p:cTn id="51" dur="500"/>
                                        <p:tgtEl>
                                          <p:spTgt spid="17">
                                            <p:txEl>
                                              <p:pRg st="3" end="3"/>
                                            </p:txEl>
                                          </p:spTgt>
                                        </p:tgtEl>
                                      </p:cBhvr>
                                    </p:animEffect>
                                  </p:childTnLst>
                                </p:cTn>
                              </p:par>
                            </p:childTnLst>
                          </p:cTn>
                        </p:par>
                        <p:par>
                          <p:cTn id="52" fill="hold">
                            <p:stCondLst>
                              <p:cond delay="5000"/>
                            </p:stCondLst>
                            <p:childTnLst>
                              <p:par>
                                <p:cTn id="53" presetID="10" presetClass="entr" presetSubtype="0" fill="hold" grpId="0" nodeType="afterEffect">
                                  <p:stCondLst>
                                    <p:cond delay="0"/>
                                  </p:stCondLst>
                                  <p:childTnLst>
                                    <p:set>
                                      <p:cBhvr>
                                        <p:cTn id="54" dur="1" fill="hold">
                                          <p:stCondLst>
                                            <p:cond delay="0"/>
                                          </p:stCondLst>
                                        </p:cTn>
                                        <p:tgtEl>
                                          <p:spTgt spid="17">
                                            <p:txEl>
                                              <p:pRg st="4" end="4"/>
                                            </p:txEl>
                                          </p:spTgt>
                                        </p:tgtEl>
                                        <p:attrNameLst>
                                          <p:attrName>style.visibility</p:attrName>
                                        </p:attrNameLst>
                                      </p:cBhvr>
                                      <p:to>
                                        <p:strVal val="visible"/>
                                      </p:to>
                                    </p:set>
                                    <p:animEffect transition="in" filter="fade">
                                      <p:cBhvr>
                                        <p:cTn id="55" dur="500"/>
                                        <p:tgtEl>
                                          <p:spTgt spid="17">
                                            <p:txEl>
                                              <p:pRg st="4" end="4"/>
                                            </p:txEl>
                                          </p:spTgt>
                                        </p:tgtEl>
                                      </p:cBhvr>
                                    </p:animEffect>
                                  </p:childTnLst>
                                </p:cTn>
                              </p:par>
                            </p:childTnLst>
                          </p:cTn>
                        </p:par>
                        <p:par>
                          <p:cTn id="56" fill="hold">
                            <p:stCondLst>
                              <p:cond delay="5500"/>
                            </p:stCondLst>
                            <p:childTnLst>
                              <p:par>
                                <p:cTn id="57" presetID="10" presetClass="entr" presetSubtype="0" fill="hold" grpId="0" nodeType="after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fade">
                                      <p:cBhvr>
                                        <p:cTn id="59" dur="500"/>
                                        <p:tgtEl>
                                          <p:spTgt spid="35"/>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fade">
                                      <p:cBhvr>
                                        <p:cTn id="62" dur="500"/>
                                        <p:tgtEl>
                                          <p:spTgt spid="36"/>
                                        </p:tgtEl>
                                      </p:cBhvr>
                                    </p:animEffect>
                                  </p:childTnLst>
                                </p:cTn>
                              </p:par>
                            </p:childTnLst>
                          </p:cTn>
                        </p:par>
                        <p:par>
                          <p:cTn id="63" fill="hold">
                            <p:stCondLst>
                              <p:cond delay="6000"/>
                            </p:stCondLst>
                            <p:childTnLst>
                              <p:par>
                                <p:cTn id="64" presetID="10" presetClass="entr" presetSubtype="0" fill="hold" grpId="0" nodeType="afterEffect">
                                  <p:stCondLst>
                                    <p:cond delay="0"/>
                                  </p:stCondLst>
                                  <p:childTnLst>
                                    <p:set>
                                      <p:cBhvr>
                                        <p:cTn id="65" dur="1" fill="hold">
                                          <p:stCondLst>
                                            <p:cond delay="0"/>
                                          </p:stCondLst>
                                        </p:cTn>
                                        <p:tgtEl>
                                          <p:spTgt spid="19">
                                            <p:txEl>
                                              <p:pRg st="0" end="0"/>
                                            </p:txEl>
                                          </p:spTgt>
                                        </p:tgtEl>
                                        <p:attrNameLst>
                                          <p:attrName>style.visibility</p:attrName>
                                        </p:attrNameLst>
                                      </p:cBhvr>
                                      <p:to>
                                        <p:strVal val="visible"/>
                                      </p:to>
                                    </p:set>
                                    <p:animEffect transition="in" filter="fade">
                                      <p:cBhvr>
                                        <p:cTn id="66" dur="500"/>
                                        <p:tgtEl>
                                          <p:spTgt spid="19">
                                            <p:txEl>
                                              <p:pRg st="0" end="0"/>
                                            </p:txEl>
                                          </p:spTgt>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39">
                                            <p:txEl>
                                              <p:pRg st="0" end="0"/>
                                            </p:txEl>
                                          </p:spTgt>
                                        </p:tgtEl>
                                        <p:attrNameLst>
                                          <p:attrName>style.visibility</p:attrName>
                                        </p:attrNameLst>
                                      </p:cBhvr>
                                      <p:to>
                                        <p:strVal val="visible"/>
                                      </p:to>
                                    </p:set>
                                    <p:animEffect transition="in" filter="fade">
                                      <p:cBhvr>
                                        <p:cTn id="70" dur="500"/>
                                        <p:tgtEl>
                                          <p:spTgt spid="39">
                                            <p:txEl>
                                              <p:pRg st="0" end="0"/>
                                            </p:txEl>
                                          </p:spTgt>
                                        </p:tgtEl>
                                      </p:cBhvr>
                                    </p:animEffect>
                                  </p:childTnLst>
                                </p:cTn>
                              </p:par>
                            </p:childTnLst>
                          </p:cTn>
                        </p:par>
                        <p:par>
                          <p:cTn id="71" fill="hold">
                            <p:stCondLst>
                              <p:cond delay="7000"/>
                            </p:stCondLst>
                            <p:childTnLst>
                              <p:par>
                                <p:cTn id="72" presetID="10" presetClass="entr" presetSubtype="0" fill="hold" grpId="0" nodeType="afterEffect">
                                  <p:stCondLst>
                                    <p:cond delay="0"/>
                                  </p:stCondLst>
                                  <p:childTnLst>
                                    <p:set>
                                      <p:cBhvr>
                                        <p:cTn id="73" dur="1" fill="hold">
                                          <p:stCondLst>
                                            <p:cond delay="0"/>
                                          </p:stCondLst>
                                        </p:cTn>
                                        <p:tgtEl>
                                          <p:spTgt spid="39">
                                            <p:txEl>
                                              <p:pRg st="1" end="1"/>
                                            </p:txEl>
                                          </p:spTgt>
                                        </p:tgtEl>
                                        <p:attrNameLst>
                                          <p:attrName>style.visibility</p:attrName>
                                        </p:attrNameLst>
                                      </p:cBhvr>
                                      <p:to>
                                        <p:strVal val="visible"/>
                                      </p:to>
                                    </p:set>
                                    <p:animEffect transition="in" filter="fade">
                                      <p:cBhvr>
                                        <p:cTn id="74" dur="500"/>
                                        <p:tgtEl>
                                          <p:spTgt spid="39">
                                            <p:txEl>
                                              <p:pRg st="1" end="1"/>
                                            </p:txEl>
                                          </p:spTgt>
                                        </p:tgtEl>
                                      </p:cBhvr>
                                    </p:animEffect>
                                  </p:childTnLst>
                                </p:cTn>
                              </p:par>
                            </p:childTnLst>
                          </p:cTn>
                        </p:par>
                        <p:par>
                          <p:cTn id="75" fill="hold">
                            <p:stCondLst>
                              <p:cond delay="7500"/>
                            </p:stCondLst>
                            <p:childTnLst>
                              <p:par>
                                <p:cTn id="76" presetID="10" presetClass="entr" presetSubtype="0" fill="hold" grpId="0" nodeType="afterEffect">
                                  <p:stCondLst>
                                    <p:cond delay="0"/>
                                  </p:stCondLst>
                                  <p:childTnLst>
                                    <p:set>
                                      <p:cBhvr>
                                        <p:cTn id="77" dur="1" fill="hold">
                                          <p:stCondLst>
                                            <p:cond delay="0"/>
                                          </p:stCondLst>
                                        </p:cTn>
                                        <p:tgtEl>
                                          <p:spTgt spid="39">
                                            <p:txEl>
                                              <p:pRg st="2" end="2"/>
                                            </p:txEl>
                                          </p:spTgt>
                                        </p:tgtEl>
                                        <p:attrNameLst>
                                          <p:attrName>style.visibility</p:attrName>
                                        </p:attrNameLst>
                                      </p:cBhvr>
                                      <p:to>
                                        <p:strVal val="visible"/>
                                      </p:to>
                                    </p:set>
                                    <p:animEffect transition="in" filter="fade">
                                      <p:cBhvr>
                                        <p:cTn id="78" dur="500"/>
                                        <p:tgtEl>
                                          <p:spTgt spid="39">
                                            <p:txEl>
                                              <p:pRg st="2" end="2"/>
                                            </p:txEl>
                                          </p:spTgt>
                                        </p:tgtEl>
                                      </p:cBhvr>
                                    </p:animEffect>
                                  </p:childTnLst>
                                </p:cTn>
                              </p:par>
                            </p:childTnLst>
                          </p:cTn>
                        </p:par>
                        <p:par>
                          <p:cTn id="79" fill="hold">
                            <p:stCondLst>
                              <p:cond delay="8000"/>
                            </p:stCondLst>
                            <p:childTnLst>
                              <p:par>
                                <p:cTn id="80" presetID="10" presetClass="entr" presetSubtype="0" fill="hold" grpId="0" nodeType="afterEffect">
                                  <p:stCondLst>
                                    <p:cond delay="0"/>
                                  </p:stCondLst>
                                  <p:childTnLst>
                                    <p:set>
                                      <p:cBhvr>
                                        <p:cTn id="81" dur="1" fill="hold">
                                          <p:stCondLst>
                                            <p:cond delay="0"/>
                                          </p:stCondLst>
                                        </p:cTn>
                                        <p:tgtEl>
                                          <p:spTgt spid="39">
                                            <p:txEl>
                                              <p:pRg st="3" end="3"/>
                                            </p:txEl>
                                          </p:spTgt>
                                        </p:tgtEl>
                                        <p:attrNameLst>
                                          <p:attrName>style.visibility</p:attrName>
                                        </p:attrNameLst>
                                      </p:cBhvr>
                                      <p:to>
                                        <p:strVal val="visible"/>
                                      </p:to>
                                    </p:set>
                                    <p:animEffect transition="in" filter="fade">
                                      <p:cBhvr>
                                        <p:cTn id="82" dur="500"/>
                                        <p:tgtEl>
                                          <p:spTgt spid="39">
                                            <p:txEl>
                                              <p:pRg st="3" end="3"/>
                                            </p:txEl>
                                          </p:spTgt>
                                        </p:tgtEl>
                                      </p:cBhvr>
                                    </p:animEffect>
                                  </p:childTnLst>
                                </p:cTn>
                              </p:par>
                            </p:childTnLst>
                          </p:cTn>
                        </p:par>
                        <p:par>
                          <p:cTn id="83" fill="hold">
                            <p:stCondLst>
                              <p:cond delay="8500"/>
                            </p:stCondLst>
                            <p:childTnLst>
                              <p:par>
                                <p:cTn id="84" presetID="10" presetClass="entr" presetSubtype="0" fill="hold" grpId="0" nodeType="afterEffect">
                                  <p:stCondLst>
                                    <p:cond delay="0"/>
                                  </p:stCondLst>
                                  <p:childTnLst>
                                    <p:set>
                                      <p:cBhvr>
                                        <p:cTn id="85" dur="1" fill="hold">
                                          <p:stCondLst>
                                            <p:cond delay="0"/>
                                          </p:stCondLst>
                                        </p:cTn>
                                        <p:tgtEl>
                                          <p:spTgt spid="39">
                                            <p:txEl>
                                              <p:pRg st="4" end="4"/>
                                            </p:txEl>
                                          </p:spTgt>
                                        </p:tgtEl>
                                        <p:attrNameLst>
                                          <p:attrName>style.visibility</p:attrName>
                                        </p:attrNameLst>
                                      </p:cBhvr>
                                      <p:to>
                                        <p:strVal val="visible"/>
                                      </p:to>
                                    </p:set>
                                    <p:animEffect transition="in" filter="fade">
                                      <p:cBhvr>
                                        <p:cTn id="86" dur="500"/>
                                        <p:tgtEl>
                                          <p:spTgt spid="3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build="p">
        <p:tmplLst>
          <p:tmpl lvl="1">
            <p:tnLst>
              <p:par>
                <p:cTn presetID="10" presetClass="entr" presetSubtype="0" fill="hold" nodeType="afterEffect">
                  <p:stCondLst>
                    <p:cond delay="0"/>
                  </p:stCondLst>
                  <p:childTnLst>
                    <p:set>
                      <p:cBhvr>
                        <p:cTn dur="1" fill="hold">
                          <p:stCondLst>
                            <p:cond delay="0"/>
                          </p:stCondLst>
                        </p:cTn>
                        <p:tgtEl>
                          <p:spTgt spid="17"/>
                        </p:tgtEl>
                        <p:attrNameLst>
                          <p:attrName>style.visibility</p:attrName>
                        </p:attrNameLst>
                      </p:cBhvr>
                      <p:to>
                        <p:strVal val="visible"/>
                      </p:to>
                    </p:set>
                    <p:animEffect transition="in" filter="fade">
                      <p:cBhvr>
                        <p:cTn dur="500"/>
                        <p:tgtEl>
                          <p:spTgt spid="17"/>
                        </p:tgtEl>
                      </p:cBhvr>
                    </p:animEffect>
                  </p:childTnLst>
                </p:cTn>
              </p:par>
            </p:tnLst>
          </p:tmpl>
        </p:tmplLst>
      </p:bldP>
      <p:bldP spid="11" grpId="0" animBg="1"/>
      <p:bldP spid="4" grpId="0" build="p">
        <p:tmplLst>
          <p:tmpl lvl="1">
            <p:tnLst>
              <p:par>
                <p:cTn presetID="10" presetClass="entr" presetSubtype="0" fill="hold" nodeType="after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500"/>
                        <p:tgtEl>
                          <p:spTgt spid="4"/>
                        </p:tgtEl>
                      </p:cBhvr>
                    </p:animEffect>
                  </p:childTnLst>
                </p:cTn>
              </p:par>
            </p:tnLst>
          </p:tmpl>
        </p:tmplLst>
      </p:bldP>
      <p:bldP spid="16" grpId="0" animBg="1"/>
      <p:bldP spid="7" grpId="0" animBg="1"/>
      <p:bldP spid="21" grpId="0" build="p">
        <p:tmplLst>
          <p:tmpl lvl="1">
            <p:tnLst>
              <p:par>
                <p:cTn presetID="10" presetClass="entr" presetSubtype="0" fill="hold" nodeType="withEffect">
                  <p:stCondLst>
                    <p:cond delay="0"/>
                  </p:stCondLst>
                  <p:childTnLst>
                    <p:set>
                      <p:cBhvr>
                        <p:cTn dur="1" fill="hold">
                          <p:stCondLst>
                            <p:cond delay="0"/>
                          </p:stCondLst>
                        </p:cTn>
                        <p:tgtEl>
                          <p:spTgt spid="21"/>
                        </p:tgtEl>
                        <p:attrNameLst>
                          <p:attrName>style.visibility</p:attrName>
                        </p:attrNameLst>
                      </p:cBhvr>
                      <p:to>
                        <p:strVal val="visible"/>
                      </p:to>
                    </p:set>
                    <p:animEffect transition="in" filter="fade">
                      <p:cBhvr>
                        <p:cTn dur="500"/>
                        <p:tgtEl>
                          <p:spTgt spid="21"/>
                        </p:tgtEl>
                      </p:cBhvr>
                    </p:animEffect>
                  </p:childTnLst>
                </p:cTn>
              </p:par>
            </p:tnLst>
          </p:tmpl>
        </p:tmplLst>
      </p:bldP>
      <p:bldP spid="25" grpId="0" build="p" advAuto="500">
        <p:tmplLst>
          <p:tmpl lvl="1">
            <p:tnLst>
              <p:par>
                <p:cTn presetID="10" presetClass="entr" presetSubtype="0" fill="hold" nodeType="afterEffect">
                  <p:stCondLst>
                    <p:cond delay="500"/>
                  </p:stCondLst>
                  <p:childTnLst>
                    <p:set>
                      <p:cBhvr>
                        <p:cTn dur="1" fill="hold">
                          <p:stCondLst>
                            <p:cond delay="0"/>
                          </p:stCondLst>
                        </p:cTn>
                        <p:tgtEl>
                          <p:spTgt spid="25"/>
                        </p:tgtEl>
                        <p:attrNameLst>
                          <p:attrName>style.visibility</p:attrName>
                        </p:attrNameLst>
                      </p:cBhvr>
                      <p:to>
                        <p:strVal val="visible"/>
                      </p:to>
                    </p:set>
                    <p:animEffect transition="in" filter="fade">
                      <p:cBhvr>
                        <p:cTn dur="500"/>
                        <p:tgtEl>
                          <p:spTgt spid="25"/>
                        </p:tgtEl>
                      </p:cBhvr>
                    </p:animEffect>
                  </p:childTnLst>
                </p:cTn>
              </p:par>
            </p:tnLst>
          </p:tmpl>
          <p:tmpl lvl="3">
            <p:tnLst>
              <p:par>
                <p:cTn presetID="10" presetClass="entr" presetSubtype="0" fill="hold" nodeType="withEffect">
                  <p:stCondLst>
                    <p:cond delay="500"/>
                  </p:stCondLst>
                  <p:childTnLst>
                    <p:set>
                      <p:cBhvr>
                        <p:cTn dur="1" fill="hold">
                          <p:stCondLst>
                            <p:cond delay="0"/>
                          </p:stCondLst>
                        </p:cTn>
                        <p:tgtEl>
                          <p:spTgt spid="25"/>
                        </p:tgtEl>
                        <p:attrNameLst>
                          <p:attrName>style.visibility</p:attrName>
                        </p:attrNameLst>
                      </p:cBhvr>
                      <p:to>
                        <p:strVal val="visible"/>
                      </p:to>
                    </p:set>
                    <p:animEffect transition="in" filter="fade">
                      <p:cBhvr>
                        <p:cTn dur="500"/>
                        <p:tgtEl>
                          <p:spTgt spid="25"/>
                        </p:tgtEl>
                      </p:cBhvr>
                    </p:animEffect>
                  </p:childTnLst>
                </p:cTn>
              </p:par>
            </p:tnLst>
          </p:tmpl>
        </p:tmplLst>
      </p:bldP>
      <p:bldP spid="35" grpId="0" animBg="1"/>
      <p:bldP spid="36" grpId="0" animBg="1"/>
      <p:bldP spid="39" grpId="0" build="p">
        <p:tmplLst>
          <p:tmpl lvl="1">
            <p:tnLst>
              <p:par>
                <p:cTn presetID="10" presetClass="entr" presetSubtype="0" fill="hold" nodeType="afterEffect">
                  <p:stCondLst>
                    <p:cond delay="0"/>
                  </p:st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19" grpId="0" build="p">
        <p:tmplLst>
          <p:tmpl lvl="1">
            <p:tnLst>
              <p:par>
                <p:cTn presetID="10" presetClass="entr" presetSubtype="0" fill="hold" nodeType="after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fade">
                      <p:cBhvr>
                        <p:cTn dur="500"/>
                        <p:tgtEl>
                          <p:spTgt spid="19"/>
                        </p:tgtEl>
                      </p:cBhvr>
                    </p:animEffect>
                  </p:childTnLst>
                </p:cTn>
              </p:par>
            </p:tnLst>
          </p:tmpl>
        </p:tmplLst>
      </p:bldP>
    </p:bld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cSld name="7_Title Slide">
    <p:spTree>
      <p:nvGrpSpPr>
        <p:cNvPr id="1" name=""/>
        <p:cNvGrpSpPr/>
        <p:nvPr/>
      </p:nvGrpSpPr>
      <p:grpSpPr>
        <a:xfrm>
          <a:off x="0" y="0"/>
          <a:ext cx="0" cy="0"/>
          <a:chOff x="0" y="0"/>
          <a:chExt cx="0" cy="0"/>
        </a:xfrm>
      </p:grpSpPr>
      <p:sp>
        <p:nvSpPr>
          <p:cNvPr id="5" name="Text Box 3"/>
          <p:cNvSpPr txBox="1">
            <a:spLocks noChangeArrowheads="1"/>
          </p:cNvSpPr>
          <p:nvPr/>
        </p:nvSpPr>
        <p:spPr bwMode="auto">
          <a:xfrm>
            <a:off x="8275638" y="6578600"/>
            <a:ext cx="566737" cy="182563"/>
          </a:xfrm>
          <a:prstGeom prst="rect">
            <a:avLst/>
          </a:prstGeom>
          <a:noFill/>
          <a:ln w="9525">
            <a:noFill/>
            <a:miter lim="800000"/>
            <a:headEnd/>
            <a:tailEnd/>
          </a:ln>
          <a:effectLst/>
        </p:spPr>
        <p:txBody>
          <a:bodyPr wrap="none" lIns="0" tIns="0" rIns="0" bIns="0">
            <a:spAutoFit/>
          </a:bodyPr>
          <a:lstStyle/>
          <a:p>
            <a:pPr eaLnBrk="0" hangingPunct="0">
              <a:defRPr/>
            </a:pPr>
            <a:r>
              <a:rPr lang="en-US" sz="1200" dirty="0">
                <a:solidFill>
                  <a:prstClr val="black"/>
                </a:solidFill>
                <a:ea typeface="ＭＳ Ｐゴシック" pitchFamily="26" charset="-128"/>
              </a:rPr>
              <a:t>Slide </a:t>
            </a:r>
            <a:fld id="{624C176B-EB30-4B85-8DCA-46F386273594}" type="slidenum">
              <a:rPr lang="en-US" sz="1200">
                <a:solidFill>
                  <a:prstClr val="black"/>
                </a:solidFill>
                <a:ea typeface="ＭＳ Ｐゴシック" pitchFamily="26" charset="-128"/>
              </a:rPr>
              <a:pPr eaLnBrk="0" hangingPunct="0">
                <a:defRPr/>
              </a:pPr>
              <a:t>‹#›</a:t>
            </a:fld>
            <a:endParaRPr lang="en-US" sz="1200" dirty="0">
              <a:solidFill>
                <a:prstClr val="black"/>
              </a:solidFill>
              <a:ea typeface="ＭＳ Ｐゴシック" pitchFamily="26" charset="-128"/>
            </a:endParaRPr>
          </a:p>
        </p:txBody>
      </p:sp>
      <p:sp>
        <p:nvSpPr>
          <p:cNvPr id="6" name="Text Box 4"/>
          <p:cNvSpPr txBox="1">
            <a:spLocks noChangeArrowheads="1"/>
          </p:cNvSpPr>
          <p:nvPr/>
        </p:nvSpPr>
        <p:spPr bwMode="auto">
          <a:xfrm>
            <a:off x="744538" y="6554788"/>
            <a:ext cx="1779587" cy="182562"/>
          </a:xfrm>
          <a:prstGeom prst="rect">
            <a:avLst/>
          </a:prstGeom>
          <a:noFill/>
          <a:ln w="9525">
            <a:noFill/>
            <a:miter lim="800000"/>
            <a:headEnd/>
            <a:tailEnd/>
          </a:ln>
          <a:effectLst/>
        </p:spPr>
        <p:txBody>
          <a:bodyPr wrap="none" lIns="0" tIns="0" rIns="0" bIns="0">
            <a:spAutoFit/>
          </a:bodyPr>
          <a:lstStyle/>
          <a:p>
            <a:pPr eaLnBrk="0" hangingPunct="0">
              <a:defRPr/>
            </a:pPr>
            <a:r>
              <a:rPr lang="en-US" sz="1200" dirty="0">
                <a:solidFill>
                  <a:prstClr val="black"/>
                </a:solidFill>
                <a:ea typeface="ＭＳ Ｐゴシック" pitchFamily="26" charset="-128"/>
              </a:rPr>
              <a:t>Proprietary &amp; Confidential </a:t>
            </a:r>
          </a:p>
        </p:txBody>
      </p:sp>
      <p:sp>
        <p:nvSpPr>
          <p:cNvPr id="7" name="Rectangle 7"/>
          <p:cNvSpPr>
            <a:spLocks noChangeArrowheads="1"/>
          </p:cNvSpPr>
          <p:nvPr/>
        </p:nvSpPr>
        <p:spPr bwMode="auto">
          <a:xfrm>
            <a:off x="2590800" y="1588"/>
            <a:ext cx="6553200" cy="1303337"/>
          </a:xfrm>
          <a:prstGeom prst="rect">
            <a:avLst/>
          </a:prstGeom>
          <a:solidFill>
            <a:srgbClr val="018749"/>
          </a:solidFill>
          <a:ln w="9525">
            <a:noFill/>
            <a:miter lim="800000"/>
            <a:headEnd/>
            <a:tailEnd/>
          </a:ln>
          <a:effectLst/>
        </p:spPr>
        <p:txBody>
          <a:bodyPr wrap="none" anchor="ctr"/>
          <a:lstStyle/>
          <a:p>
            <a:pPr algn="ctr">
              <a:tabLst>
                <a:tab pos="628650" algn="l"/>
              </a:tabLst>
              <a:defRPr/>
            </a:pPr>
            <a:endParaRPr lang="en-US" sz="2800" dirty="0">
              <a:solidFill>
                <a:prstClr val="white"/>
              </a:solidFill>
              <a:ea typeface="ＭＳ Ｐゴシック" pitchFamily="26" charset="-128"/>
            </a:endParaRPr>
          </a:p>
        </p:txBody>
      </p:sp>
      <p:sp>
        <p:nvSpPr>
          <p:cNvPr id="8" name="Rectangle 7"/>
          <p:cNvSpPr>
            <a:spLocks noChangeArrowheads="1"/>
          </p:cNvSpPr>
          <p:nvPr/>
        </p:nvSpPr>
        <p:spPr bwMode="auto">
          <a:xfrm>
            <a:off x="0" y="6553200"/>
            <a:ext cx="9144000" cy="304800"/>
          </a:xfrm>
          <a:prstGeom prst="rect">
            <a:avLst/>
          </a:prstGeom>
          <a:solidFill>
            <a:srgbClr val="00A160"/>
          </a:solidFill>
          <a:ln w="9525">
            <a:noFill/>
            <a:miter lim="800000"/>
            <a:headEnd/>
            <a:tailEnd/>
          </a:ln>
          <a:effectLst/>
        </p:spPr>
        <p:txBody>
          <a:bodyPr wrap="none" anchor="ctr"/>
          <a:lstStyle/>
          <a:p>
            <a:pPr>
              <a:tabLst>
                <a:tab pos="171450" algn="l"/>
              </a:tabLst>
              <a:defRPr/>
            </a:pPr>
            <a:r>
              <a:rPr lang="en-US" sz="900" dirty="0">
                <a:solidFill>
                  <a:prstClr val="white"/>
                </a:solidFill>
                <a:ea typeface="ＭＳ Ｐゴシック" pitchFamily="26" charset="-128"/>
              </a:rPr>
              <a:t>    	Proprietary and Confidential</a:t>
            </a:r>
          </a:p>
        </p:txBody>
      </p:sp>
      <p:sp>
        <p:nvSpPr>
          <p:cNvPr id="9" name="Rectangle 11"/>
          <p:cNvSpPr>
            <a:spLocks noChangeArrowheads="1"/>
          </p:cNvSpPr>
          <p:nvPr/>
        </p:nvSpPr>
        <p:spPr bwMode="auto">
          <a:xfrm>
            <a:off x="2590800" y="1298575"/>
            <a:ext cx="6553200" cy="5254625"/>
          </a:xfrm>
          <a:prstGeom prst="rect">
            <a:avLst/>
          </a:prstGeom>
          <a:solidFill>
            <a:srgbClr val="0C2E82"/>
          </a:solidFill>
          <a:ln w="9525">
            <a:noFill/>
            <a:miter lim="800000"/>
            <a:headEnd/>
            <a:tailEnd/>
          </a:ln>
          <a:effectLst/>
        </p:spPr>
        <p:txBody>
          <a:bodyPr wrap="none" anchor="ctr"/>
          <a:lstStyle/>
          <a:p>
            <a:pPr eaLnBrk="0" hangingPunct="0">
              <a:defRPr/>
            </a:pPr>
            <a:endParaRPr lang="en-US" dirty="0">
              <a:solidFill>
                <a:prstClr val="black"/>
              </a:solidFill>
              <a:ea typeface="ＭＳ Ｐゴシック" pitchFamily="26" charset="-128"/>
            </a:endParaRPr>
          </a:p>
        </p:txBody>
      </p:sp>
      <p:pic>
        <p:nvPicPr>
          <p:cNvPr id="10" name="Picture 14" descr="MedSpeed Logo Final"/>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49225" y="134938"/>
            <a:ext cx="2249488" cy="1057275"/>
          </a:xfrm>
          <a:prstGeom prst="rect">
            <a:avLst/>
          </a:prstGeom>
          <a:solidFill>
            <a:srgbClr val="C1C9E3">
              <a:alpha val="50195"/>
            </a:srgbClr>
          </a:solidFill>
          <a:ln w="9525">
            <a:noFill/>
            <a:miter lim="800000"/>
            <a:headEnd/>
            <a:tailEnd/>
          </a:ln>
        </p:spPr>
      </p:pic>
      <p:sp>
        <p:nvSpPr>
          <p:cNvPr id="11" name="Rectangle 7"/>
          <p:cNvSpPr>
            <a:spLocks noChangeArrowheads="1"/>
          </p:cNvSpPr>
          <p:nvPr/>
        </p:nvSpPr>
        <p:spPr bwMode="auto">
          <a:xfrm>
            <a:off x="0" y="1295400"/>
            <a:ext cx="2590800" cy="5257800"/>
          </a:xfrm>
          <a:prstGeom prst="rect">
            <a:avLst/>
          </a:prstGeom>
          <a:solidFill>
            <a:srgbClr val="C1C9E3">
              <a:alpha val="50000"/>
            </a:srgbClr>
          </a:solidFill>
          <a:ln w="25400">
            <a:noFill/>
            <a:miter lim="800000"/>
            <a:headEnd/>
            <a:tailEnd/>
          </a:ln>
        </p:spPr>
        <p:txBody>
          <a:bodyPr anchor="ctr"/>
          <a:lstStyle/>
          <a:p>
            <a:pPr algn="ctr">
              <a:defRPr/>
            </a:pPr>
            <a:endParaRPr lang="en-US" dirty="0">
              <a:solidFill>
                <a:prstClr val="white"/>
              </a:solidFill>
            </a:endParaRPr>
          </a:p>
        </p:txBody>
      </p:sp>
      <p:sp>
        <p:nvSpPr>
          <p:cNvPr id="225282" name="Rectangle 2"/>
          <p:cNvSpPr>
            <a:spLocks noGrp="1" noChangeArrowheads="1"/>
          </p:cNvSpPr>
          <p:nvPr>
            <p:ph type="subTitle" idx="1"/>
          </p:nvPr>
        </p:nvSpPr>
        <p:spPr>
          <a:xfrm>
            <a:off x="3238500" y="3886200"/>
            <a:ext cx="5715000" cy="952500"/>
          </a:xfrm>
          <a:prstGeom prst="rect">
            <a:avLst/>
          </a:prstGeom>
        </p:spPr>
        <p:txBody>
          <a:bodyPr>
            <a:normAutofit/>
          </a:bodyPr>
          <a:lstStyle>
            <a:lvl1pPr marL="0" indent="0" algn="ctr">
              <a:buFontTx/>
              <a:buNone/>
              <a:defRPr sz="2400">
                <a:solidFill>
                  <a:schemeClr val="bg1"/>
                </a:solidFill>
                <a:latin typeface="Arial" pitchFamily="34" charset="0"/>
                <a:cs typeface="Arial" pitchFamily="34" charset="0"/>
              </a:defRPr>
            </a:lvl1pPr>
          </a:lstStyle>
          <a:p>
            <a:r>
              <a:rPr lang="en-US" smtClean="0"/>
              <a:t>Click to edit Master subtitle style</a:t>
            </a:r>
            <a:endParaRPr lang="en-US" dirty="0"/>
          </a:p>
        </p:txBody>
      </p:sp>
      <p:sp>
        <p:nvSpPr>
          <p:cNvPr id="225286" name="Rectangle 6"/>
          <p:cNvSpPr>
            <a:spLocks noGrp="1" noChangeArrowheads="1"/>
          </p:cNvSpPr>
          <p:nvPr>
            <p:ph type="ctrTitle"/>
          </p:nvPr>
        </p:nvSpPr>
        <p:spPr>
          <a:xfrm>
            <a:off x="3200400" y="2130425"/>
            <a:ext cx="5753100" cy="1470025"/>
          </a:xfrm>
          <a:prstGeom prst="rect">
            <a:avLst/>
          </a:prstGeom>
        </p:spPr>
        <p:txBody>
          <a:bodyPr>
            <a:normAutofit/>
          </a:bodyPr>
          <a:lstStyle>
            <a:lvl1pPr>
              <a:defRPr sz="3200">
                <a:solidFill>
                  <a:schemeClr val="bg1"/>
                </a:solidFill>
                <a:latin typeface="Arial" pitchFamily="34" charset="0"/>
                <a:cs typeface="Arial" pitchFamily="34" charset="0"/>
              </a:defRPr>
            </a:lvl1pPr>
          </a:lstStyle>
          <a:p>
            <a:r>
              <a:rPr lang="en-US" smtClean="0"/>
              <a:t>Click to edit Master title style</a:t>
            </a:r>
            <a:endParaRPr lang="en-US" dirty="0"/>
          </a:p>
        </p:txBody>
      </p:sp>
      <p:sp>
        <p:nvSpPr>
          <p:cNvPr id="17" name="Content Placeholder 16"/>
          <p:cNvSpPr>
            <a:spLocks noGrp="1"/>
          </p:cNvSpPr>
          <p:nvPr>
            <p:ph sz="quarter" idx="10"/>
          </p:nvPr>
        </p:nvSpPr>
        <p:spPr>
          <a:xfrm>
            <a:off x="3238500" y="5219700"/>
            <a:ext cx="5676900" cy="1143000"/>
          </a:xfrm>
          <a:prstGeom prst="rect">
            <a:avLst/>
          </a:prstGeom>
        </p:spPr>
        <p:txBody>
          <a:bodyPr/>
          <a:lstStyle>
            <a:lvl1pPr algn="ctr">
              <a:buNone/>
              <a:defRPr sz="2000" baseline="0">
                <a:solidFill>
                  <a:schemeClr val="bg1"/>
                </a:solidFill>
                <a:latin typeface="Arial" pitchFamily="34" charset="0"/>
                <a:cs typeface="Arial" pitchFamily="34" charset="0"/>
              </a:defRPr>
            </a:lvl1pPr>
          </a:lstStyle>
          <a:p>
            <a:pPr lvl="0"/>
            <a:r>
              <a:rPr lang="en-US" smtClean="0"/>
              <a:t>Click to edit Master text styles</a:t>
            </a:r>
          </a:p>
        </p:txBody>
      </p:sp>
      <p:sp>
        <p:nvSpPr>
          <p:cNvPr id="12" name="Rectangle 7"/>
          <p:cNvSpPr>
            <a:spLocks noChangeArrowheads="1"/>
          </p:cNvSpPr>
          <p:nvPr userDrawn="1"/>
        </p:nvSpPr>
        <p:spPr bwMode="auto">
          <a:xfrm>
            <a:off x="2590800" y="1588"/>
            <a:ext cx="6553200" cy="1303337"/>
          </a:xfrm>
          <a:prstGeom prst="rect">
            <a:avLst/>
          </a:prstGeom>
          <a:solidFill>
            <a:srgbClr val="018749"/>
          </a:solidFill>
          <a:ln w="9525">
            <a:noFill/>
            <a:miter lim="800000"/>
            <a:headEnd/>
            <a:tailEnd/>
          </a:ln>
          <a:effectLst/>
        </p:spPr>
        <p:txBody>
          <a:bodyPr wrap="none" anchor="ctr"/>
          <a:lstStyle/>
          <a:p>
            <a:pPr algn="ctr">
              <a:tabLst>
                <a:tab pos="628650" algn="l"/>
              </a:tabLst>
              <a:defRPr/>
            </a:pPr>
            <a:endParaRPr lang="en-US" sz="2800" dirty="0">
              <a:solidFill>
                <a:prstClr val="white"/>
              </a:solidFill>
              <a:ea typeface="ＭＳ Ｐゴシック" pitchFamily="26" charset="-128"/>
            </a:endParaRPr>
          </a:p>
        </p:txBody>
      </p:sp>
      <p:sp>
        <p:nvSpPr>
          <p:cNvPr id="13" name="Rectangle 12"/>
          <p:cNvSpPr>
            <a:spLocks noChangeArrowheads="1"/>
          </p:cNvSpPr>
          <p:nvPr userDrawn="1"/>
        </p:nvSpPr>
        <p:spPr bwMode="auto">
          <a:xfrm>
            <a:off x="0" y="6553200"/>
            <a:ext cx="9144000" cy="304800"/>
          </a:xfrm>
          <a:prstGeom prst="rect">
            <a:avLst/>
          </a:prstGeom>
          <a:solidFill>
            <a:srgbClr val="00A160"/>
          </a:solidFill>
          <a:ln w="9525">
            <a:noFill/>
            <a:miter lim="800000"/>
            <a:headEnd/>
            <a:tailEnd/>
          </a:ln>
          <a:effectLst/>
        </p:spPr>
        <p:txBody>
          <a:bodyPr wrap="none" anchor="ctr"/>
          <a:lstStyle/>
          <a:p>
            <a:pPr>
              <a:tabLst>
                <a:tab pos="171450" algn="l"/>
              </a:tabLst>
              <a:defRPr/>
            </a:pPr>
            <a:r>
              <a:rPr lang="en-US" sz="900" dirty="0">
                <a:solidFill>
                  <a:prstClr val="white"/>
                </a:solidFill>
                <a:ea typeface="ＭＳ Ｐゴシック" pitchFamily="26" charset="-128"/>
              </a:rPr>
              <a:t>    	Proprietary and Confidential</a:t>
            </a:r>
          </a:p>
        </p:txBody>
      </p:sp>
      <p:sp>
        <p:nvSpPr>
          <p:cNvPr id="14" name="Rectangle 11"/>
          <p:cNvSpPr>
            <a:spLocks noChangeArrowheads="1"/>
          </p:cNvSpPr>
          <p:nvPr userDrawn="1"/>
        </p:nvSpPr>
        <p:spPr bwMode="auto">
          <a:xfrm>
            <a:off x="2590800" y="1298575"/>
            <a:ext cx="6553200" cy="5254625"/>
          </a:xfrm>
          <a:prstGeom prst="rect">
            <a:avLst/>
          </a:prstGeom>
          <a:solidFill>
            <a:srgbClr val="0C2E82"/>
          </a:solidFill>
          <a:ln w="9525">
            <a:noFill/>
            <a:miter lim="800000"/>
            <a:headEnd/>
            <a:tailEnd/>
          </a:ln>
          <a:effectLst/>
        </p:spPr>
        <p:txBody>
          <a:bodyPr wrap="none" anchor="ctr"/>
          <a:lstStyle/>
          <a:p>
            <a:pPr eaLnBrk="0" hangingPunct="0">
              <a:defRPr/>
            </a:pPr>
            <a:endParaRPr lang="en-US" dirty="0">
              <a:solidFill>
                <a:prstClr val="black"/>
              </a:solidFill>
              <a:ea typeface="ＭＳ Ｐゴシック" pitchFamily="26" charset="-128"/>
            </a:endParaRPr>
          </a:p>
        </p:txBody>
      </p:sp>
      <p:pic>
        <p:nvPicPr>
          <p:cNvPr id="15" name="Picture 14" descr="MedSpeed Logo Final"/>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49225" y="134938"/>
            <a:ext cx="2249488" cy="1057275"/>
          </a:xfrm>
          <a:prstGeom prst="rect">
            <a:avLst/>
          </a:prstGeom>
          <a:solidFill>
            <a:srgbClr val="C1C9E3">
              <a:alpha val="50195"/>
            </a:srgbClr>
          </a:solidFill>
          <a:ln w="9525">
            <a:noFill/>
            <a:miter lim="800000"/>
            <a:headEnd/>
            <a:tailEnd/>
          </a:ln>
        </p:spPr>
      </p:pic>
      <p:sp>
        <p:nvSpPr>
          <p:cNvPr id="16" name="Rectangle 7"/>
          <p:cNvSpPr>
            <a:spLocks noChangeArrowheads="1"/>
          </p:cNvSpPr>
          <p:nvPr userDrawn="1"/>
        </p:nvSpPr>
        <p:spPr bwMode="auto">
          <a:xfrm>
            <a:off x="0" y="1295400"/>
            <a:ext cx="2590800" cy="5257800"/>
          </a:xfrm>
          <a:prstGeom prst="rect">
            <a:avLst/>
          </a:prstGeom>
          <a:solidFill>
            <a:srgbClr val="C1C9E3">
              <a:alpha val="50000"/>
            </a:srgbClr>
          </a:solidFill>
          <a:ln w="25400">
            <a:noFill/>
            <a:miter lim="800000"/>
            <a:headEnd/>
            <a:tailEnd/>
          </a:ln>
        </p:spPr>
        <p:txBody>
          <a:bodyPr anchor="ctr"/>
          <a:lstStyle/>
          <a:p>
            <a:pPr algn="ctr">
              <a:defRPr/>
            </a:pPr>
            <a:endParaRPr lang="en-US" dirty="0">
              <a:solidFill>
                <a:prstClr val="white"/>
              </a:solidFill>
            </a:endParaRPr>
          </a:p>
        </p:txBody>
      </p:sp>
    </p:spTree>
    <p:extLst>
      <p:ext uri="{BB962C8B-B14F-4D97-AF65-F5344CB8AC3E}">
        <p14:creationId xmlns:p14="http://schemas.microsoft.com/office/powerpoint/2010/main" val="1488857933"/>
      </p:ext>
    </p:extLst>
  </p:cSld>
  <p:clrMapOvr>
    <a:masterClrMapping/>
  </p:clrMapOvr>
  <p:timing>
    <p:tnLst>
      <p:par>
        <p:cTn id="1" dur="indefinite" restart="never" nodeType="tmRoot"/>
      </p:par>
    </p:tnLst>
  </p:timing>
</p:sldLayout>
</file>

<file path=ppt/slideLayouts/slideLayout110.xml><?xml version="1.0" encoding="utf-8"?>
<p:sldLayout xmlns:a="http://schemas.openxmlformats.org/drawingml/2006/main" xmlns:r="http://schemas.openxmlformats.org/officeDocument/2006/relationships" xmlns:p="http://schemas.openxmlformats.org/presentationml/2006/main" userDrawn="1">
  <p:cSld name="Table">
    <p:spTree>
      <p:nvGrpSpPr>
        <p:cNvPr id="1" name=""/>
        <p:cNvGrpSpPr/>
        <p:nvPr/>
      </p:nvGrpSpPr>
      <p:grpSpPr>
        <a:xfrm>
          <a:off x="0" y="0"/>
          <a:ext cx="0" cy="0"/>
          <a:chOff x="0" y="0"/>
          <a:chExt cx="0" cy="0"/>
        </a:xfrm>
      </p:grpSpPr>
      <p:sp>
        <p:nvSpPr>
          <p:cNvPr id="2" name="Title 1"/>
          <p:cNvSpPr>
            <a:spLocks noGrp="1"/>
          </p:cNvSpPr>
          <p:nvPr>
            <p:ph type="title"/>
          </p:nvPr>
        </p:nvSpPr>
        <p:spPr>
          <a:xfrm>
            <a:off x="1155514" y="111716"/>
            <a:ext cx="6830246" cy="663599"/>
          </a:xfrm>
          <a:prstGeom prst="rect">
            <a:avLst/>
          </a:prstGeom>
        </p:spPr>
        <p:txBody>
          <a:bodyPr vert="horz"/>
          <a:lstStyle>
            <a:lvl1pPr algn="l">
              <a:defRPr sz="3000" b="1">
                <a:solidFill>
                  <a:srgbClr val="98002E"/>
                </a:solidFill>
              </a:defRPr>
            </a:lvl1pPr>
          </a:lstStyle>
          <a:p>
            <a:r>
              <a:rPr lang="en-US" dirty="0" smtClean="0"/>
              <a:t>Click to edit Master title style</a:t>
            </a:r>
            <a:endParaRPr lang="en-US" dirty="0"/>
          </a:p>
        </p:txBody>
      </p:sp>
      <p:sp>
        <p:nvSpPr>
          <p:cNvPr id="5" name="Table Placeholder 4"/>
          <p:cNvSpPr>
            <a:spLocks noGrp="1"/>
          </p:cNvSpPr>
          <p:nvPr>
            <p:ph type="tbl" sz="quarter" idx="10"/>
          </p:nvPr>
        </p:nvSpPr>
        <p:spPr>
          <a:xfrm>
            <a:off x="342900" y="898525"/>
            <a:ext cx="8464550" cy="5253038"/>
          </a:xfrm>
          <a:prstGeom prst="rect">
            <a:avLst/>
          </a:prstGeom>
        </p:spPr>
        <p:txBody>
          <a:bodyPr/>
          <a:lstStyle>
            <a:lvl1pPr marL="0" indent="0">
              <a:buFontTx/>
              <a:buNone/>
              <a:defRPr sz="2400">
                <a:solidFill>
                  <a:schemeClr val="tx2"/>
                </a:solidFill>
              </a:defRPr>
            </a:lvl1pPr>
          </a:lstStyle>
          <a:p>
            <a:endParaRPr lang="en-US" dirty="0"/>
          </a:p>
        </p:txBody>
      </p:sp>
      <p:sp>
        <p:nvSpPr>
          <p:cNvPr id="4" name="TextBox 3"/>
          <p:cNvSpPr txBox="1"/>
          <p:nvPr userDrawn="1"/>
        </p:nvSpPr>
        <p:spPr>
          <a:xfrm>
            <a:off x="88200" y="6424511"/>
            <a:ext cx="5998265" cy="461665"/>
          </a:xfrm>
          <a:prstGeom prst="rect">
            <a:avLst/>
          </a:prstGeom>
          <a:noFill/>
        </p:spPr>
        <p:txBody>
          <a:bodyPr wrap="square" rtlCol="0">
            <a:spAutoFit/>
          </a:bodyPr>
          <a:lstStyle/>
          <a:p>
            <a:pPr>
              <a:defRPr/>
            </a:pPr>
            <a:fld id="{3D84F2F9-315C-FD42-A941-A992AC045A1A}" type="slidenum">
              <a:rPr lang="en-US" sz="1400" b="1" smtClean="0">
                <a:solidFill>
                  <a:srgbClr val="FFFFFF">
                    <a:lumMod val="75000"/>
                  </a:srgbClr>
                </a:solidFill>
              </a:rPr>
              <a:pPr>
                <a:defRPr/>
              </a:pPr>
              <a:t>‹#›</a:t>
            </a:fld>
            <a:r>
              <a:rPr lang="en-US" sz="1400" b="1" dirty="0" smtClean="0">
                <a:solidFill>
                  <a:srgbClr val="FFFFFF">
                    <a:lumMod val="75000"/>
                  </a:srgbClr>
                </a:solidFill>
              </a:rPr>
              <a:t> </a:t>
            </a:r>
            <a:r>
              <a:rPr lang="en-US" sz="1000" dirty="0" smtClean="0">
                <a:solidFill>
                  <a:srgbClr val="FFFFFF">
                    <a:lumMod val="75000"/>
                  </a:srgbClr>
                </a:solidFill>
              </a:rPr>
              <a:t> </a:t>
            </a:r>
            <a:r>
              <a:rPr lang="en-US" sz="1000" cap="all" dirty="0" smtClean="0">
                <a:solidFill>
                  <a:srgbClr val="BFBFBF"/>
                </a:solidFill>
              </a:rPr>
              <a:t>Confidential and proprietary to Owens &amp; Minor Distribution, Inc.</a:t>
            </a:r>
          </a:p>
          <a:p>
            <a:endParaRPr lang="en-US" sz="1000" dirty="0">
              <a:solidFill>
                <a:srgbClr val="FFFFFF">
                  <a:lumMod val="75000"/>
                </a:srgbClr>
              </a:solidFill>
            </a:endParaRPr>
          </a:p>
        </p:txBody>
      </p:sp>
    </p:spTree>
    <p:extLst>
      <p:ext uri="{BB962C8B-B14F-4D97-AF65-F5344CB8AC3E}">
        <p14:creationId xmlns:p14="http://schemas.microsoft.com/office/powerpoint/2010/main" val="1562929482"/>
      </p:ext>
    </p:extLst>
  </p:cSld>
  <p:clrMapOvr>
    <a:masterClrMapping/>
  </p:clrMapOvr>
  <p:timing>
    <p:tnLst>
      <p:par>
        <p:cTn id="1" dur="indefinite" restart="never" nodeType="tmRoot"/>
      </p:par>
    </p:tnLst>
  </p:timing>
</p:sldLayout>
</file>

<file path=ppt/slideLayouts/slideLayout111.xml><?xml version="1.0" encoding="utf-8"?>
<p:sldLayout xmlns:a="http://schemas.openxmlformats.org/drawingml/2006/main" xmlns:r="http://schemas.openxmlformats.org/officeDocument/2006/relationships" xmlns:p="http://schemas.openxmlformats.org/presentationml/2006/main" userDrawn="1">
  <p:cSld name="2_Revised Proof Point">
    <p:spTree>
      <p:nvGrpSpPr>
        <p:cNvPr id="1" name=""/>
        <p:cNvGrpSpPr/>
        <p:nvPr/>
      </p:nvGrpSpPr>
      <p:grpSpPr>
        <a:xfrm>
          <a:off x="0" y="0"/>
          <a:ext cx="0" cy="0"/>
          <a:chOff x="0" y="0"/>
          <a:chExt cx="0" cy="0"/>
        </a:xfrm>
      </p:grpSpPr>
      <p:sp>
        <p:nvSpPr>
          <p:cNvPr id="24" name="TextBox 23"/>
          <p:cNvSpPr txBox="1"/>
          <p:nvPr userDrawn="1"/>
        </p:nvSpPr>
        <p:spPr>
          <a:xfrm>
            <a:off x="88200" y="6424511"/>
            <a:ext cx="5998265" cy="400110"/>
          </a:xfrm>
          <a:prstGeom prst="rect">
            <a:avLst/>
          </a:prstGeom>
          <a:noFill/>
        </p:spPr>
        <p:txBody>
          <a:bodyPr wrap="square" rtlCol="0">
            <a:spAutoFit/>
          </a:bodyPr>
          <a:lstStyle/>
          <a:p>
            <a:pPr>
              <a:defRPr/>
            </a:pPr>
            <a:r>
              <a:rPr lang="en-US" sz="1000" cap="all" dirty="0" smtClean="0">
                <a:solidFill>
                  <a:srgbClr val="BFBFBF"/>
                </a:solidFill>
                <a:latin typeface="Open Sans Semibold"/>
              </a:rPr>
              <a:t>Confidential and Propriety to Owens &amp; Minor Distribution, Inc.</a:t>
            </a:r>
          </a:p>
          <a:p>
            <a:endParaRPr lang="en-US" sz="1000" dirty="0">
              <a:solidFill>
                <a:srgbClr val="FFFFFF">
                  <a:lumMod val="75000"/>
                </a:srgbClr>
              </a:solidFill>
              <a:latin typeface="Open Sans Semibold"/>
            </a:endParaRPr>
          </a:p>
        </p:txBody>
      </p:sp>
      <p:sp>
        <p:nvSpPr>
          <p:cNvPr id="30" name="TextBox 29"/>
          <p:cNvSpPr txBox="1"/>
          <p:nvPr userDrawn="1"/>
        </p:nvSpPr>
        <p:spPr>
          <a:xfrm>
            <a:off x="8369450" y="6470677"/>
            <a:ext cx="774549" cy="338554"/>
          </a:xfrm>
          <a:prstGeom prst="rect">
            <a:avLst/>
          </a:prstGeom>
          <a:noFill/>
        </p:spPr>
        <p:txBody>
          <a:bodyPr wrap="square" rtlCol="0">
            <a:spAutoFit/>
          </a:bodyPr>
          <a:lstStyle/>
          <a:p>
            <a:fld id="{3D84F2F9-315C-FD42-A941-A992AC045A1A}" type="slidenum">
              <a:rPr lang="en-US" sz="1600" smtClean="0">
                <a:solidFill>
                  <a:srgbClr val="FFFFFF"/>
                </a:solidFill>
                <a:latin typeface="Open Sans Semibold"/>
              </a:rPr>
              <a:pPr/>
              <a:t>‹#›</a:t>
            </a:fld>
            <a:endParaRPr lang="en-US" sz="1600" dirty="0">
              <a:solidFill>
                <a:srgbClr val="FFFFFF"/>
              </a:solidFill>
              <a:latin typeface="Open Sans Semibold"/>
            </a:endParaRPr>
          </a:p>
        </p:txBody>
      </p:sp>
      <p:sp>
        <p:nvSpPr>
          <p:cNvPr id="35" name="Rectangle 34"/>
          <p:cNvSpPr/>
          <p:nvPr userDrawn="1"/>
        </p:nvSpPr>
        <p:spPr>
          <a:xfrm>
            <a:off x="3510728" y="3823471"/>
            <a:ext cx="5298630" cy="2377440"/>
          </a:xfrm>
          <a:prstGeom prst="rect">
            <a:avLst/>
          </a:prstGeom>
          <a:solidFill>
            <a:schemeClr val="bg1">
              <a:lumMod val="85000"/>
              <a:alpha val="38000"/>
            </a:schemeClr>
          </a:solidFill>
          <a:ln w="9525"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sz="2400" dirty="0">
              <a:solidFill>
                <a:prstClr val="black"/>
              </a:solidFill>
              <a:latin typeface="Arial" charset="0"/>
              <a:ea typeface="ＭＳ Ｐゴシック" pitchFamily="-32" charset="-128"/>
            </a:endParaRPr>
          </a:p>
        </p:txBody>
      </p:sp>
      <p:sp>
        <p:nvSpPr>
          <p:cNvPr id="36" name="Rectangle 35"/>
          <p:cNvSpPr/>
          <p:nvPr userDrawn="1"/>
        </p:nvSpPr>
        <p:spPr>
          <a:xfrm>
            <a:off x="3510728" y="3812172"/>
            <a:ext cx="5298630" cy="332917"/>
          </a:xfrm>
          <a:prstGeom prst="rect">
            <a:avLst/>
          </a:prstGeom>
          <a:solidFill>
            <a:schemeClr val="accent3"/>
          </a:solidFill>
          <a:ln>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39" name="Text Placeholder 38"/>
          <p:cNvSpPr>
            <a:spLocks noGrp="1"/>
          </p:cNvSpPr>
          <p:nvPr>
            <p:ph type="body" sz="quarter" idx="17"/>
          </p:nvPr>
        </p:nvSpPr>
        <p:spPr>
          <a:xfrm>
            <a:off x="3509963" y="4144963"/>
            <a:ext cx="5299075" cy="2055812"/>
          </a:xfrm>
          <a:prstGeom prst="rect">
            <a:avLst/>
          </a:prstGeom>
        </p:spPr>
        <p:txBody>
          <a:bodyPr/>
          <a:lstStyle>
            <a:lvl1pPr marL="342900" indent="-342900">
              <a:defRPr lang="en-US" sz="1600" kern="1200" dirty="0" smtClean="0">
                <a:solidFill>
                  <a:schemeClr val="tx1"/>
                </a:solidFill>
                <a:latin typeface="+mn-lt"/>
                <a:ea typeface="+mn-ea"/>
                <a:cs typeface="+mn-cs"/>
              </a:defRPr>
            </a:lvl1pPr>
            <a:lvl2pPr marL="342900" indent="-342900">
              <a:defRPr/>
            </a:lvl2pPr>
            <a:lvl3pPr marL="342900" indent="-342900">
              <a:defRPr/>
            </a:lvl3pPr>
            <a:lvl4pPr marL="342900" indent="-342900">
              <a:defRPr/>
            </a:lvl4pPr>
            <a:lvl5pPr marL="342900" indent="-342900">
              <a:defRPr/>
            </a:lvl5pPr>
          </a:lstStyle>
          <a:p>
            <a:pPr marL="91440" lvl="0" indent="-91440" algn="l" defTabSz="457200" rtl="0" eaLnBrk="1" latinLnBrk="0" hangingPunct="1">
              <a:spcBef>
                <a:spcPts val="0"/>
              </a:spcBef>
              <a:spcAft>
                <a:spcPts val="300"/>
              </a:spcAft>
              <a:buClr>
                <a:schemeClr val="tx1"/>
              </a:buClr>
              <a:buFont typeface="Arial" panose="020B0604020202020204" pitchFamily="34" charset="0"/>
              <a:buChar char="•"/>
            </a:pPr>
            <a:r>
              <a:rPr lang="en-US" dirty="0" smtClean="0"/>
              <a:t>Click to edit Master text styles</a:t>
            </a:r>
          </a:p>
          <a:p>
            <a:pPr marL="91440" lvl="0" indent="-91440" algn="l" defTabSz="457200" rtl="0" eaLnBrk="1" latinLnBrk="0" hangingPunct="1">
              <a:spcBef>
                <a:spcPts val="0"/>
              </a:spcBef>
              <a:spcAft>
                <a:spcPts val="300"/>
              </a:spcAft>
              <a:buClr>
                <a:schemeClr val="tx1"/>
              </a:buClr>
              <a:buFont typeface="Arial" panose="020B0604020202020204" pitchFamily="34" charset="0"/>
              <a:buChar char="•"/>
            </a:pPr>
            <a:r>
              <a:rPr lang="en-US" dirty="0" smtClean="0"/>
              <a:t>Second level</a:t>
            </a:r>
          </a:p>
          <a:p>
            <a:pPr marL="91440" lvl="0" indent="-91440" algn="l" defTabSz="457200" rtl="0" eaLnBrk="1" latinLnBrk="0" hangingPunct="1">
              <a:spcBef>
                <a:spcPts val="0"/>
              </a:spcBef>
              <a:spcAft>
                <a:spcPts val="300"/>
              </a:spcAft>
              <a:buClr>
                <a:schemeClr val="tx1"/>
              </a:buClr>
              <a:buFont typeface="Arial" panose="020B0604020202020204" pitchFamily="34" charset="0"/>
              <a:buChar char="•"/>
            </a:pPr>
            <a:r>
              <a:rPr lang="en-US" dirty="0" smtClean="0"/>
              <a:t>Third level</a:t>
            </a:r>
          </a:p>
          <a:p>
            <a:pPr marL="91440" lvl="0" indent="-91440" algn="l" defTabSz="457200" rtl="0" eaLnBrk="1" latinLnBrk="0" hangingPunct="1">
              <a:spcBef>
                <a:spcPts val="0"/>
              </a:spcBef>
              <a:spcAft>
                <a:spcPts val="300"/>
              </a:spcAft>
              <a:buClr>
                <a:schemeClr val="tx1"/>
              </a:buClr>
              <a:buFont typeface="Arial" panose="020B0604020202020204" pitchFamily="34" charset="0"/>
              <a:buChar char="•"/>
            </a:pPr>
            <a:r>
              <a:rPr lang="en-US" dirty="0" smtClean="0"/>
              <a:t>Fourth level</a:t>
            </a:r>
          </a:p>
          <a:p>
            <a:pPr marL="91440" lvl="0" indent="-91440" algn="l" defTabSz="457200" rtl="0" eaLnBrk="1" latinLnBrk="0" hangingPunct="1">
              <a:spcBef>
                <a:spcPts val="0"/>
              </a:spcBef>
              <a:spcAft>
                <a:spcPts val="300"/>
              </a:spcAft>
              <a:buClr>
                <a:schemeClr val="tx1"/>
              </a:buClr>
              <a:buFont typeface="Arial" panose="020B0604020202020204" pitchFamily="34" charset="0"/>
              <a:buChar char="•"/>
            </a:pPr>
            <a:r>
              <a:rPr lang="en-US" dirty="0" smtClean="0"/>
              <a:t>Fifth level</a:t>
            </a:r>
            <a:endParaRPr lang="en-US" dirty="0"/>
          </a:p>
        </p:txBody>
      </p:sp>
      <p:sp>
        <p:nvSpPr>
          <p:cNvPr id="19" name="Text Placeholder 18"/>
          <p:cNvSpPr>
            <a:spLocks noGrp="1"/>
          </p:cNvSpPr>
          <p:nvPr>
            <p:ph type="body" sz="quarter" idx="16"/>
          </p:nvPr>
        </p:nvSpPr>
        <p:spPr>
          <a:xfrm>
            <a:off x="3509963" y="3822700"/>
            <a:ext cx="5299075" cy="322263"/>
          </a:xfrm>
          <a:prstGeom prst="rect">
            <a:avLst/>
          </a:prstGeom>
        </p:spPr>
        <p:txBody>
          <a:bodyPr/>
          <a:lstStyle>
            <a:lvl1pPr marL="0" indent="0">
              <a:buNone/>
              <a:defRPr lang="en-US" sz="1800" b="0" kern="1200" smtClean="0">
                <a:solidFill>
                  <a:schemeClr val="bg1"/>
                </a:solidFill>
                <a:latin typeface="+mj-lt"/>
                <a:ea typeface="+mn-ea"/>
                <a:cs typeface="+mn-cs"/>
              </a:defRPr>
            </a:lvl1pPr>
            <a:lvl2pPr marL="457200" indent="0">
              <a:buNone/>
              <a:defRPr lang="en-US" sz="1800" b="1" kern="1200" smtClean="0">
                <a:solidFill>
                  <a:schemeClr val="bg1"/>
                </a:solidFill>
                <a:latin typeface="+mn-lt"/>
                <a:ea typeface="+mn-ea"/>
                <a:cs typeface="+mn-cs"/>
              </a:defRPr>
            </a:lvl2pPr>
            <a:lvl3pPr marL="914400" indent="0">
              <a:buNone/>
              <a:defRPr lang="en-US" sz="1800" b="1" kern="1200" smtClean="0">
                <a:solidFill>
                  <a:schemeClr val="bg1"/>
                </a:solidFill>
                <a:latin typeface="+mn-lt"/>
                <a:ea typeface="+mn-ea"/>
                <a:cs typeface="+mn-cs"/>
              </a:defRPr>
            </a:lvl3pPr>
            <a:lvl4pPr marL="1371600" indent="0">
              <a:buNone/>
              <a:defRPr lang="en-US" sz="1800" b="1" kern="1200" smtClean="0">
                <a:solidFill>
                  <a:schemeClr val="bg1"/>
                </a:solidFill>
                <a:latin typeface="+mn-lt"/>
                <a:ea typeface="+mn-ea"/>
                <a:cs typeface="+mn-cs"/>
              </a:defRPr>
            </a:lvl4pPr>
            <a:lvl5pPr marL="1828800" indent="0">
              <a:buNone/>
              <a:defRPr lang="en-US" sz="1800" b="1" kern="1200" smtClean="0">
                <a:solidFill>
                  <a:schemeClr val="bg1"/>
                </a:solidFill>
                <a:latin typeface="+mn-lt"/>
                <a:ea typeface="+mn-ea"/>
                <a:cs typeface="+mn-cs"/>
              </a:defRPr>
            </a:lvl5pPr>
          </a:lstStyle>
          <a:p>
            <a:pPr lvl="0"/>
            <a:r>
              <a:rPr lang="en-US" dirty="0" smtClean="0"/>
              <a:t>Click to edit Master text styles</a:t>
            </a:r>
          </a:p>
        </p:txBody>
      </p:sp>
      <p:sp>
        <p:nvSpPr>
          <p:cNvPr id="10" name="Rectangle 9"/>
          <p:cNvSpPr/>
          <p:nvPr userDrawn="1"/>
        </p:nvSpPr>
        <p:spPr>
          <a:xfrm>
            <a:off x="3510728" y="1088908"/>
            <a:ext cx="5298630" cy="2377440"/>
          </a:xfrm>
          <a:prstGeom prst="rect">
            <a:avLst/>
          </a:prstGeom>
          <a:solidFill>
            <a:schemeClr val="bg1">
              <a:lumMod val="85000"/>
              <a:alpha val="38000"/>
            </a:schemeClr>
          </a:solidFill>
          <a:ln w="9525"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sz="2400" dirty="0">
              <a:solidFill>
                <a:prstClr val="black"/>
              </a:solidFill>
              <a:latin typeface="Arial" charset="0"/>
              <a:ea typeface="ＭＳ Ｐゴシック" pitchFamily="-32" charset="-128"/>
            </a:endParaRPr>
          </a:p>
        </p:txBody>
      </p:sp>
      <p:sp>
        <p:nvSpPr>
          <p:cNvPr id="17" name="Text Placeholder 16"/>
          <p:cNvSpPr>
            <a:spLocks noGrp="1"/>
          </p:cNvSpPr>
          <p:nvPr>
            <p:ph type="body" sz="quarter" idx="15"/>
          </p:nvPr>
        </p:nvSpPr>
        <p:spPr>
          <a:xfrm>
            <a:off x="3509963" y="1412875"/>
            <a:ext cx="5299075" cy="2054225"/>
          </a:xfrm>
          <a:prstGeom prst="rect">
            <a:avLst/>
          </a:prstGeom>
        </p:spPr>
        <p:txBody>
          <a:bodyPr/>
          <a:lstStyle>
            <a:lvl1pPr marL="342900" indent="-342900">
              <a:defRPr lang="en-US" sz="1600" kern="1200" dirty="0" smtClean="0">
                <a:solidFill>
                  <a:schemeClr val="tx1"/>
                </a:solidFill>
                <a:latin typeface="+mn-lt"/>
                <a:ea typeface="+mn-ea"/>
                <a:cs typeface="+mn-cs"/>
              </a:defRPr>
            </a:lvl1pPr>
            <a:lvl2pPr marL="342900" indent="-342900">
              <a:defRPr/>
            </a:lvl2pPr>
            <a:lvl3pPr marL="342900" indent="-342900">
              <a:defRPr/>
            </a:lvl3pPr>
            <a:lvl4pPr marL="342900" indent="-342900">
              <a:defRPr/>
            </a:lvl4pPr>
            <a:lvl5pPr marL="342900" indent="-342900">
              <a:defRPr/>
            </a:lvl5pPr>
          </a:lstStyle>
          <a:p>
            <a:pPr marL="91440" lvl="0" indent="-91440" algn="l" defTabSz="457200" rtl="0" eaLnBrk="1" latinLnBrk="0" hangingPunct="1">
              <a:spcBef>
                <a:spcPts val="0"/>
              </a:spcBef>
              <a:spcAft>
                <a:spcPts val="300"/>
              </a:spcAft>
              <a:buClr>
                <a:schemeClr val="tx1"/>
              </a:buClr>
              <a:buFont typeface="Arial" panose="020B0604020202020204" pitchFamily="34" charset="0"/>
              <a:buChar char="•"/>
            </a:pPr>
            <a:r>
              <a:rPr lang="en-US" dirty="0" smtClean="0"/>
              <a:t>Click to edit Master text styles</a:t>
            </a:r>
          </a:p>
          <a:p>
            <a:pPr marL="91440" lvl="0" indent="-91440" algn="l" defTabSz="457200" rtl="0" eaLnBrk="1" latinLnBrk="0" hangingPunct="1">
              <a:spcBef>
                <a:spcPts val="0"/>
              </a:spcBef>
              <a:spcAft>
                <a:spcPts val="300"/>
              </a:spcAft>
              <a:buClr>
                <a:schemeClr val="tx1"/>
              </a:buClr>
              <a:buFont typeface="Arial" panose="020B0604020202020204" pitchFamily="34" charset="0"/>
              <a:buChar char="•"/>
            </a:pPr>
            <a:r>
              <a:rPr lang="en-US" dirty="0" smtClean="0"/>
              <a:t>Second level</a:t>
            </a:r>
          </a:p>
          <a:p>
            <a:pPr marL="91440" lvl="0" indent="-91440" algn="l" defTabSz="457200" rtl="0" eaLnBrk="1" latinLnBrk="0" hangingPunct="1">
              <a:spcBef>
                <a:spcPts val="0"/>
              </a:spcBef>
              <a:spcAft>
                <a:spcPts val="300"/>
              </a:spcAft>
              <a:buClr>
                <a:schemeClr val="tx1"/>
              </a:buClr>
              <a:buFont typeface="Arial" panose="020B0604020202020204" pitchFamily="34" charset="0"/>
              <a:buChar char="•"/>
            </a:pPr>
            <a:r>
              <a:rPr lang="en-US" dirty="0" smtClean="0"/>
              <a:t>Third level</a:t>
            </a:r>
          </a:p>
          <a:p>
            <a:pPr marL="91440" lvl="0" indent="-91440" algn="l" defTabSz="457200" rtl="0" eaLnBrk="1" latinLnBrk="0" hangingPunct="1">
              <a:spcBef>
                <a:spcPts val="0"/>
              </a:spcBef>
              <a:spcAft>
                <a:spcPts val="300"/>
              </a:spcAft>
              <a:buClr>
                <a:schemeClr val="tx1"/>
              </a:buClr>
              <a:buFont typeface="Arial" panose="020B0604020202020204" pitchFamily="34" charset="0"/>
              <a:buChar char="•"/>
            </a:pPr>
            <a:r>
              <a:rPr lang="en-US" dirty="0" smtClean="0"/>
              <a:t>Fourth level</a:t>
            </a:r>
          </a:p>
          <a:p>
            <a:pPr marL="91440" lvl="0" indent="-91440" algn="l" defTabSz="457200" rtl="0" eaLnBrk="1" latinLnBrk="0" hangingPunct="1">
              <a:spcBef>
                <a:spcPts val="0"/>
              </a:spcBef>
              <a:spcAft>
                <a:spcPts val="300"/>
              </a:spcAft>
              <a:buClr>
                <a:schemeClr val="tx1"/>
              </a:buClr>
              <a:buFont typeface="Arial" panose="020B0604020202020204" pitchFamily="34" charset="0"/>
              <a:buChar char="•"/>
            </a:pPr>
            <a:r>
              <a:rPr lang="en-US" dirty="0" smtClean="0"/>
              <a:t>Fifth level</a:t>
            </a:r>
            <a:endParaRPr lang="en-US" dirty="0"/>
          </a:p>
        </p:txBody>
      </p:sp>
      <p:sp>
        <p:nvSpPr>
          <p:cNvPr id="11" name="Rectangle 10"/>
          <p:cNvSpPr/>
          <p:nvPr userDrawn="1"/>
        </p:nvSpPr>
        <p:spPr>
          <a:xfrm>
            <a:off x="3510728" y="1080271"/>
            <a:ext cx="5298630" cy="332917"/>
          </a:xfrm>
          <a:prstGeom prst="rect">
            <a:avLst/>
          </a:prstGeom>
          <a:solidFill>
            <a:schemeClr val="accent2"/>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4" name="Text Placeholder 3"/>
          <p:cNvSpPr>
            <a:spLocks noGrp="1"/>
          </p:cNvSpPr>
          <p:nvPr>
            <p:ph type="body" sz="quarter" idx="14"/>
          </p:nvPr>
        </p:nvSpPr>
        <p:spPr>
          <a:xfrm>
            <a:off x="3509963" y="1079500"/>
            <a:ext cx="5299075" cy="333375"/>
          </a:xfrm>
          <a:prstGeom prst="rect">
            <a:avLst/>
          </a:prstGeom>
        </p:spPr>
        <p:txBody>
          <a:bodyPr/>
          <a:lstStyle>
            <a:lvl1pPr marL="0" indent="0">
              <a:buNone/>
              <a:defRPr lang="en-US" sz="1800" b="0" kern="1200" smtClean="0">
                <a:solidFill>
                  <a:schemeClr val="bg1"/>
                </a:solidFill>
                <a:latin typeface="+mj-lt"/>
                <a:ea typeface="+mn-ea"/>
                <a:cs typeface="+mn-cs"/>
              </a:defRPr>
            </a:lvl1pPr>
            <a:lvl2pPr marL="457200" indent="0">
              <a:buNone/>
              <a:defRPr lang="en-US" sz="1800" b="1" kern="1200" smtClean="0">
                <a:solidFill>
                  <a:schemeClr val="bg1"/>
                </a:solidFill>
                <a:latin typeface="+mn-lt"/>
                <a:ea typeface="+mn-ea"/>
                <a:cs typeface="+mn-cs"/>
              </a:defRPr>
            </a:lvl2pPr>
            <a:lvl3pPr marL="914400" indent="0">
              <a:buNone/>
              <a:defRPr lang="en-US" sz="1800" b="1" kern="1200" smtClean="0">
                <a:solidFill>
                  <a:schemeClr val="bg1"/>
                </a:solidFill>
                <a:latin typeface="+mn-lt"/>
                <a:ea typeface="+mn-ea"/>
                <a:cs typeface="+mn-cs"/>
              </a:defRPr>
            </a:lvl3pPr>
            <a:lvl4pPr marL="1371600" indent="0">
              <a:buNone/>
              <a:defRPr lang="en-US" sz="1800" b="1" kern="1200" smtClean="0">
                <a:solidFill>
                  <a:schemeClr val="bg1"/>
                </a:solidFill>
                <a:latin typeface="+mn-lt"/>
                <a:ea typeface="+mn-ea"/>
                <a:cs typeface="+mn-cs"/>
              </a:defRPr>
            </a:lvl4pPr>
            <a:lvl5pPr marL="1828800" indent="0">
              <a:buNone/>
              <a:defRPr lang="en-US" sz="1800" b="1" kern="1200">
                <a:solidFill>
                  <a:schemeClr val="bg1"/>
                </a:solidFill>
                <a:latin typeface="+mn-lt"/>
                <a:ea typeface="+mn-ea"/>
                <a:cs typeface="+mn-cs"/>
              </a:defRPr>
            </a:lvl5pPr>
          </a:lstStyle>
          <a:p>
            <a:pPr lvl="0"/>
            <a:r>
              <a:rPr lang="en-US" dirty="0" smtClean="0"/>
              <a:t>Click to edit Master text styles</a:t>
            </a:r>
          </a:p>
        </p:txBody>
      </p:sp>
      <p:sp>
        <p:nvSpPr>
          <p:cNvPr id="16" name="Rectangle 15"/>
          <p:cNvSpPr/>
          <p:nvPr userDrawn="1"/>
        </p:nvSpPr>
        <p:spPr>
          <a:xfrm>
            <a:off x="334642" y="1080271"/>
            <a:ext cx="2960523" cy="5120640"/>
          </a:xfrm>
          <a:prstGeom prst="rect">
            <a:avLst/>
          </a:prstGeom>
          <a:solidFill>
            <a:schemeClr val="bg1">
              <a:lumMod val="85000"/>
              <a:alpha val="38000"/>
            </a:schemeClr>
          </a:solidFill>
          <a:ln w="9525"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sz="2400" dirty="0">
              <a:solidFill>
                <a:prstClr val="black"/>
              </a:solidFill>
              <a:latin typeface="Arial" charset="0"/>
              <a:ea typeface="ＭＳ Ｐゴシック" pitchFamily="-32" charset="-128"/>
            </a:endParaRPr>
          </a:p>
        </p:txBody>
      </p:sp>
      <p:sp>
        <p:nvSpPr>
          <p:cNvPr id="7" name="Rectangle 6"/>
          <p:cNvSpPr/>
          <p:nvPr userDrawn="1"/>
        </p:nvSpPr>
        <p:spPr>
          <a:xfrm>
            <a:off x="334322" y="1078930"/>
            <a:ext cx="2960077" cy="332917"/>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1" name="Text Placeholder 20"/>
          <p:cNvSpPr>
            <a:spLocks noGrp="1"/>
          </p:cNvSpPr>
          <p:nvPr userDrawn="1">
            <p:ph type="body" sz="quarter" idx="10"/>
          </p:nvPr>
        </p:nvSpPr>
        <p:spPr>
          <a:xfrm>
            <a:off x="334643" y="1088908"/>
            <a:ext cx="2960522" cy="333375"/>
          </a:xfrm>
          <a:prstGeom prst="rect">
            <a:avLst/>
          </a:prstGeom>
          <a:noFill/>
        </p:spPr>
        <p:txBody>
          <a:bodyPr anchor="ctr"/>
          <a:lstStyle>
            <a:lvl1pPr marL="0" indent="0">
              <a:buNone/>
              <a:defRPr sz="1800" b="0">
                <a:solidFill>
                  <a:schemeClr val="bg1"/>
                </a:solidFill>
                <a:latin typeface="+mj-lt"/>
              </a:defRPr>
            </a:lvl1pPr>
          </a:lstStyle>
          <a:p>
            <a:pPr lvl="0"/>
            <a:r>
              <a:rPr lang="en-US" dirty="0" smtClean="0"/>
              <a:t>Click to edit Master text styles</a:t>
            </a:r>
            <a:endParaRPr lang="en-US" dirty="0"/>
          </a:p>
        </p:txBody>
      </p:sp>
      <p:sp>
        <p:nvSpPr>
          <p:cNvPr id="25" name="Text Placeholder 24"/>
          <p:cNvSpPr>
            <a:spLocks noGrp="1"/>
          </p:cNvSpPr>
          <p:nvPr userDrawn="1">
            <p:ph type="body" sz="quarter" idx="13"/>
          </p:nvPr>
        </p:nvSpPr>
        <p:spPr>
          <a:xfrm>
            <a:off x="334643" y="1430919"/>
            <a:ext cx="2960522" cy="4769855"/>
          </a:xfrm>
          <a:prstGeom prst="rect">
            <a:avLst/>
          </a:prstGeom>
        </p:spPr>
        <p:txBody>
          <a:bodyPr lIns="91440" tIns="182880"/>
          <a:lstStyle>
            <a:lvl1pPr marL="0" indent="0" algn="l" defTabSz="457200" rtl="0" eaLnBrk="1" latinLnBrk="0" hangingPunct="1">
              <a:spcBef>
                <a:spcPts val="0"/>
              </a:spcBef>
              <a:spcAft>
                <a:spcPts val="600"/>
              </a:spcAft>
              <a:buClr>
                <a:schemeClr val="tx1"/>
              </a:buClr>
              <a:buFont typeface="Arial" panose="020B0604020202020204" pitchFamily="34" charset="0"/>
              <a:buNone/>
              <a:defRPr lang="en-US" sz="1600" kern="1200" dirty="0" smtClean="0">
                <a:solidFill>
                  <a:schemeClr val="tx1"/>
                </a:solidFill>
                <a:latin typeface="+mn-lt"/>
                <a:ea typeface="+mn-ea"/>
                <a:cs typeface="+mn-cs"/>
              </a:defRPr>
            </a:lvl1pPr>
            <a:lvl2pPr marL="182880" indent="-182880" algn="l" defTabSz="457200" rtl="0" eaLnBrk="1" latinLnBrk="0" hangingPunct="1">
              <a:spcBef>
                <a:spcPts val="0"/>
              </a:spcBef>
              <a:spcAft>
                <a:spcPts val="300"/>
              </a:spcAft>
              <a:buClr>
                <a:schemeClr val="tx1"/>
              </a:buClr>
              <a:buFont typeface="Arial" panose="020B0604020202020204" pitchFamily="34" charset="0"/>
              <a:buChar char="•"/>
              <a:defRPr lang="en-US" sz="1600" kern="1200" dirty="0" smtClean="0">
                <a:solidFill>
                  <a:schemeClr val="accent6">
                    <a:lumMod val="75000"/>
                  </a:schemeClr>
                </a:solidFill>
                <a:latin typeface="+mn-lt"/>
                <a:ea typeface="+mn-ea"/>
                <a:cs typeface="+mn-cs"/>
              </a:defRPr>
            </a:lvl2pPr>
            <a:lvl3pPr marL="0" indent="0" algn="l" defTabSz="457200" rtl="0" eaLnBrk="1" latinLnBrk="0" hangingPunct="1">
              <a:spcBef>
                <a:spcPts val="0"/>
              </a:spcBef>
              <a:spcAft>
                <a:spcPts val="600"/>
              </a:spcAft>
              <a:buClr>
                <a:schemeClr val="tx1"/>
              </a:buClr>
              <a:buFont typeface="Arial" panose="020B0604020202020204" pitchFamily="34" charset="0"/>
              <a:buNone/>
              <a:defRPr lang="en-US" sz="1600" kern="1200" dirty="0" smtClean="0">
                <a:solidFill>
                  <a:schemeClr val="tx1"/>
                </a:solidFill>
                <a:latin typeface="+mn-lt"/>
                <a:ea typeface="+mn-ea"/>
                <a:cs typeface="+mn-cs"/>
              </a:defRPr>
            </a:lvl3pPr>
            <a:lvl4pPr marL="228600" indent="-228600" algn="l" defTabSz="457200" rtl="0" eaLnBrk="1" latinLnBrk="0" hangingPunct="1">
              <a:spcAft>
                <a:spcPts val="600"/>
              </a:spcAft>
              <a:buClr>
                <a:srgbClr val="98002E"/>
              </a:buClr>
              <a:buFont typeface="Wingdings 3" panose="05040102010807070707" pitchFamily="18" charset="2"/>
              <a:buChar char="}"/>
              <a:defRPr lang="en-US" sz="2000" kern="1200" dirty="0" smtClean="0">
                <a:solidFill>
                  <a:srgbClr val="59585B"/>
                </a:solidFill>
                <a:latin typeface="+mn-lt"/>
                <a:ea typeface="+mn-ea"/>
                <a:cs typeface="+mn-cs"/>
              </a:defRPr>
            </a:lvl4pPr>
            <a:lvl5pPr marL="228600" indent="-228600" algn="l" defTabSz="457200" rtl="0" eaLnBrk="1" latinLnBrk="0" hangingPunct="1">
              <a:spcAft>
                <a:spcPts val="600"/>
              </a:spcAft>
              <a:buClr>
                <a:srgbClr val="98002E"/>
              </a:buClr>
              <a:buFont typeface="Wingdings 3" panose="05040102010807070707" pitchFamily="18" charset="2"/>
              <a:buChar char="}"/>
              <a:defRPr lang="en-US" sz="2000" kern="1200" dirty="0">
                <a:solidFill>
                  <a:srgbClr val="59585B"/>
                </a:solidFill>
                <a:latin typeface="+mn-lt"/>
                <a:ea typeface="+mn-ea"/>
                <a:cs typeface="+mn-cs"/>
              </a:defRPr>
            </a:lvl5pPr>
          </a:lstStyle>
          <a:p>
            <a:pPr lvl="0"/>
            <a:r>
              <a:rPr lang="en-US" dirty="0" smtClean="0"/>
              <a:t>Click to edit Master text styles</a:t>
            </a:r>
          </a:p>
          <a:p>
            <a:pPr lvl="2"/>
            <a:r>
              <a:rPr lang="en-US" dirty="0" smtClean="0"/>
              <a:t>Second level</a:t>
            </a:r>
          </a:p>
          <a:p>
            <a:pPr lvl="2"/>
            <a:r>
              <a:rPr lang="en-US" dirty="0" smtClean="0"/>
              <a:t>Third level</a:t>
            </a:r>
            <a:endParaRPr lang="en-US" dirty="0"/>
          </a:p>
        </p:txBody>
      </p:sp>
      <p:sp>
        <p:nvSpPr>
          <p:cNvPr id="3" name="Title 1"/>
          <p:cNvSpPr>
            <a:spLocks noGrp="1"/>
          </p:cNvSpPr>
          <p:nvPr>
            <p:ph type="title"/>
          </p:nvPr>
        </p:nvSpPr>
        <p:spPr>
          <a:xfrm>
            <a:off x="1235597" y="45800"/>
            <a:ext cx="7573761" cy="663599"/>
          </a:xfrm>
          <a:prstGeom prst="rect">
            <a:avLst/>
          </a:prstGeom>
        </p:spPr>
        <p:txBody>
          <a:bodyPr vert="horz"/>
          <a:lstStyle>
            <a:lvl1pPr algn="l">
              <a:defRPr sz="2800" b="0">
                <a:solidFill>
                  <a:srgbClr val="98002E"/>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18117044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21">
                                            <p:txEl>
                                              <p:pRg st="0" end="0"/>
                                            </p:txEl>
                                          </p:spTgt>
                                        </p:tgtEl>
                                        <p:attrNameLst>
                                          <p:attrName>style.visibility</p:attrName>
                                        </p:attrNameLst>
                                      </p:cBhvr>
                                      <p:to>
                                        <p:strVal val="visible"/>
                                      </p:to>
                                    </p:set>
                                    <p:animEffect transition="in" filter="fade">
                                      <p:cBhvr>
                                        <p:cTn id="14" dur="500"/>
                                        <p:tgtEl>
                                          <p:spTgt spid="21">
                                            <p:txEl>
                                              <p:pRg st="0" end="0"/>
                                            </p:txEl>
                                          </p:spTgt>
                                        </p:tgtEl>
                                      </p:cBhvr>
                                    </p:animEffect>
                                  </p:childTnLst>
                                </p:cTn>
                              </p:par>
                            </p:childTnLst>
                          </p:cTn>
                        </p:par>
                        <p:par>
                          <p:cTn id="15" fill="hold">
                            <p:stCondLst>
                              <p:cond delay="1000"/>
                            </p:stCondLst>
                            <p:childTnLst>
                              <p:par>
                                <p:cTn id="16" presetID="10" presetClass="entr" presetSubtype="0" fill="hold" grpId="0" nodeType="afterEffect">
                                  <p:stCondLst>
                                    <p:cond delay="500"/>
                                  </p:stCondLst>
                                  <p:childTnLst>
                                    <p:set>
                                      <p:cBhvr>
                                        <p:cTn id="17" dur="1" fill="hold">
                                          <p:stCondLst>
                                            <p:cond delay="0"/>
                                          </p:stCondLst>
                                        </p:cTn>
                                        <p:tgtEl>
                                          <p:spTgt spid="25">
                                            <p:txEl>
                                              <p:pRg st="0" end="0"/>
                                            </p:txEl>
                                          </p:spTgt>
                                        </p:tgtEl>
                                        <p:attrNameLst>
                                          <p:attrName>style.visibility</p:attrName>
                                        </p:attrNameLst>
                                      </p:cBhvr>
                                      <p:to>
                                        <p:strVal val="visible"/>
                                      </p:to>
                                    </p:set>
                                    <p:animEffect transition="in" filter="fade">
                                      <p:cBhvr>
                                        <p:cTn id="18" dur="500"/>
                                        <p:tgtEl>
                                          <p:spTgt spid="25">
                                            <p:txEl>
                                              <p:pRg st="0" end="0"/>
                                            </p:txEl>
                                          </p:spTgt>
                                        </p:tgtEl>
                                      </p:cBhvr>
                                    </p:animEffect>
                                  </p:childTnLst>
                                </p:cTn>
                              </p:par>
                              <p:par>
                                <p:cTn id="19" presetID="10" presetClass="entr" presetSubtype="0" fill="hold" grpId="0" nodeType="withEffect">
                                  <p:stCondLst>
                                    <p:cond delay="500"/>
                                  </p:stCondLst>
                                  <p:childTnLst>
                                    <p:set>
                                      <p:cBhvr>
                                        <p:cTn id="20" dur="1" fill="hold">
                                          <p:stCondLst>
                                            <p:cond delay="0"/>
                                          </p:stCondLst>
                                        </p:cTn>
                                        <p:tgtEl>
                                          <p:spTgt spid="25">
                                            <p:txEl>
                                              <p:pRg st="1" end="1"/>
                                            </p:txEl>
                                          </p:spTgt>
                                        </p:tgtEl>
                                        <p:attrNameLst>
                                          <p:attrName>style.visibility</p:attrName>
                                        </p:attrNameLst>
                                      </p:cBhvr>
                                      <p:to>
                                        <p:strVal val="visible"/>
                                      </p:to>
                                    </p:set>
                                    <p:animEffect transition="in" filter="fade">
                                      <p:cBhvr>
                                        <p:cTn id="21" dur="500"/>
                                        <p:tgtEl>
                                          <p:spTgt spid="25">
                                            <p:txEl>
                                              <p:pRg st="1" end="1"/>
                                            </p:txEl>
                                          </p:spTgt>
                                        </p:tgtEl>
                                      </p:cBhvr>
                                    </p:animEffect>
                                  </p:childTnLst>
                                </p:cTn>
                              </p:par>
                              <p:par>
                                <p:cTn id="22" presetID="10" presetClass="entr" presetSubtype="0" fill="hold" grpId="0" nodeType="withEffect">
                                  <p:stCondLst>
                                    <p:cond delay="500"/>
                                  </p:stCondLst>
                                  <p:childTnLst>
                                    <p:set>
                                      <p:cBhvr>
                                        <p:cTn id="23" dur="1" fill="hold">
                                          <p:stCondLst>
                                            <p:cond delay="0"/>
                                          </p:stCondLst>
                                        </p:cTn>
                                        <p:tgtEl>
                                          <p:spTgt spid="25">
                                            <p:txEl>
                                              <p:pRg st="2" end="2"/>
                                            </p:txEl>
                                          </p:spTgt>
                                        </p:tgtEl>
                                        <p:attrNameLst>
                                          <p:attrName>style.visibility</p:attrName>
                                        </p:attrNameLst>
                                      </p:cBhvr>
                                      <p:to>
                                        <p:strVal val="visible"/>
                                      </p:to>
                                    </p:set>
                                    <p:animEffect transition="in" filter="fade">
                                      <p:cBhvr>
                                        <p:cTn id="24" dur="500"/>
                                        <p:tgtEl>
                                          <p:spTgt spid="25">
                                            <p:txEl>
                                              <p:pRg st="2" end="2"/>
                                            </p:txEl>
                                          </p:spTgt>
                                        </p:tgtEl>
                                      </p:cBhvr>
                                    </p:animEffect>
                                  </p:childTnLst>
                                </p:cTn>
                              </p:par>
                            </p:childTnLst>
                          </p:cTn>
                        </p:par>
                        <p:par>
                          <p:cTn id="25" fill="hold">
                            <p:stCondLst>
                              <p:cond delay="2000"/>
                            </p:stCondLst>
                            <p:childTnLst>
                              <p:par>
                                <p:cTn id="26" presetID="10"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500"/>
                                        <p:tgtEl>
                                          <p:spTgt spid="10"/>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500"/>
                                        <p:tgtEl>
                                          <p:spTgt spid="11"/>
                                        </p:tgtEl>
                                      </p:cBhvr>
                                    </p:animEffect>
                                  </p:childTnLst>
                                </p:cTn>
                              </p:par>
                            </p:childTnLst>
                          </p:cTn>
                        </p:par>
                        <p:par>
                          <p:cTn id="32" fill="hold">
                            <p:stCondLst>
                              <p:cond delay="2500"/>
                            </p:stCondLst>
                            <p:childTnLst>
                              <p:par>
                                <p:cTn id="33" presetID="10" presetClass="entr" presetSubtype="0" fill="hold" grpId="0" nodeType="afterEffect">
                                  <p:stCondLst>
                                    <p:cond delay="0"/>
                                  </p:stCondLst>
                                  <p:childTnLst>
                                    <p:set>
                                      <p:cBhvr>
                                        <p:cTn id="34" dur="1" fill="hold">
                                          <p:stCondLst>
                                            <p:cond delay="0"/>
                                          </p:stCondLst>
                                        </p:cTn>
                                        <p:tgtEl>
                                          <p:spTgt spid="4">
                                            <p:txEl>
                                              <p:pRg st="0" end="0"/>
                                            </p:txEl>
                                          </p:spTgt>
                                        </p:tgtEl>
                                        <p:attrNameLst>
                                          <p:attrName>style.visibility</p:attrName>
                                        </p:attrNameLst>
                                      </p:cBhvr>
                                      <p:to>
                                        <p:strVal val="visible"/>
                                      </p:to>
                                    </p:set>
                                    <p:animEffect transition="in" filter="fade">
                                      <p:cBhvr>
                                        <p:cTn id="35" dur="500"/>
                                        <p:tgtEl>
                                          <p:spTgt spid="4">
                                            <p:txEl>
                                              <p:pRg st="0" end="0"/>
                                            </p:txEl>
                                          </p:spTgt>
                                        </p:tgtEl>
                                      </p:cBhvr>
                                    </p:animEffect>
                                  </p:childTnLst>
                                </p:cTn>
                              </p:par>
                            </p:childTnLst>
                          </p:cTn>
                        </p:par>
                        <p:par>
                          <p:cTn id="36" fill="hold">
                            <p:stCondLst>
                              <p:cond delay="3000"/>
                            </p:stCondLst>
                            <p:childTnLst>
                              <p:par>
                                <p:cTn id="37" presetID="10" presetClass="entr" presetSubtype="0" fill="hold" grpId="0" nodeType="afterEffect">
                                  <p:stCondLst>
                                    <p:cond delay="0"/>
                                  </p:stCondLst>
                                  <p:childTnLst>
                                    <p:set>
                                      <p:cBhvr>
                                        <p:cTn id="38" dur="1" fill="hold">
                                          <p:stCondLst>
                                            <p:cond delay="0"/>
                                          </p:stCondLst>
                                        </p:cTn>
                                        <p:tgtEl>
                                          <p:spTgt spid="17">
                                            <p:txEl>
                                              <p:pRg st="0" end="0"/>
                                            </p:txEl>
                                          </p:spTgt>
                                        </p:tgtEl>
                                        <p:attrNameLst>
                                          <p:attrName>style.visibility</p:attrName>
                                        </p:attrNameLst>
                                      </p:cBhvr>
                                      <p:to>
                                        <p:strVal val="visible"/>
                                      </p:to>
                                    </p:set>
                                    <p:animEffect transition="in" filter="fade">
                                      <p:cBhvr>
                                        <p:cTn id="39" dur="500"/>
                                        <p:tgtEl>
                                          <p:spTgt spid="17">
                                            <p:txEl>
                                              <p:pRg st="0" end="0"/>
                                            </p:txEl>
                                          </p:spTgt>
                                        </p:tgtEl>
                                      </p:cBhvr>
                                    </p:animEffect>
                                  </p:childTnLst>
                                </p:cTn>
                              </p:par>
                            </p:childTnLst>
                          </p:cTn>
                        </p:par>
                        <p:par>
                          <p:cTn id="40" fill="hold">
                            <p:stCondLst>
                              <p:cond delay="3500"/>
                            </p:stCondLst>
                            <p:childTnLst>
                              <p:par>
                                <p:cTn id="41" presetID="10" presetClass="entr" presetSubtype="0" fill="hold" grpId="0" nodeType="afterEffect">
                                  <p:stCondLst>
                                    <p:cond delay="0"/>
                                  </p:stCondLst>
                                  <p:childTnLst>
                                    <p:set>
                                      <p:cBhvr>
                                        <p:cTn id="42" dur="1" fill="hold">
                                          <p:stCondLst>
                                            <p:cond delay="0"/>
                                          </p:stCondLst>
                                        </p:cTn>
                                        <p:tgtEl>
                                          <p:spTgt spid="17">
                                            <p:txEl>
                                              <p:pRg st="1" end="1"/>
                                            </p:txEl>
                                          </p:spTgt>
                                        </p:tgtEl>
                                        <p:attrNameLst>
                                          <p:attrName>style.visibility</p:attrName>
                                        </p:attrNameLst>
                                      </p:cBhvr>
                                      <p:to>
                                        <p:strVal val="visible"/>
                                      </p:to>
                                    </p:set>
                                    <p:animEffect transition="in" filter="fade">
                                      <p:cBhvr>
                                        <p:cTn id="43" dur="500"/>
                                        <p:tgtEl>
                                          <p:spTgt spid="17">
                                            <p:txEl>
                                              <p:pRg st="1" end="1"/>
                                            </p:txEl>
                                          </p:spTgt>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17">
                                            <p:txEl>
                                              <p:pRg st="2" end="2"/>
                                            </p:txEl>
                                          </p:spTgt>
                                        </p:tgtEl>
                                        <p:attrNameLst>
                                          <p:attrName>style.visibility</p:attrName>
                                        </p:attrNameLst>
                                      </p:cBhvr>
                                      <p:to>
                                        <p:strVal val="visible"/>
                                      </p:to>
                                    </p:set>
                                    <p:animEffect transition="in" filter="fade">
                                      <p:cBhvr>
                                        <p:cTn id="47" dur="500"/>
                                        <p:tgtEl>
                                          <p:spTgt spid="17">
                                            <p:txEl>
                                              <p:pRg st="2" end="2"/>
                                            </p:txEl>
                                          </p:spTgt>
                                        </p:tgtEl>
                                      </p:cBhvr>
                                    </p:animEffect>
                                  </p:childTnLst>
                                </p:cTn>
                              </p:par>
                            </p:childTnLst>
                          </p:cTn>
                        </p:par>
                        <p:par>
                          <p:cTn id="48" fill="hold">
                            <p:stCondLst>
                              <p:cond delay="4500"/>
                            </p:stCondLst>
                            <p:childTnLst>
                              <p:par>
                                <p:cTn id="49" presetID="10" presetClass="entr" presetSubtype="0" fill="hold" grpId="0" nodeType="afterEffect">
                                  <p:stCondLst>
                                    <p:cond delay="0"/>
                                  </p:stCondLst>
                                  <p:childTnLst>
                                    <p:set>
                                      <p:cBhvr>
                                        <p:cTn id="50" dur="1" fill="hold">
                                          <p:stCondLst>
                                            <p:cond delay="0"/>
                                          </p:stCondLst>
                                        </p:cTn>
                                        <p:tgtEl>
                                          <p:spTgt spid="17">
                                            <p:txEl>
                                              <p:pRg st="3" end="3"/>
                                            </p:txEl>
                                          </p:spTgt>
                                        </p:tgtEl>
                                        <p:attrNameLst>
                                          <p:attrName>style.visibility</p:attrName>
                                        </p:attrNameLst>
                                      </p:cBhvr>
                                      <p:to>
                                        <p:strVal val="visible"/>
                                      </p:to>
                                    </p:set>
                                    <p:animEffect transition="in" filter="fade">
                                      <p:cBhvr>
                                        <p:cTn id="51" dur="500"/>
                                        <p:tgtEl>
                                          <p:spTgt spid="17">
                                            <p:txEl>
                                              <p:pRg st="3" end="3"/>
                                            </p:txEl>
                                          </p:spTgt>
                                        </p:tgtEl>
                                      </p:cBhvr>
                                    </p:animEffect>
                                  </p:childTnLst>
                                </p:cTn>
                              </p:par>
                            </p:childTnLst>
                          </p:cTn>
                        </p:par>
                        <p:par>
                          <p:cTn id="52" fill="hold">
                            <p:stCondLst>
                              <p:cond delay="5000"/>
                            </p:stCondLst>
                            <p:childTnLst>
                              <p:par>
                                <p:cTn id="53" presetID="10" presetClass="entr" presetSubtype="0" fill="hold" grpId="0" nodeType="afterEffect">
                                  <p:stCondLst>
                                    <p:cond delay="0"/>
                                  </p:stCondLst>
                                  <p:childTnLst>
                                    <p:set>
                                      <p:cBhvr>
                                        <p:cTn id="54" dur="1" fill="hold">
                                          <p:stCondLst>
                                            <p:cond delay="0"/>
                                          </p:stCondLst>
                                        </p:cTn>
                                        <p:tgtEl>
                                          <p:spTgt spid="17">
                                            <p:txEl>
                                              <p:pRg st="4" end="4"/>
                                            </p:txEl>
                                          </p:spTgt>
                                        </p:tgtEl>
                                        <p:attrNameLst>
                                          <p:attrName>style.visibility</p:attrName>
                                        </p:attrNameLst>
                                      </p:cBhvr>
                                      <p:to>
                                        <p:strVal val="visible"/>
                                      </p:to>
                                    </p:set>
                                    <p:animEffect transition="in" filter="fade">
                                      <p:cBhvr>
                                        <p:cTn id="55" dur="500"/>
                                        <p:tgtEl>
                                          <p:spTgt spid="17">
                                            <p:txEl>
                                              <p:pRg st="4" end="4"/>
                                            </p:txEl>
                                          </p:spTgt>
                                        </p:tgtEl>
                                      </p:cBhvr>
                                    </p:animEffect>
                                  </p:childTnLst>
                                </p:cTn>
                              </p:par>
                            </p:childTnLst>
                          </p:cTn>
                        </p:par>
                        <p:par>
                          <p:cTn id="56" fill="hold">
                            <p:stCondLst>
                              <p:cond delay="5500"/>
                            </p:stCondLst>
                            <p:childTnLst>
                              <p:par>
                                <p:cTn id="57" presetID="10" presetClass="entr" presetSubtype="0" fill="hold" grpId="0" nodeType="after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fade">
                                      <p:cBhvr>
                                        <p:cTn id="59" dur="500"/>
                                        <p:tgtEl>
                                          <p:spTgt spid="35"/>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fade">
                                      <p:cBhvr>
                                        <p:cTn id="62" dur="500"/>
                                        <p:tgtEl>
                                          <p:spTgt spid="36"/>
                                        </p:tgtEl>
                                      </p:cBhvr>
                                    </p:animEffect>
                                  </p:childTnLst>
                                </p:cTn>
                              </p:par>
                            </p:childTnLst>
                          </p:cTn>
                        </p:par>
                        <p:par>
                          <p:cTn id="63" fill="hold">
                            <p:stCondLst>
                              <p:cond delay="6000"/>
                            </p:stCondLst>
                            <p:childTnLst>
                              <p:par>
                                <p:cTn id="64" presetID="10" presetClass="entr" presetSubtype="0" fill="hold" grpId="0" nodeType="afterEffect">
                                  <p:stCondLst>
                                    <p:cond delay="0"/>
                                  </p:stCondLst>
                                  <p:childTnLst>
                                    <p:set>
                                      <p:cBhvr>
                                        <p:cTn id="65" dur="1" fill="hold">
                                          <p:stCondLst>
                                            <p:cond delay="0"/>
                                          </p:stCondLst>
                                        </p:cTn>
                                        <p:tgtEl>
                                          <p:spTgt spid="19">
                                            <p:txEl>
                                              <p:pRg st="0" end="0"/>
                                            </p:txEl>
                                          </p:spTgt>
                                        </p:tgtEl>
                                        <p:attrNameLst>
                                          <p:attrName>style.visibility</p:attrName>
                                        </p:attrNameLst>
                                      </p:cBhvr>
                                      <p:to>
                                        <p:strVal val="visible"/>
                                      </p:to>
                                    </p:set>
                                    <p:animEffect transition="in" filter="fade">
                                      <p:cBhvr>
                                        <p:cTn id="66" dur="500"/>
                                        <p:tgtEl>
                                          <p:spTgt spid="19">
                                            <p:txEl>
                                              <p:pRg st="0" end="0"/>
                                            </p:txEl>
                                          </p:spTgt>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39">
                                            <p:txEl>
                                              <p:pRg st="0" end="0"/>
                                            </p:txEl>
                                          </p:spTgt>
                                        </p:tgtEl>
                                        <p:attrNameLst>
                                          <p:attrName>style.visibility</p:attrName>
                                        </p:attrNameLst>
                                      </p:cBhvr>
                                      <p:to>
                                        <p:strVal val="visible"/>
                                      </p:to>
                                    </p:set>
                                    <p:animEffect transition="in" filter="fade">
                                      <p:cBhvr>
                                        <p:cTn id="70" dur="500"/>
                                        <p:tgtEl>
                                          <p:spTgt spid="39">
                                            <p:txEl>
                                              <p:pRg st="0" end="0"/>
                                            </p:txEl>
                                          </p:spTgt>
                                        </p:tgtEl>
                                      </p:cBhvr>
                                    </p:animEffect>
                                  </p:childTnLst>
                                </p:cTn>
                              </p:par>
                            </p:childTnLst>
                          </p:cTn>
                        </p:par>
                        <p:par>
                          <p:cTn id="71" fill="hold">
                            <p:stCondLst>
                              <p:cond delay="7000"/>
                            </p:stCondLst>
                            <p:childTnLst>
                              <p:par>
                                <p:cTn id="72" presetID="10" presetClass="entr" presetSubtype="0" fill="hold" grpId="0" nodeType="afterEffect">
                                  <p:stCondLst>
                                    <p:cond delay="0"/>
                                  </p:stCondLst>
                                  <p:childTnLst>
                                    <p:set>
                                      <p:cBhvr>
                                        <p:cTn id="73" dur="1" fill="hold">
                                          <p:stCondLst>
                                            <p:cond delay="0"/>
                                          </p:stCondLst>
                                        </p:cTn>
                                        <p:tgtEl>
                                          <p:spTgt spid="39">
                                            <p:txEl>
                                              <p:pRg st="1" end="1"/>
                                            </p:txEl>
                                          </p:spTgt>
                                        </p:tgtEl>
                                        <p:attrNameLst>
                                          <p:attrName>style.visibility</p:attrName>
                                        </p:attrNameLst>
                                      </p:cBhvr>
                                      <p:to>
                                        <p:strVal val="visible"/>
                                      </p:to>
                                    </p:set>
                                    <p:animEffect transition="in" filter="fade">
                                      <p:cBhvr>
                                        <p:cTn id="74" dur="500"/>
                                        <p:tgtEl>
                                          <p:spTgt spid="39">
                                            <p:txEl>
                                              <p:pRg st="1" end="1"/>
                                            </p:txEl>
                                          </p:spTgt>
                                        </p:tgtEl>
                                      </p:cBhvr>
                                    </p:animEffect>
                                  </p:childTnLst>
                                </p:cTn>
                              </p:par>
                            </p:childTnLst>
                          </p:cTn>
                        </p:par>
                        <p:par>
                          <p:cTn id="75" fill="hold">
                            <p:stCondLst>
                              <p:cond delay="7500"/>
                            </p:stCondLst>
                            <p:childTnLst>
                              <p:par>
                                <p:cTn id="76" presetID="10" presetClass="entr" presetSubtype="0" fill="hold" grpId="0" nodeType="afterEffect">
                                  <p:stCondLst>
                                    <p:cond delay="0"/>
                                  </p:stCondLst>
                                  <p:childTnLst>
                                    <p:set>
                                      <p:cBhvr>
                                        <p:cTn id="77" dur="1" fill="hold">
                                          <p:stCondLst>
                                            <p:cond delay="0"/>
                                          </p:stCondLst>
                                        </p:cTn>
                                        <p:tgtEl>
                                          <p:spTgt spid="39">
                                            <p:txEl>
                                              <p:pRg st="2" end="2"/>
                                            </p:txEl>
                                          </p:spTgt>
                                        </p:tgtEl>
                                        <p:attrNameLst>
                                          <p:attrName>style.visibility</p:attrName>
                                        </p:attrNameLst>
                                      </p:cBhvr>
                                      <p:to>
                                        <p:strVal val="visible"/>
                                      </p:to>
                                    </p:set>
                                    <p:animEffect transition="in" filter="fade">
                                      <p:cBhvr>
                                        <p:cTn id="78" dur="500"/>
                                        <p:tgtEl>
                                          <p:spTgt spid="39">
                                            <p:txEl>
                                              <p:pRg st="2" end="2"/>
                                            </p:txEl>
                                          </p:spTgt>
                                        </p:tgtEl>
                                      </p:cBhvr>
                                    </p:animEffect>
                                  </p:childTnLst>
                                </p:cTn>
                              </p:par>
                            </p:childTnLst>
                          </p:cTn>
                        </p:par>
                        <p:par>
                          <p:cTn id="79" fill="hold">
                            <p:stCondLst>
                              <p:cond delay="8000"/>
                            </p:stCondLst>
                            <p:childTnLst>
                              <p:par>
                                <p:cTn id="80" presetID="10" presetClass="entr" presetSubtype="0" fill="hold" grpId="0" nodeType="afterEffect">
                                  <p:stCondLst>
                                    <p:cond delay="0"/>
                                  </p:stCondLst>
                                  <p:childTnLst>
                                    <p:set>
                                      <p:cBhvr>
                                        <p:cTn id="81" dur="1" fill="hold">
                                          <p:stCondLst>
                                            <p:cond delay="0"/>
                                          </p:stCondLst>
                                        </p:cTn>
                                        <p:tgtEl>
                                          <p:spTgt spid="39">
                                            <p:txEl>
                                              <p:pRg st="3" end="3"/>
                                            </p:txEl>
                                          </p:spTgt>
                                        </p:tgtEl>
                                        <p:attrNameLst>
                                          <p:attrName>style.visibility</p:attrName>
                                        </p:attrNameLst>
                                      </p:cBhvr>
                                      <p:to>
                                        <p:strVal val="visible"/>
                                      </p:to>
                                    </p:set>
                                    <p:animEffect transition="in" filter="fade">
                                      <p:cBhvr>
                                        <p:cTn id="82" dur="500"/>
                                        <p:tgtEl>
                                          <p:spTgt spid="39">
                                            <p:txEl>
                                              <p:pRg st="3" end="3"/>
                                            </p:txEl>
                                          </p:spTgt>
                                        </p:tgtEl>
                                      </p:cBhvr>
                                    </p:animEffect>
                                  </p:childTnLst>
                                </p:cTn>
                              </p:par>
                            </p:childTnLst>
                          </p:cTn>
                        </p:par>
                        <p:par>
                          <p:cTn id="83" fill="hold">
                            <p:stCondLst>
                              <p:cond delay="8500"/>
                            </p:stCondLst>
                            <p:childTnLst>
                              <p:par>
                                <p:cTn id="84" presetID="10" presetClass="entr" presetSubtype="0" fill="hold" grpId="0" nodeType="afterEffect">
                                  <p:stCondLst>
                                    <p:cond delay="0"/>
                                  </p:stCondLst>
                                  <p:childTnLst>
                                    <p:set>
                                      <p:cBhvr>
                                        <p:cTn id="85" dur="1" fill="hold">
                                          <p:stCondLst>
                                            <p:cond delay="0"/>
                                          </p:stCondLst>
                                        </p:cTn>
                                        <p:tgtEl>
                                          <p:spTgt spid="39">
                                            <p:txEl>
                                              <p:pRg st="4" end="4"/>
                                            </p:txEl>
                                          </p:spTgt>
                                        </p:tgtEl>
                                        <p:attrNameLst>
                                          <p:attrName>style.visibility</p:attrName>
                                        </p:attrNameLst>
                                      </p:cBhvr>
                                      <p:to>
                                        <p:strVal val="visible"/>
                                      </p:to>
                                    </p:set>
                                    <p:animEffect transition="in" filter="fade">
                                      <p:cBhvr>
                                        <p:cTn id="86" dur="500"/>
                                        <p:tgtEl>
                                          <p:spTgt spid="3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9" grpId="0" build="p">
        <p:tmplLst>
          <p:tmpl lvl="1">
            <p:tnLst>
              <p:par>
                <p:cTn presetID="10" presetClass="entr" presetSubtype="0" fill="hold" nodeType="afterEffect">
                  <p:stCondLst>
                    <p:cond delay="0"/>
                  </p:st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19" grpId="0" build="p">
        <p:tmplLst>
          <p:tmpl lvl="1">
            <p:tnLst>
              <p:par>
                <p:cTn presetID="10" presetClass="entr" presetSubtype="0" fill="hold" nodeType="after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fade">
                      <p:cBhvr>
                        <p:cTn dur="500"/>
                        <p:tgtEl>
                          <p:spTgt spid="19"/>
                        </p:tgtEl>
                      </p:cBhvr>
                    </p:animEffect>
                  </p:childTnLst>
                </p:cTn>
              </p:par>
            </p:tnLst>
          </p:tmpl>
        </p:tmplLst>
      </p:bldP>
      <p:bldP spid="10" grpId="0" animBg="1"/>
      <p:bldP spid="17" grpId="0" build="p">
        <p:tmplLst>
          <p:tmpl lvl="1">
            <p:tnLst>
              <p:par>
                <p:cTn presetID="10" presetClass="entr" presetSubtype="0" fill="hold" nodeType="afterEffect">
                  <p:stCondLst>
                    <p:cond delay="0"/>
                  </p:stCondLst>
                  <p:childTnLst>
                    <p:set>
                      <p:cBhvr>
                        <p:cTn dur="1" fill="hold">
                          <p:stCondLst>
                            <p:cond delay="0"/>
                          </p:stCondLst>
                        </p:cTn>
                        <p:tgtEl>
                          <p:spTgt spid="17"/>
                        </p:tgtEl>
                        <p:attrNameLst>
                          <p:attrName>style.visibility</p:attrName>
                        </p:attrNameLst>
                      </p:cBhvr>
                      <p:to>
                        <p:strVal val="visible"/>
                      </p:to>
                    </p:set>
                    <p:animEffect transition="in" filter="fade">
                      <p:cBhvr>
                        <p:cTn dur="500"/>
                        <p:tgtEl>
                          <p:spTgt spid="17"/>
                        </p:tgtEl>
                      </p:cBhvr>
                    </p:animEffect>
                  </p:childTnLst>
                </p:cTn>
              </p:par>
            </p:tnLst>
          </p:tmpl>
        </p:tmplLst>
      </p:bldP>
      <p:bldP spid="11" grpId="0" animBg="1"/>
      <p:bldP spid="4" grpId="0" build="p">
        <p:tmplLst>
          <p:tmpl lvl="1">
            <p:tnLst>
              <p:par>
                <p:cTn presetID="10" presetClass="entr" presetSubtype="0" fill="hold" nodeType="after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500"/>
                        <p:tgtEl>
                          <p:spTgt spid="4"/>
                        </p:tgtEl>
                      </p:cBhvr>
                    </p:animEffect>
                  </p:childTnLst>
                </p:cTn>
              </p:par>
            </p:tnLst>
          </p:tmpl>
        </p:tmplLst>
      </p:bldP>
      <p:bldP spid="16" grpId="0" animBg="1"/>
      <p:bldP spid="7" grpId="0" animBg="1"/>
      <p:bldP spid="21" grpId="0" build="p">
        <p:tmplLst>
          <p:tmpl lvl="1">
            <p:tnLst>
              <p:par>
                <p:cTn presetID="10" presetClass="entr" presetSubtype="0" fill="hold" nodeType="withEffect">
                  <p:stCondLst>
                    <p:cond delay="0"/>
                  </p:stCondLst>
                  <p:childTnLst>
                    <p:set>
                      <p:cBhvr>
                        <p:cTn dur="1" fill="hold">
                          <p:stCondLst>
                            <p:cond delay="0"/>
                          </p:stCondLst>
                        </p:cTn>
                        <p:tgtEl>
                          <p:spTgt spid="21"/>
                        </p:tgtEl>
                        <p:attrNameLst>
                          <p:attrName>style.visibility</p:attrName>
                        </p:attrNameLst>
                      </p:cBhvr>
                      <p:to>
                        <p:strVal val="visible"/>
                      </p:to>
                    </p:set>
                    <p:animEffect transition="in" filter="fade">
                      <p:cBhvr>
                        <p:cTn dur="500"/>
                        <p:tgtEl>
                          <p:spTgt spid="21"/>
                        </p:tgtEl>
                      </p:cBhvr>
                    </p:animEffect>
                  </p:childTnLst>
                </p:cTn>
              </p:par>
            </p:tnLst>
          </p:tmpl>
        </p:tmplLst>
      </p:bldP>
      <p:bldP spid="25" grpId="0" build="p" advAuto="500">
        <p:tmplLst>
          <p:tmpl lvl="1">
            <p:tnLst>
              <p:par>
                <p:cTn presetID="10" presetClass="entr" presetSubtype="0" fill="hold" nodeType="afterEffect">
                  <p:stCondLst>
                    <p:cond delay="500"/>
                  </p:stCondLst>
                  <p:childTnLst>
                    <p:set>
                      <p:cBhvr>
                        <p:cTn dur="1" fill="hold">
                          <p:stCondLst>
                            <p:cond delay="0"/>
                          </p:stCondLst>
                        </p:cTn>
                        <p:tgtEl>
                          <p:spTgt spid="25"/>
                        </p:tgtEl>
                        <p:attrNameLst>
                          <p:attrName>style.visibility</p:attrName>
                        </p:attrNameLst>
                      </p:cBhvr>
                      <p:to>
                        <p:strVal val="visible"/>
                      </p:to>
                    </p:set>
                    <p:animEffect transition="in" filter="fade">
                      <p:cBhvr>
                        <p:cTn dur="500"/>
                        <p:tgtEl>
                          <p:spTgt spid="25"/>
                        </p:tgtEl>
                      </p:cBhvr>
                    </p:animEffect>
                  </p:childTnLst>
                </p:cTn>
              </p:par>
            </p:tnLst>
          </p:tmpl>
          <p:tmpl lvl="3">
            <p:tnLst>
              <p:par>
                <p:cTn presetID="10" presetClass="entr" presetSubtype="0" fill="hold" nodeType="withEffect">
                  <p:stCondLst>
                    <p:cond delay="500"/>
                  </p:stCondLst>
                  <p:childTnLst>
                    <p:set>
                      <p:cBhvr>
                        <p:cTn dur="1" fill="hold">
                          <p:stCondLst>
                            <p:cond delay="0"/>
                          </p:stCondLst>
                        </p:cTn>
                        <p:tgtEl>
                          <p:spTgt spid="25"/>
                        </p:tgtEl>
                        <p:attrNameLst>
                          <p:attrName>style.visibility</p:attrName>
                        </p:attrNameLst>
                      </p:cBhvr>
                      <p:to>
                        <p:strVal val="visible"/>
                      </p:to>
                    </p:set>
                    <p:animEffect transition="in" filter="fade">
                      <p:cBhvr>
                        <p:cTn dur="500"/>
                        <p:tgtEl>
                          <p:spTgt spid="25"/>
                        </p:tgtEl>
                      </p:cBhvr>
                    </p:animEffect>
                  </p:childTnLst>
                </p:cTn>
              </p:par>
            </p:tnLst>
          </p:tmpl>
        </p:tmplLst>
      </p:bldP>
    </p:bldLst>
  </p:timing>
</p:sldLayout>
</file>

<file path=ppt/slideLayouts/slideLayout112.xml><?xml version="1.0" encoding="utf-8"?>
<p:sldLayout xmlns:a="http://schemas.openxmlformats.org/drawingml/2006/main" xmlns:r="http://schemas.openxmlformats.org/officeDocument/2006/relationships" xmlns:p="http://schemas.openxmlformats.org/presentationml/2006/main" userDrawn="1">
  <p:cSld name="3_Revised Proof Point">
    <p:spTree>
      <p:nvGrpSpPr>
        <p:cNvPr id="1" name=""/>
        <p:cNvGrpSpPr/>
        <p:nvPr/>
      </p:nvGrpSpPr>
      <p:grpSpPr>
        <a:xfrm>
          <a:off x="0" y="0"/>
          <a:ext cx="0" cy="0"/>
          <a:chOff x="0" y="0"/>
          <a:chExt cx="0" cy="0"/>
        </a:xfrm>
      </p:grpSpPr>
      <p:sp>
        <p:nvSpPr>
          <p:cNvPr id="24" name="TextBox 23"/>
          <p:cNvSpPr txBox="1"/>
          <p:nvPr userDrawn="1"/>
        </p:nvSpPr>
        <p:spPr>
          <a:xfrm>
            <a:off x="88200" y="6424511"/>
            <a:ext cx="5998265" cy="400110"/>
          </a:xfrm>
          <a:prstGeom prst="rect">
            <a:avLst/>
          </a:prstGeom>
          <a:noFill/>
        </p:spPr>
        <p:txBody>
          <a:bodyPr wrap="square" rtlCol="0">
            <a:spAutoFit/>
          </a:bodyPr>
          <a:lstStyle/>
          <a:p>
            <a:pPr>
              <a:defRPr/>
            </a:pPr>
            <a:r>
              <a:rPr lang="en-US" sz="1000" cap="all" dirty="0" smtClean="0">
                <a:solidFill>
                  <a:srgbClr val="BFBFBF"/>
                </a:solidFill>
                <a:latin typeface="Open Sans Semibold"/>
              </a:rPr>
              <a:t>Confidential and Propriety to Owens &amp; Minor Distribution, Inc.</a:t>
            </a:r>
          </a:p>
          <a:p>
            <a:endParaRPr lang="en-US" sz="1000" dirty="0">
              <a:solidFill>
                <a:srgbClr val="FFFFFF">
                  <a:lumMod val="75000"/>
                </a:srgbClr>
              </a:solidFill>
              <a:latin typeface="Open Sans Semibold"/>
            </a:endParaRPr>
          </a:p>
        </p:txBody>
      </p:sp>
      <p:sp>
        <p:nvSpPr>
          <p:cNvPr id="30" name="TextBox 29"/>
          <p:cNvSpPr txBox="1"/>
          <p:nvPr userDrawn="1"/>
        </p:nvSpPr>
        <p:spPr>
          <a:xfrm>
            <a:off x="8369450" y="6470677"/>
            <a:ext cx="774549" cy="338554"/>
          </a:xfrm>
          <a:prstGeom prst="rect">
            <a:avLst/>
          </a:prstGeom>
          <a:noFill/>
        </p:spPr>
        <p:txBody>
          <a:bodyPr wrap="square" rtlCol="0">
            <a:spAutoFit/>
          </a:bodyPr>
          <a:lstStyle/>
          <a:p>
            <a:fld id="{3D84F2F9-315C-FD42-A941-A992AC045A1A}" type="slidenum">
              <a:rPr lang="en-US" sz="1600" smtClean="0">
                <a:solidFill>
                  <a:srgbClr val="FFFFFF"/>
                </a:solidFill>
                <a:latin typeface="Open Sans Semibold"/>
              </a:rPr>
              <a:pPr/>
              <a:t>‹#›</a:t>
            </a:fld>
            <a:endParaRPr lang="en-US" sz="1600" dirty="0">
              <a:solidFill>
                <a:srgbClr val="FFFFFF"/>
              </a:solidFill>
              <a:latin typeface="Open Sans Semibold"/>
            </a:endParaRPr>
          </a:p>
        </p:txBody>
      </p:sp>
      <p:sp>
        <p:nvSpPr>
          <p:cNvPr id="35" name="Rectangle 34"/>
          <p:cNvSpPr/>
          <p:nvPr userDrawn="1"/>
        </p:nvSpPr>
        <p:spPr>
          <a:xfrm>
            <a:off x="3510728" y="3823471"/>
            <a:ext cx="5298630" cy="2377440"/>
          </a:xfrm>
          <a:prstGeom prst="rect">
            <a:avLst/>
          </a:prstGeom>
          <a:solidFill>
            <a:schemeClr val="bg1">
              <a:lumMod val="85000"/>
              <a:alpha val="38000"/>
            </a:schemeClr>
          </a:solidFill>
          <a:ln w="9525"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sz="2400" dirty="0">
              <a:solidFill>
                <a:prstClr val="black"/>
              </a:solidFill>
              <a:latin typeface="Arial" charset="0"/>
              <a:ea typeface="ＭＳ Ｐゴシック" pitchFamily="-32" charset="-128"/>
            </a:endParaRPr>
          </a:p>
        </p:txBody>
      </p:sp>
      <p:sp>
        <p:nvSpPr>
          <p:cNvPr id="36" name="Rectangle 35"/>
          <p:cNvSpPr/>
          <p:nvPr userDrawn="1"/>
        </p:nvSpPr>
        <p:spPr>
          <a:xfrm>
            <a:off x="3510728" y="3812172"/>
            <a:ext cx="5298630" cy="332917"/>
          </a:xfrm>
          <a:prstGeom prst="rect">
            <a:avLst/>
          </a:prstGeom>
          <a:solidFill>
            <a:schemeClr val="accent3"/>
          </a:solidFill>
          <a:ln>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39" name="Text Placeholder 38"/>
          <p:cNvSpPr>
            <a:spLocks noGrp="1"/>
          </p:cNvSpPr>
          <p:nvPr>
            <p:ph type="body" sz="quarter" idx="17"/>
          </p:nvPr>
        </p:nvSpPr>
        <p:spPr>
          <a:xfrm>
            <a:off x="3509963" y="4144963"/>
            <a:ext cx="5299075" cy="2055812"/>
          </a:xfrm>
          <a:prstGeom prst="rect">
            <a:avLst/>
          </a:prstGeom>
        </p:spPr>
        <p:txBody>
          <a:bodyPr/>
          <a:lstStyle>
            <a:lvl1pPr marL="342900" indent="-342900">
              <a:defRPr lang="en-US" sz="1600" kern="1200" dirty="0" smtClean="0">
                <a:solidFill>
                  <a:schemeClr val="tx1"/>
                </a:solidFill>
                <a:latin typeface="+mn-lt"/>
                <a:ea typeface="+mn-ea"/>
                <a:cs typeface="+mn-cs"/>
              </a:defRPr>
            </a:lvl1pPr>
            <a:lvl2pPr marL="342900" indent="-342900">
              <a:defRPr/>
            </a:lvl2pPr>
            <a:lvl3pPr marL="342900" indent="-342900">
              <a:defRPr/>
            </a:lvl3pPr>
            <a:lvl4pPr marL="342900" indent="-342900">
              <a:defRPr/>
            </a:lvl4pPr>
            <a:lvl5pPr marL="342900" indent="-342900">
              <a:defRPr/>
            </a:lvl5pPr>
          </a:lstStyle>
          <a:p>
            <a:pPr marL="91440" lvl="0" indent="-91440" algn="l" defTabSz="457200" rtl="0" eaLnBrk="1" latinLnBrk="0" hangingPunct="1">
              <a:spcBef>
                <a:spcPts val="0"/>
              </a:spcBef>
              <a:spcAft>
                <a:spcPts val="300"/>
              </a:spcAft>
              <a:buClr>
                <a:schemeClr val="tx1"/>
              </a:buClr>
              <a:buFont typeface="Arial" panose="020B0604020202020204" pitchFamily="34" charset="0"/>
              <a:buChar char="•"/>
            </a:pPr>
            <a:r>
              <a:rPr lang="en-US" dirty="0" smtClean="0"/>
              <a:t>Click to edit Master text styles</a:t>
            </a:r>
          </a:p>
          <a:p>
            <a:pPr marL="91440" lvl="0" indent="-91440" algn="l" defTabSz="457200" rtl="0" eaLnBrk="1" latinLnBrk="0" hangingPunct="1">
              <a:spcBef>
                <a:spcPts val="0"/>
              </a:spcBef>
              <a:spcAft>
                <a:spcPts val="300"/>
              </a:spcAft>
              <a:buClr>
                <a:schemeClr val="tx1"/>
              </a:buClr>
              <a:buFont typeface="Arial" panose="020B0604020202020204" pitchFamily="34" charset="0"/>
              <a:buChar char="•"/>
            </a:pPr>
            <a:r>
              <a:rPr lang="en-US" dirty="0" smtClean="0"/>
              <a:t>Second level</a:t>
            </a:r>
          </a:p>
          <a:p>
            <a:pPr marL="91440" lvl="0" indent="-91440" algn="l" defTabSz="457200" rtl="0" eaLnBrk="1" latinLnBrk="0" hangingPunct="1">
              <a:spcBef>
                <a:spcPts val="0"/>
              </a:spcBef>
              <a:spcAft>
                <a:spcPts val="300"/>
              </a:spcAft>
              <a:buClr>
                <a:schemeClr val="tx1"/>
              </a:buClr>
              <a:buFont typeface="Arial" panose="020B0604020202020204" pitchFamily="34" charset="0"/>
              <a:buChar char="•"/>
            </a:pPr>
            <a:r>
              <a:rPr lang="en-US" dirty="0" smtClean="0"/>
              <a:t>Third level</a:t>
            </a:r>
          </a:p>
          <a:p>
            <a:pPr marL="91440" lvl="0" indent="-91440" algn="l" defTabSz="457200" rtl="0" eaLnBrk="1" latinLnBrk="0" hangingPunct="1">
              <a:spcBef>
                <a:spcPts val="0"/>
              </a:spcBef>
              <a:spcAft>
                <a:spcPts val="300"/>
              </a:spcAft>
              <a:buClr>
                <a:schemeClr val="tx1"/>
              </a:buClr>
              <a:buFont typeface="Arial" panose="020B0604020202020204" pitchFamily="34" charset="0"/>
              <a:buChar char="•"/>
            </a:pPr>
            <a:r>
              <a:rPr lang="en-US" dirty="0" smtClean="0"/>
              <a:t>Fourth level</a:t>
            </a:r>
          </a:p>
          <a:p>
            <a:pPr marL="91440" lvl="0" indent="-91440" algn="l" defTabSz="457200" rtl="0" eaLnBrk="1" latinLnBrk="0" hangingPunct="1">
              <a:spcBef>
                <a:spcPts val="0"/>
              </a:spcBef>
              <a:spcAft>
                <a:spcPts val="300"/>
              </a:spcAft>
              <a:buClr>
                <a:schemeClr val="tx1"/>
              </a:buClr>
              <a:buFont typeface="Arial" panose="020B0604020202020204" pitchFamily="34" charset="0"/>
              <a:buChar char="•"/>
            </a:pPr>
            <a:r>
              <a:rPr lang="en-US" dirty="0" smtClean="0"/>
              <a:t>Fifth level</a:t>
            </a:r>
            <a:endParaRPr lang="en-US" dirty="0"/>
          </a:p>
        </p:txBody>
      </p:sp>
      <p:sp>
        <p:nvSpPr>
          <p:cNvPr id="19" name="Text Placeholder 18"/>
          <p:cNvSpPr>
            <a:spLocks noGrp="1"/>
          </p:cNvSpPr>
          <p:nvPr>
            <p:ph type="body" sz="quarter" idx="16"/>
          </p:nvPr>
        </p:nvSpPr>
        <p:spPr>
          <a:xfrm>
            <a:off x="3509963" y="3822700"/>
            <a:ext cx="5299075" cy="322263"/>
          </a:xfrm>
          <a:prstGeom prst="rect">
            <a:avLst/>
          </a:prstGeom>
        </p:spPr>
        <p:txBody>
          <a:bodyPr/>
          <a:lstStyle>
            <a:lvl1pPr marL="0" indent="0">
              <a:buNone/>
              <a:defRPr lang="en-US" sz="1800" b="0" kern="1200" smtClean="0">
                <a:solidFill>
                  <a:schemeClr val="bg1"/>
                </a:solidFill>
                <a:latin typeface="+mj-lt"/>
                <a:ea typeface="+mn-ea"/>
                <a:cs typeface="+mn-cs"/>
              </a:defRPr>
            </a:lvl1pPr>
            <a:lvl2pPr marL="457200" indent="0">
              <a:buNone/>
              <a:defRPr lang="en-US" sz="1800" b="1" kern="1200" smtClean="0">
                <a:solidFill>
                  <a:schemeClr val="bg1"/>
                </a:solidFill>
                <a:latin typeface="+mn-lt"/>
                <a:ea typeface="+mn-ea"/>
                <a:cs typeface="+mn-cs"/>
              </a:defRPr>
            </a:lvl2pPr>
            <a:lvl3pPr marL="914400" indent="0">
              <a:buNone/>
              <a:defRPr lang="en-US" sz="1800" b="1" kern="1200" smtClean="0">
                <a:solidFill>
                  <a:schemeClr val="bg1"/>
                </a:solidFill>
                <a:latin typeface="+mn-lt"/>
                <a:ea typeface="+mn-ea"/>
                <a:cs typeface="+mn-cs"/>
              </a:defRPr>
            </a:lvl3pPr>
            <a:lvl4pPr marL="1371600" indent="0">
              <a:buNone/>
              <a:defRPr lang="en-US" sz="1800" b="1" kern="1200" smtClean="0">
                <a:solidFill>
                  <a:schemeClr val="bg1"/>
                </a:solidFill>
                <a:latin typeface="+mn-lt"/>
                <a:ea typeface="+mn-ea"/>
                <a:cs typeface="+mn-cs"/>
              </a:defRPr>
            </a:lvl4pPr>
            <a:lvl5pPr marL="1828800" indent="0">
              <a:buNone/>
              <a:defRPr lang="en-US" sz="1800" b="1" kern="1200" smtClean="0">
                <a:solidFill>
                  <a:schemeClr val="bg1"/>
                </a:solidFill>
                <a:latin typeface="+mn-lt"/>
                <a:ea typeface="+mn-ea"/>
                <a:cs typeface="+mn-cs"/>
              </a:defRPr>
            </a:lvl5pPr>
          </a:lstStyle>
          <a:p>
            <a:pPr lvl="0"/>
            <a:r>
              <a:rPr lang="en-US" dirty="0" smtClean="0"/>
              <a:t>Click to edit Master text styles</a:t>
            </a:r>
          </a:p>
        </p:txBody>
      </p:sp>
      <p:sp>
        <p:nvSpPr>
          <p:cNvPr id="10" name="Rectangle 9"/>
          <p:cNvSpPr/>
          <p:nvPr userDrawn="1"/>
        </p:nvSpPr>
        <p:spPr>
          <a:xfrm>
            <a:off x="3510728" y="1088908"/>
            <a:ext cx="5298630" cy="2377440"/>
          </a:xfrm>
          <a:prstGeom prst="rect">
            <a:avLst/>
          </a:prstGeom>
          <a:solidFill>
            <a:schemeClr val="bg1">
              <a:lumMod val="85000"/>
              <a:alpha val="38000"/>
            </a:schemeClr>
          </a:solidFill>
          <a:ln w="9525"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sz="2400" dirty="0">
              <a:solidFill>
                <a:prstClr val="black"/>
              </a:solidFill>
              <a:latin typeface="Arial" charset="0"/>
              <a:ea typeface="ＭＳ Ｐゴシック" pitchFamily="-32" charset="-128"/>
            </a:endParaRPr>
          </a:p>
        </p:txBody>
      </p:sp>
      <p:sp>
        <p:nvSpPr>
          <p:cNvPr id="17" name="Text Placeholder 16"/>
          <p:cNvSpPr>
            <a:spLocks noGrp="1"/>
          </p:cNvSpPr>
          <p:nvPr>
            <p:ph type="body" sz="quarter" idx="15"/>
          </p:nvPr>
        </p:nvSpPr>
        <p:spPr>
          <a:xfrm>
            <a:off x="3509963" y="1412875"/>
            <a:ext cx="5299075" cy="2054225"/>
          </a:xfrm>
          <a:prstGeom prst="rect">
            <a:avLst/>
          </a:prstGeom>
        </p:spPr>
        <p:txBody>
          <a:bodyPr/>
          <a:lstStyle>
            <a:lvl1pPr marL="342900" indent="-342900">
              <a:defRPr lang="en-US" sz="1600" kern="1200" dirty="0" smtClean="0">
                <a:solidFill>
                  <a:schemeClr val="tx1"/>
                </a:solidFill>
                <a:latin typeface="+mn-lt"/>
                <a:ea typeface="+mn-ea"/>
                <a:cs typeface="+mn-cs"/>
              </a:defRPr>
            </a:lvl1pPr>
            <a:lvl2pPr marL="342900" indent="-342900">
              <a:defRPr/>
            </a:lvl2pPr>
            <a:lvl3pPr marL="342900" indent="-342900">
              <a:defRPr/>
            </a:lvl3pPr>
            <a:lvl4pPr marL="342900" indent="-342900">
              <a:defRPr/>
            </a:lvl4pPr>
            <a:lvl5pPr marL="342900" indent="-342900">
              <a:defRPr/>
            </a:lvl5pPr>
          </a:lstStyle>
          <a:p>
            <a:pPr marL="91440" lvl="0" indent="-91440" algn="l" defTabSz="457200" rtl="0" eaLnBrk="1" latinLnBrk="0" hangingPunct="1">
              <a:spcBef>
                <a:spcPts val="0"/>
              </a:spcBef>
              <a:spcAft>
                <a:spcPts val="300"/>
              </a:spcAft>
              <a:buClr>
                <a:schemeClr val="tx1"/>
              </a:buClr>
              <a:buFont typeface="Arial" panose="020B0604020202020204" pitchFamily="34" charset="0"/>
              <a:buChar char="•"/>
            </a:pPr>
            <a:r>
              <a:rPr lang="en-US" dirty="0" smtClean="0"/>
              <a:t>Click to edit Master text styles</a:t>
            </a:r>
          </a:p>
          <a:p>
            <a:pPr marL="91440" lvl="0" indent="-91440" algn="l" defTabSz="457200" rtl="0" eaLnBrk="1" latinLnBrk="0" hangingPunct="1">
              <a:spcBef>
                <a:spcPts val="0"/>
              </a:spcBef>
              <a:spcAft>
                <a:spcPts val="300"/>
              </a:spcAft>
              <a:buClr>
                <a:schemeClr val="tx1"/>
              </a:buClr>
              <a:buFont typeface="Arial" panose="020B0604020202020204" pitchFamily="34" charset="0"/>
              <a:buChar char="•"/>
            </a:pPr>
            <a:r>
              <a:rPr lang="en-US" dirty="0" smtClean="0"/>
              <a:t>Second level</a:t>
            </a:r>
          </a:p>
          <a:p>
            <a:pPr marL="91440" lvl="0" indent="-91440" algn="l" defTabSz="457200" rtl="0" eaLnBrk="1" latinLnBrk="0" hangingPunct="1">
              <a:spcBef>
                <a:spcPts val="0"/>
              </a:spcBef>
              <a:spcAft>
                <a:spcPts val="300"/>
              </a:spcAft>
              <a:buClr>
                <a:schemeClr val="tx1"/>
              </a:buClr>
              <a:buFont typeface="Arial" panose="020B0604020202020204" pitchFamily="34" charset="0"/>
              <a:buChar char="•"/>
            </a:pPr>
            <a:r>
              <a:rPr lang="en-US" dirty="0" smtClean="0"/>
              <a:t>Third level</a:t>
            </a:r>
          </a:p>
          <a:p>
            <a:pPr marL="91440" lvl="0" indent="-91440" algn="l" defTabSz="457200" rtl="0" eaLnBrk="1" latinLnBrk="0" hangingPunct="1">
              <a:spcBef>
                <a:spcPts val="0"/>
              </a:spcBef>
              <a:spcAft>
                <a:spcPts val="300"/>
              </a:spcAft>
              <a:buClr>
                <a:schemeClr val="tx1"/>
              </a:buClr>
              <a:buFont typeface="Arial" panose="020B0604020202020204" pitchFamily="34" charset="0"/>
              <a:buChar char="•"/>
            </a:pPr>
            <a:r>
              <a:rPr lang="en-US" dirty="0" smtClean="0"/>
              <a:t>Fourth level</a:t>
            </a:r>
          </a:p>
          <a:p>
            <a:pPr marL="91440" lvl="0" indent="-91440" algn="l" defTabSz="457200" rtl="0" eaLnBrk="1" latinLnBrk="0" hangingPunct="1">
              <a:spcBef>
                <a:spcPts val="0"/>
              </a:spcBef>
              <a:spcAft>
                <a:spcPts val="300"/>
              </a:spcAft>
              <a:buClr>
                <a:schemeClr val="tx1"/>
              </a:buClr>
              <a:buFont typeface="Arial" panose="020B0604020202020204" pitchFamily="34" charset="0"/>
              <a:buChar char="•"/>
            </a:pPr>
            <a:r>
              <a:rPr lang="en-US" dirty="0" smtClean="0"/>
              <a:t>Fifth level</a:t>
            </a:r>
            <a:endParaRPr lang="en-US" dirty="0"/>
          </a:p>
        </p:txBody>
      </p:sp>
      <p:sp>
        <p:nvSpPr>
          <p:cNvPr id="11" name="Rectangle 10"/>
          <p:cNvSpPr/>
          <p:nvPr userDrawn="1"/>
        </p:nvSpPr>
        <p:spPr>
          <a:xfrm>
            <a:off x="3510728" y="1080271"/>
            <a:ext cx="5298630" cy="332917"/>
          </a:xfrm>
          <a:prstGeom prst="rect">
            <a:avLst/>
          </a:prstGeom>
          <a:solidFill>
            <a:schemeClr val="accent2"/>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4" name="Text Placeholder 3"/>
          <p:cNvSpPr>
            <a:spLocks noGrp="1"/>
          </p:cNvSpPr>
          <p:nvPr>
            <p:ph type="body" sz="quarter" idx="14"/>
          </p:nvPr>
        </p:nvSpPr>
        <p:spPr>
          <a:xfrm>
            <a:off x="3509963" y="1079500"/>
            <a:ext cx="5299075" cy="333375"/>
          </a:xfrm>
          <a:prstGeom prst="rect">
            <a:avLst/>
          </a:prstGeom>
        </p:spPr>
        <p:txBody>
          <a:bodyPr/>
          <a:lstStyle>
            <a:lvl1pPr marL="0" indent="0">
              <a:buNone/>
              <a:defRPr lang="en-US" sz="1800" b="0" kern="1200" smtClean="0">
                <a:solidFill>
                  <a:schemeClr val="bg1"/>
                </a:solidFill>
                <a:latin typeface="+mj-lt"/>
                <a:ea typeface="+mn-ea"/>
                <a:cs typeface="+mn-cs"/>
              </a:defRPr>
            </a:lvl1pPr>
            <a:lvl2pPr marL="457200" indent="0">
              <a:buNone/>
              <a:defRPr lang="en-US" sz="1800" b="1" kern="1200" smtClean="0">
                <a:solidFill>
                  <a:schemeClr val="bg1"/>
                </a:solidFill>
                <a:latin typeface="+mn-lt"/>
                <a:ea typeface="+mn-ea"/>
                <a:cs typeface="+mn-cs"/>
              </a:defRPr>
            </a:lvl2pPr>
            <a:lvl3pPr marL="914400" indent="0">
              <a:buNone/>
              <a:defRPr lang="en-US" sz="1800" b="1" kern="1200" smtClean="0">
                <a:solidFill>
                  <a:schemeClr val="bg1"/>
                </a:solidFill>
                <a:latin typeface="+mn-lt"/>
                <a:ea typeface="+mn-ea"/>
                <a:cs typeface="+mn-cs"/>
              </a:defRPr>
            </a:lvl3pPr>
            <a:lvl4pPr marL="1371600" indent="0">
              <a:buNone/>
              <a:defRPr lang="en-US" sz="1800" b="1" kern="1200" smtClean="0">
                <a:solidFill>
                  <a:schemeClr val="bg1"/>
                </a:solidFill>
                <a:latin typeface="+mn-lt"/>
                <a:ea typeface="+mn-ea"/>
                <a:cs typeface="+mn-cs"/>
              </a:defRPr>
            </a:lvl4pPr>
            <a:lvl5pPr marL="1828800" indent="0">
              <a:buNone/>
              <a:defRPr lang="en-US" sz="1800" b="1" kern="1200">
                <a:solidFill>
                  <a:schemeClr val="bg1"/>
                </a:solidFill>
                <a:latin typeface="+mn-lt"/>
                <a:ea typeface="+mn-ea"/>
                <a:cs typeface="+mn-cs"/>
              </a:defRPr>
            </a:lvl5pPr>
          </a:lstStyle>
          <a:p>
            <a:pPr lvl="0"/>
            <a:r>
              <a:rPr lang="en-US" dirty="0" smtClean="0"/>
              <a:t>Click to edit Master text styles</a:t>
            </a:r>
          </a:p>
        </p:txBody>
      </p:sp>
      <p:sp>
        <p:nvSpPr>
          <p:cNvPr id="16" name="Rectangle 15"/>
          <p:cNvSpPr/>
          <p:nvPr userDrawn="1"/>
        </p:nvSpPr>
        <p:spPr>
          <a:xfrm>
            <a:off x="334642" y="1080271"/>
            <a:ext cx="2960523" cy="5120640"/>
          </a:xfrm>
          <a:prstGeom prst="rect">
            <a:avLst/>
          </a:prstGeom>
          <a:solidFill>
            <a:schemeClr val="bg1">
              <a:lumMod val="85000"/>
              <a:alpha val="38000"/>
            </a:schemeClr>
          </a:solidFill>
          <a:ln w="9525"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sz="2400" dirty="0">
              <a:solidFill>
                <a:prstClr val="black"/>
              </a:solidFill>
              <a:latin typeface="Arial" charset="0"/>
              <a:ea typeface="ＭＳ Ｐゴシック" pitchFamily="-32" charset="-128"/>
            </a:endParaRPr>
          </a:p>
        </p:txBody>
      </p:sp>
      <p:sp>
        <p:nvSpPr>
          <p:cNvPr id="7" name="Rectangle 6"/>
          <p:cNvSpPr/>
          <p:nvPr userDrawn="1"/>
        </p:nvSpPr>
        <p:spPr>
          <a:xfrm>
            <a:off x="334322" y="1078930"/>
            <a:ext cx="2960077" cy="332917"/>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1" name="Text Placeholder 20"/>
          <p:cNvSpPr>
            <a:spLocks noGrp="1"/>
          </p:cNvSpPr>
          <p:nvPr userDrawn="1">
            <p:ph type="body" sz="quarter" idx="10"/>
          </p:nvPr>
        </p:nvSpPr>
        <p:spPr>
          <a:xfrm>
            <a:off x="334643" y="1088908"/>
            <a:ext cx="2960522" cy="333375"/>
          </a:xfrm>
          <a:prstGeom prst="rect">
            <a:avLst/>
          </a:prstGeom>
          <a:noFill/>
        </p:spPr>
        <p:txBody>
          <a:bodyPr anchor="ctr"/>
          <a:lstStyle>
            <a:lvl1pPr marL="0" indent="0">
              <a:buNone/>
              <a:defRPr sz="1800" b="0">
                <a:solidFill>
                  <a:schemeClr val="bg1"/>
                </a:solidFill>
                <a:latin typeface="+mj-lt"/>
              </a:defRPr>
            </a:lvl1pPr>
          </a:lstStyle>
          <a:p>
            <a:pPr lvl="0"/>
            <a:r>
              <a:rPr lang="en-US" dirty="0" smtClean="0"/>
              <a:t>Click to edit Master text styles</a:t>
            </a:r>
            <a:endParaRPr lang="en-US" dirty="0"/>
          </a:p>
        </p:txBody>
      </p:sp>
      <p:sp>
        <p:nvSpPr>
          <p:cNvPr id="25" name="Text Placeholder 24"/>
          <p:cNvSpPr>
            <a:spLocks noGrp="1"/>
          </p:cNvSpPr>
          <p:nvPr userDrawn="1">
            <p:ph type="body" sz="quarter" idx="13"/>
          </p:nvPr>
        </p:nvSpPr>
        <p:spPr>
          <a:xfrm>
            <a:off x="334643" y="1430919"/>
            <a:ext cx="2960522" cy="4769855"/>
          </a:xfrm>
          <a:prstGeom prst="rect">
            <a:avLst/>
          </a:prstGeom>
        </p:spPr>
        <p:txBody>
          <a:bodyPr lIns="91440" tIns="182880"/>
          <a:lstStyle>
            <a:lvl1pPr marL="0" indent="0" algn="l" defTabSz="457200" rtl="0" eaLnBrk="1" latinLnBrk="0" hangingPunct="1">
              <a:spcBef>
                <a:spcPts val="0"/>
              </a:spcBef>
              <a:spcAft>
                <a:spcPts val="600"/>
              </a:spcAft>
              <a:buClr>
                <a:schemeClr val="tx1"/>
              </a:buClr>
              <a:buFont typeface="Arial" panose="020B0604020202020204" pitchFamily="34" charset="0"/>
              <a:buNone/>
              <a:defRPr lang="en-US" sz="1600" kern="1200" dirty="0" smtClean="0">
                <a:solidFill>
                  <a:schemeClr val="tx1"/>
                </a:solidFill>
                <a:latin typeface="+mn-lt"/>
                <a:ea typeface="+mn-ea"/>
                <a:cs typeface="+mn-cs"/>
              </a:defRPr>
            </a:lvl1pPr>
            <a:lvl2pPr marL="182880" indent="-182880" algn="l" defTabSz="457200" rtl="0" eaLnBrk="1" latinLnBrk="0" hangingPunct="1">
              <a:spcBef>
                <a:spcPts val="0"/>
              </a:spcBef>
              <a:spcAft>
                <a:spcPts val="300"/>
              </a:spcAft>
              <a:buClr>
                <a:schemeClr val="tx1"/>
              </a:buClr>
              <a:buFont typeface="Arial" panose="020B0604020202020204" pitchFamily="34" charset="0"/>
              <a:buChar char="•"/>
              <a:defRPr lang="en-US" sz="1600" kern="1200" dirty="0" smtClean="0">
                <a:solidFill>
                  <a:schemeClr val="accent6">
                    <a:lumMod val="75000"/>
                  </a:schemeClr>
                </a:solidFill>
                <a:latin typeface="+mn-lt"/>
                <a:ea typeface="+mn-ea"/>
                <a:cs typeface="+mn-cs"/>
              </a:defRPr>
            </a:lvl2pPr>
            <a:lvl3pPr marL="0" indent="0" algn="l" defTabSz="457200" rtl="0" eaLnBrk="1" latinLnBrk="0" hangingPunct="1">
              <a:spcBef>
                <a:spcPts val="0"/>
              </a:spcBef>
              <a:spcAft>
                <a:spcPts val="600"/>
              </a:spcAft>
              <a:buClr>
                <a:schemeClr val="tx1"/>
              </a:buClr>
              <a:buFont typeface="Arial" panose="020B0604020202020204" pitchFamily="34" charset="0"/>
              <a:buNone/>
              <a:defRPr lang="en-US" sz="1600" kern="1200" dirty="0" smtClean="0">
                <a:solidFill>
                  <a:schemeClr val="tx1"/>
                </a:solidFill>
                <a:latin typeface="+mn-lt"/>
                <a:ea typeface="+mn-ea"/>
                <a:cs typeface="+mn-cs"/>
              </a:defRPr>
            </a:lvl3pPr>
            <a:lvl4pPr marL="228600" indent="-228600" algn="l" defTabSz="457200" rtl="0" eaLnBrk="1" latinLnBrk="0" hangingPunct="1">
              <a:spcAft>
                <a:spcPts val="600"/>
              </a:spcAft>
              <a:buClr>
                <a:srgbClr val="98002E"/>
              </a:buClr>
              <a:buFont typeface="Wingdings 3" panose="05040102010807070707" pitchFamily="18" charset="2"/>
              <a:buChar char="}"/>
              <a:defRPr lang="en-US" sz="2000" kern="1200" dirty="0" smtClean="0">
                <a:solidFill>
                  <a:srgbClr val="59585B"/>
                </a:solidFill>
                <a:latin typeface="+mn-lt"/>
                <a:ea typeface="+mn-ea"/>
                <a:cs typeface="+mn-cs"/>
              </a:defRPr>
            </a:lvl4pPr>
            <a:lvl5pPr marL="228600" indent="-228600" algn="l" defTabSz="457200" rtl="0" eaLnBrk="1" latinLnBrk="0" hangingPunct="1">
              <a:spcAft>
                <a:spcPts val="600"/>
              </a:spcAft>
              <a:buClr>
                <a:srgbClr val="98002E"/>
              </a:buClr>
              <a:buFont typeface="Wingdings 3" panose="05040102010807070707" pitchFamily="18" charset="2"/>
              <a:buChar char="}"/>
              <a:defRPr lang="en-US" sz="2000" kern="1200" dirty="0">
                <a:solidFill>
                  <a:srgbClr val="59585B"/>
                </a:solidFill>
                <a:latin typeface="+mn-lt"/>
                <a:ea typeface="+mn-ea"/>
                <a:cs typeface="+mn-cs"/>
              </a:defRPr>
            </a:lvl5pPr>
          </a:lstStyle>
          <a:p>
            <a:pPr lvl="0"/>
            <a:r>
              <a:rPr lang="en-US" dirty="0" smtClean="0"/>
              <a:t>Click to edit Master text styles</a:t>
            </a:r>
          </a:p>
          <a:p>
            <a:pPr lvl="2"/>
            <a:r>
              <a:rPr lang="en-US" dirty="0" smtClean="0"/>
              <a:t>Second level</a:t>
            </a:r>
          </a:p>
          <a:p>
            <a:pPr lvl="2"/>
            <a:r>
              <a:rPr lang="en-US" dirty="0" smtClean="0"/>
              <a:t>Third level</a:t>
            </a:r>
            <a:endParaRPr lang="en-US" dirty="0"/>
          </a:p>
        </p:txBody>
      </p:sp>
      <p:sp>
        <p:nvSpPr>
          <p:cNvPr id="3" name="Title 1"/>
          <p:cNvSpPr>
            <a:spLocks noGrp="1"/>
          </p:cNvSpPr>
          <p:nvPr>
            <p:ph type="title"/>
          </p:nvPr>
        </p:nvSpPr>
        <p:spPr>
          <a:xfrm>
            <a:off x="1235597" y="45800"/>
            <a:ext cx="7573761" cy="663599"/>
          </a:xfrm>
          <a:prstGeom prst="rect">
            <a:avLst/>
          </a:prstGeom>
        </p:spPr>
        <p:txBody>
          <a:bodyPr vert="horz"/>
          <a:lstStyle>
            <a:lvl1pPr algn="l">
              <a:defRPr sz="2800" b="0">
                <a:solidFill>
                  <a:srgbClr val="98002E"/>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1536445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21">
                                            <p:txEl>
                                              <p:pRg st="0" end="0"/>
                                            </p:txEl>
                                          </p:spTgt>
                                        </p:tgtEl>
                                        <p:attrNameLst>
                                          <p:attrName>style.visibility</p:attrName>
                                        </p:attrNameLst>
                                      </p:cBhvr>
                                      <p:to>
                                        <p:strVal val="visible"/>
                                      </p:to>
                                    </p:set>
                                    <p:animEffect transition="in" filter="fade">
                                      <p:cBhvr>
                                        <p:cTn id="14" dur="500"/>
                                        <p:tgtEl>
                                          <p:spTgt spid="21">
                                            <p:txEl>
                                              <p:pRg st="0" end="0"/>
                                            </p:txEl>
                                          </p:spTgt>
                                        </p:tgtEl>
                                      </p:cBhvr>
                                    </p:animEffect>
                                  </p:childTnLst>
                                </p:cTn>
                              </p:par>
                            </p:childTnLst>
                          </p:cTn>
                        </p:par>
                        <p:par>
                          <p:cTn id="15" fill="hold">
                            <p:stCondLst>
                              <p:cond delay="1000"/>
                            </p:stCondLst>
                            <p:childTnLst>
                              <p:par>
                                <p:cTn id="16" presetID="10" presetClass="entr" presetSubtype="0" fill="hold" grpId="0" nodeType="afterEffect">
                                  <p:stCondLst>
                                    <p:cond delay="500"/>
                                  </p:stCondLst>
                                  <p:childTnLst>
                                    <p:set>
                                      <p:cBhvr>
                                        <p:cTn id="17" dur="1" fill="hold">
                                          <p:stCondLst>
                                            <p:cond delay="0"/>
                                          </p:stCondLst>
                                        </p:cTn>
                                        <p:tgtEl>
                                          <p:spTgt spid="25">
                                            <p:txEl>
                                              <p:pRg st="0" end="0"/>
                                            </p:txEl>
                                          </p:spTgt>
                                        </p:tgtEl>
                                        <p:attrNameLst>
                                          <p:attrName>style.visibility</p:attrName>
                                        </p:attrNameLst>
                                      </p:cBhvr>
                                      <p:to>
                                        <p:strVal val="visible"/>
                                      </p:to>
                                    </p:set>
                                    <p:animEffect transition="in" filter="fade">
                                      <p:cBhvr>
                                        <p:cTn id="18" dur="500"/>
                                        <p:tgtEl>
                                          <p:spTgt spid="25">
                                            <p:txEl>
                                              <p:pRg st="0" end="0"/>
                                            </p:txEl>
                                          </p:spTgt>
                                        </p:tgtEl>
                                      </p:cBhvr>
                                    </p:animEffect>
                                  </p:childTnLst>
                                </p:cTn>
                              </p:par>
                              <p:par>
                                <p:cTn id="19" presetID="10" presetClass="entr" presetSubtype="0" fill="hold" grpId="0" nodeType="withEffect">
                                  <p:stCondLst>
                                    <p:cond delay="500"/>
                                  </p:stCondLst>
                                  <p:childTnLst>
                                    <p:set>
                                      <p:cBhvr>
                                        <p:cTn id="20" dur="1" fill="hold">
                                          <p:stCondLst>
                                            <p:cond delay="0"/>
                                          </p:stCondLst>
                                        </p:cTn>
                                        <p:tgtEl>
                                          <p:spTgt spid="25">
                                            <p:txEl>
                                              <p:pRg st="1" end="1"/>
                                            </p:txEl>
                                          </p:spTgt>
                                        </p:tgtEl>
                                        <p:attrNameLst>
                                          <p:attrName>style.visibility</p:attrName>
                                        </p:attrNameLst>
                                      </p:cBhvr>
                                      <p:to>
                                        <p:strVal val="visible"/>
                                      </p:to>
                                    </p:set>
                                    <p:animEffect transition="in" filter="fade">
                                      <p:cBhvr>
                                        <p:cTn id="21" dur="500"/>
                                        <p:tgtEl>
                                          <p:spTgt spid="25">
                                            <p:txEl>
                                              <p:pRg st="1" end="1"/>
                                            </p:txEl>
                                          </p:spTgt>
                                        </p:tgtEl>
                                      </p:cBhvr>
                                    </p:animEffect>
                                  </p:childTnLst>
                                </p:cTn>
                              </p:par>
                              <p:par>
                                <p:cTn id="22" presetID="10" presetClass="entr" presetSubtype="0" fill="hold" grpId="0" nodeType="withEffect">
                                  <p:stCondLst>
                                    <p:cond delay="500"/>
                                  </p:stCondLst>
                                  <p:childTnLst>
                                    <p:set>
                                      <p:cBhvr>
                                        <p:cTn id="23" dur="1" fill="hold">
                                          <p:stCondLst>
                                            <p:cond delay="0"/>
                                          </p:stCondLst>
                                        </p:cTn>
                                        <p:tgtEl>
                                          <p:spTgt spid="25">
                                            <p:txEl>
                                              <p:pRg st="2" end="2"/>
                                            </p:txEl>
                                          </p:spTgt>
                                        </p:tgtEl>
                                        <p:attrNameLst>
                                          <p:attrName>style.visibility</p:attrName>
                                        </p:attrNameLst>
                                      </p:cBhvr>
                                      <p:to>
                                        <p:strVal val="visible"/>
                                      </p:to>
                                    </p:set>
                                    <p:animEffect transition="in" filter="fade">
                                      <p:cBhvr>
                                        <p:cTn id="24" dur="500"/>
                                        <p:tgtEl>
                                          <p:spTgt spid="25">
                                            <p:txEl>
                                              <p:pRg st="2" end="2"/>
                                            </p:txEl>
                                          </p:spTgt>
                                        </p:tgtEl>
                                      </p:cBhvr>
                                    </p:animEffect>
                                  </p:childTnLst>
                                </p:cTn>
                              </p:par>
                            </p:childTnLst>
                          </p:cTn>
                        </p:par>
                        <p:par>
                          <p:cTn id="25" fill="hold">
                            <p:stCondLst>
                              <p:cond delay="2000"/>
                            </p:stCondLst>
                            <p:childTnLst>
                              <p:par>
                                <p:cTn id="26" presetID="10"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500"/>
                                        <p:tgtEl>
                                          <p:spTgt spid="10"/>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500"/>
                                        <p:tgtEl>
                                          <p:spTgt spid="11"/>
                                        </p:tgtEl>
                                      </p:cBhvr>
                                    </p:animEffect>
                                  </p:childTnLst>
                                </p:cTn>
                              </p:par>
                            </p:childTnLst>
                          </p:cTn>
                        </p:par>
                        <p:par>
                          <p:cTn id="32" fill="hold">
                            <p:stCondLst>
                              <p:cond delay="2500"/>
                            </p:stCondLst>
                            <p:childTnLst>
                              <p:par>
                                <p:cTn id="33" presetID="10" presetClass="entr" presetSubtype="0" fill="hold" grpId="0" nodeType="afterEffect">
                                  <p:stCondLst>
                                    <p:cond delay="0"/>
                                  </p:stCondLst>
                                  <p:childTnLst>
                                    <p:set>
                                      <p:cBhvr>
                                        <p:cTn id="34" dur="1" fill="hold">
                                          <p:stCondLst>
                                            <p:cond delay="0"/>
                                          </p:stCondLst>
                                        </p:cTn>
                                        <p:tgtEl>
                                          <p:spTgt spid="4">
                                            <p:txEl>
                                              <p:pRg st="0" end="0"/>
                                            </p:txEl>
                                          </p:spTgt>
                                        </p:tgtEl>
                                        <p:attrNameLst>
                                          <p:attrName>style.visibility</p:attrName>
                                        </p:attrNameLst>
                                      </p:cBhvr>
                                      <p:to>
                                        <p:strVal val="visible"/>
                                      </p:to>
                                    </p:set>
                                    <p:animEffect transition="in" filter="fade">
                                      <p:cBhvr>
                                        <p:cTn id="35" dur="500"/>
                                        <p:tgtEl>
                                          <p:spTgt spid="4">
                                            <p:txEl>
                                              <p:pRg st="0" end="0"/>
                                            </p:txEl>
                                          </p:spTgt>
                                        </p:tgtEl>
                                      </p:cBhvr>
                                    </p:animEffect>
                                  </p:childTnLst>
                                </p:cTn>
                              </p:par>
                            </p:childTnLst>
                          </p:cTn>
                        </p:par>
                        <p:par>
                          <p:cTn id="36" fill="hold">
                            <p:stCondLst>
                              <p:cond delay="3000"/>
                            </p:stCondLst>
                            <p:childTnLst>
                              <p:par>
                                <p:cTn id="37" presetID="10" presetClass="entr" presetSubtype="0" fill="hold" grpId="0" nodeType="afterEffect">
                                  <p:stCondLst>
                                    <p:cond delay="0"/>
                                  </p:stCondLst>
                                  <p:childTnLst>
                                    <p:set>
                                      <p:cBhvr>
                                        <p:cTn id="38" dur="1" fill="hold">
                                          <p:stCondLst>
                                            <p:cond delay="0"/>
                                          </p:stCondLst>
                                        </p:cTn>
                                        <p:tgtEl>
                                          <p:spTgt spid="17">
                                            <p:txEl>
                                              <p:pRg st="0" end="0"/>
                                            </p:txEl>
                                          </p:spTgt>
                                        </p:tgtEl>
                                        <p:attrNameLst>
                                          <p:attrName>style.visibility</p:attrName>
                                        </p:attrNameLst>
                                      </p:cBhvr>
                                      <p:to>
                                        <p:strVal val="visible"/>
                                      </p:to>
                                    </p:set>
                                    <p:animEffect transition="in" filter="fade">
                                      <p:cBhvr>
                                        <p:cTn id="39" dur="500"/>
                                        <p:tgtEl>
                                          <p:spTgt spid="17">
                                            <p:txEl>
                                              <p:pRg st="0" end="0"/>
                                            </p:txEl>
                                          </p:spTgt>
                                        </p:tgtEl>
                                      </p:cBhvr>
                                    </p:animEffect>
                                  </p:childTnLst>
                                </p:cTn>
                              </p:par>
                            </p:childTnLst>
                          </p:cTn>
                        </p:par>
                        <p:par>
                          <p:cTn id="40" fill="hold">
                            <p:stCondLst>
                              <p:cond delay="3500"/>
                            </p:stCondLst>
                            <p:childTnLst>
                              <p:par>
                                <p:cTn id="41" presetID="10" presetClass="entr" presetSubtype="0" fill="hold" grpId="0" nodeType="afterEffect">
                                  <p:stCondLst>
                                    <p:cond delay="0"/>
                                  </p:stCondLst>
                                  <p:childTnLst>
                                    <p:set>
                                      <p:cBhvr>
                                        <p:cTn id="42" dur="1" fill="hold">
                                          <p:stCondLst>
                                            <p:cond delay="0"/>
                                          </p:stCondLst>
                                        </p:cTn>
                                        <p:tgtEl>
                                          <p:spTgt spid="17">
                                            <p:txEl>
                                              <p:pRg st="1" end="1"/>
                                            </p:txEl>
                                          </p:spTgt>
                                        </p:tgtEl>
                                        <p:attrNameLst>
                                          <p:attrName>style.visibility</p:attrName>
                                        </p:attrNameLst>
                                      </p:cBhvr>
                                      <p:to>
                                        <p:strVal val="visible"/>
                                      </p:to>
                                    </p:set>
                                    <p:animEffect transition="in" filter="fade">
                                      <p:cBhvr>
                                        <p:cTn id="43" dur="500"/>
                                        <p:tgtEl>
                                          <p:spTgt spid="17">
                                            <p:txEl>
                                              <p:pRg st="1" end="1"/>
                                            </p:txEl>
                                          </p:spTgt>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17">
                                            <p:txEl>
                                              <p:pRg st="2" end="2"/>
                                            </p:txEl>
                                          </p:spTgt>
                                        </p:tgtEl>
                                        <p:attrNameLst>
                                          <p:attrName>style.visibility</p:attrName>
                                        </p:attrNameLst>
                                      </p:cBhvr>
                                      <p:to>
                                        <p:strVal val="visible"/>
                                      </p:to>
                                    </p:set>
                                    <p:animEffect transition="in" filter="fade">
                                      <p:cBhvr>
                                        <p:cTn id="47" dur="500"/>
                                        <p:tgtEl>
                                          <p:spTgt spid="17">
                                            <p:txEl>
                                              <p:pRg st="2" end="2"/>
                                            </p:txEl>
                                          </p:spTgt>
                                        </p:tgtEl>
                                      </p:cBhvr>
                                    </p:animEffect>
                                  </p:childTnLst>
                                </p:cTn>
                              </p:par>
                            </p:childTnLst>
                          </p:cTn>
                        </p:par>
                        <p:par>
                          <p:cTn id="48" fill="hold">
                            <p:stCondLst>
                              <p:cond delay="4500"/>
                            </p:stCondLst>
                            <p:childTnLst>
                              <p:par>
                                <p:cTn id="49" presetID="10" presetClass="entr" presetSubtype="0" fill="hold" grpId="0" nodeType="afterEffect">
                                  <p:stCondLst>
                                    <p:cond delay="0"/>
                                  </p:stCondLst>
                                  <p:childTnLst>
                                    <p:set>
                                      <p:cBhvr>
                                        <p:cTn id="50" dur="1" fill="hold">
                                          <p:stCondLst>
                                            <p:cond delay="0"/>
                                          </p:stCondLst>
                                        </p:cTn>
                                        <p:tgtEl>
                                          <p:spTgt spid="17">
                                            <p:txEl>
                                              <p:pRg st="3" end="3"/>
                                            </p:txEl>
                                          </p:spTgt>
                                        </p:tgtEl>
                                        <p:attrNameLst>
                                          <p:attrName>style.visibility</p:attrName>
                                        </p:attrNameLst>
                                      </p:cBhvr>
                                      <p:to>
                                        <p:strVal val="visible"/>
                                      </p:to>
                                    </p:set>
                                    <p:animEffect transition="in" filter="fade">
                                      <p:cBhvr>
                                        <p:cTn id="51" dur="500"/>
                                        <p:tgtEl>
                                          <p:spTgt spid="17">
                                            <p:txEl>
                                              <p:pRg st="3" end="3"/>
                                            </p:txEl>
                                          </p:spTgt>
                                        </p:tgtEl>
                                      </p:cBhvr>
                                    </p:animEffect>
                                  </p:childTnLst>
                                </p:cTn>
                              </p:par>
                            </p:childTnLst>
                          </p:cTn>
                        </p:par>
                        <p:par>
                          <p:cTn id="52" fill="hold">
                            <p:stCondLst>
                              <p:cond delay="5000"/>
                            </p:stCondLst>
                            <p:childTnLst>
                              <p:par>
                                <p:cTn id="53" presetID="10" presetClass="entr" presetSubtype="0" fill="hold" grpId="0" nodeType="afterEffect">
                                  <p:stCondLst>
                                    <p:cond delay="0"/>
                                  </p:stCondLst>
                                  <p:childTnLst>
                                    <p:set>
                                      <p:cBhvr>
                                        <p:cTn id="54" dur="1" fill="hold">
                                          <p:stCondLst>
                                            <p:cond delay="0"/>
                                          </p:stCondLst>
                                        </p:cTn>
                                        <p:tgtEl>
                                          <p:spTgt spid="17">
                                            <p:txEl>
                                              <p:pRg st="4" end="4"/>
                                            </p:txEl>
                                          </p:spTgt>
                                        </p:tgtEl>
                                        <p:attrNameLst>
                                          <p:attrName>style.visibility</p:attrName>
                                        </p:attrNameLst>
                                      </p:cBhvr>
                                      <p:to>
                                        <p:strVal val="visible"/>
                                      </p:to>
                                    </p:set>
                                    <p:animEffect transition="in" filter="fade">
                                      <p:cBhvr>
                                        <p:cTn id="55" dur="500"/>
                                        <p:tgtEl>
                                          <p:spTgt spid="17">
                                            <p:txEl>
                                              <p:pRg st="4" end="4"/>
                                            </p:txEl>
                                          </p:spTgt>
                                        </p:tgtEl>
                                      </p:cBhvr>
                                    </p:animEffect>
                                  </p:childTnLst>
                                </p:cTn>
                              </p:par>
                            </p:childTnLst>
                          </p:cTn>
                        </p:par>
                        <p:par>
                          <p:cTn id="56" fill="hold">
                            <p:stCondLst>
                              <p:cond delay="5500"/>
                            </p:stCondLst>
                            <p:childTnLst>
                              <p:par>
                                <p:cTn id="57" presetID="10" presetClass="entr" presetSubtype="0" fill="hold" grpId="0" nodeType="after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fade">
                                      <p:cBhvr>
                                        <p:cTn id="59" dur="500"/>
                                        <p:tgtEl>
                                          <p:spTgt spid="35"/>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fade">
                                      <p:cBhvr>
                                        <p:cTn id="62" dur="500"/>
                                        <p:tgtEl>
                                          <p:spTgt spid="36"/>
                                        </p:tgtEl>
                                      </p:cBhvr>
                                    </p:animEffect>
                                  </p:childTnLst>
                                </p:cTn>
                              </p:par>
                            </p:childTnLst>
                          </p:cTn>
                        </p:par>
                        <p:par>
                          <p:cTn id="63" fill="hold">
                            <p:stCondLst>
                              <p:cond delay="6000"/>
                            </p:stCondLst>
                            <p:childTnLst>
                              <p:par>
                                <p:cTn id="64" presetID="10" presetClass="entr" presetSubtype="0" fill="hold" grpId="0" nodeType="afterEffect">
                                  <p:stCondLst>
                                    <p:cond delay="0"/>
                                  </p:stCondLst>
                                  <p:childTnLst>
                                    <p:set>
                                      <p:cBhvr>
                                        <p:cTn id="65" dur="1" fill="hold">
                                          <p:stCondLst>
                                            <p:cond delay="0"/>
                                          </p:stCondLst>
                                        </p:cTn>
                                        <p:tgtEl>
                                          <p:spTgt spid="19">
                                            <p:txEl>
                                              <p:pRg st="0" end="0"/>
                                            </p:txEl>
                                          </p:spTgt>
                                        </p:tgtEl>
                                        <p:attrNameLst>
                                          <p:attrName>style.visibility</p:attrName>
                                        </p:attrNameLst>
                                      </p:cBhvr>
                                      <p:to>
                                        <p:strVal val="visible"/>
                                      </p:to>
                                    </p:set>
                                    <p:animEffect transition="in" filter="fade">
                                      <p:cBhvr>
                                        <p:cTn id="66" dur="500"/>
                                        <p:tgtEl>
                                          <p:spTgt spid="19">
                                            <p:txEl>
                                              <p:pRg st="0" end="0"/>
                                            </p:txEl>
                                          </p:spTgt>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39">
                                            <p:txEl>
                                              <p:pRg st="0" end="0"/>
                                            </p:txEl>
                                          </p:spTgt>
                                        </p:tgtEl>
                                        <p:attrNameLst>
                                          <p:attrName>style.visibility</p:attrName>
                                        </p:attrNameLst>
                                      </p:cBhvr>
                                      <p:to>
                                        <p:strVal val="visible"/>
                                      </p:to>
                                    </p:set>
                                    <p:animEffect transition="in" filter="fade">
                                      <p:cBhvr>
                                        <p:cTn id="70" dur="500"/>
                                        <p:tgtEl>
                                          <p:spTgt spid="39">
                                            <p:txEl>
                                              <p:pRg st="0" end="0"/>
                                            </p:txEl>
                                          </p:spTgt>
                                        </p:tgtEl>
                                      </p:cBhvr>
                                    </p:animEffect>
                                  </p:childTnLst>
                                </p:cTn>
                              </p:par>
                            </p:childTnLst>
                          </p:cTn>
                        </p:par>
                        <p:par>
                          <p:cTn id="71" fill="hold">
                            <p:stCondLst>
                              <p:cond delay="7000"/>
                            </p:stCondLst>
                            <p:childTnLst>
                              <p:par>
                                <p:cTn id="72" presetID="10" presetClass="entr" presetSubtype="0" fill="hold" grpId="0" nodeType="afterEffect">
                                  <p:stCondLst>
                                    <p:cond delay="0"/>
                                  </p:stCondLst>
                                  <p:childTnLst>
                                    <p:set>
                                      <p:cBhvr>
                                        <p:cTn id="73" dur="1" fill="hold">
                                          <p:stCondLst>
                                            <p:cond delay="0"/>
                                          </p:stCondLst>
                                        </p:cTn>
                                        <p:tgtEl>
                                          <p:spTgt spid="39">
                                            <p:txEl>
                                              <p:pRg st="1" end="1"/>
                                            </p:txEl>
                                          </p:spTgt>
                                        </p:tgtEl>
                                        <p:attrNameLst>
                                          <p:attrName>style.visibility</p:attrName>
                                        </p:attrNameLst>
                                      </p:cBhvr>
                                      <p:to>
                                        <p:strVal val="visible"/>
                                      </p:to>
                                    </p:set>
                                    <p:animEffect transition="in" filter="fade">
                                      <p:cBhvr>
                                        <p:cTn id="74" dur="500"/>
                                        <p:tgtEl>
                                          <p:spTgt spid="39">
                                            <p:txEl>
                                              <p:pRg st="1" end="1"/>
                                            </p:txEl>
                                          </p:spTgt>
                                        </p:tgtEl>
                                      </p:cBhvr>
                                    </p:animEffect>
                                  </p:childTnLst>
                                </p:cTn>
                              </p:par>
                            </p:childTnLst>
                          </p:cTn>
                        </p:par>
                        <p:par>
                          <p:cTn id="75" fill="hold">
                            <p:stCondLst>
                              <p:cond delay="7500"/>
                            </p:stCondLst>
                            <p:childTnLst>
                              <p:par>
                                <p:cTn id="76" presetID="10" presetClass="entr" presetSubtype="0" fill="hold" grpId="0" nodeType="afterEffect">
                                  <p:stCondLst>
                                    <p:cond delay="0"/>
                                  </p:stCondLst>
                                  <p:childTnLst>
                                    <p:set>
                                      <p:cBhvr>
                                        <p:cTn id="77" dur="1" fill="hold">
                                          <p:stCondLst>
                                            <p:cond delay="0"/>
                                          </p:stCondLst>
                                        </p:cTn>
                                        <p:tgtEl>
                                          <p:spTgt spid="39">
                                            <p:txEl>
                                              <p:pRg st="2" end="2"/>
                                            </p:txEl>
                                          </p:spTgt>
                                        </p:tgtEl>
                                        <p:attrNameLst>
                                          <p:attrName>style.visibility</p:attrName>
                                        </p:attrNameLst>
                                      </p:cBhvr>
                                      <p:to>
                                        <p:strVal val="visible"/>
                                      </p:to>
                                    </p:set>
                                    <p:animEffect transition="in" filter="fade">
                                      <p:cBhvr>
                                        <p:cTn id="78" dur="500"/>
                                        <p:tgtEl>
                                          <p:spTgt spid="39">
                                            <p:txEl>
                                              <p:pRg st="2" end="2"/>
                                            </p:txEl>
                                          </p:spTgt>
                                        </p:tgtEl>
                                      </p:cBhvr>
                                    </p:animEffect>
                                  </p:childTnLst>
                                </p:cTn>
                              </p:par>
                            </p:childTnLst>
                          </p:cTn>
                        </p:par>
                        <p:par>
                          <p:cTn id="79" fill="hold">
                            <p:stCondLst>
                              <p:cond delay="8000"/>
                            </p:stCondLst>
                            <p:childTnLst>
                              <p:par>
                                <p:cTn id="80" presetID="10" presetClass="entr" presetSubtype="0" fill="hold" grpId="0" nodeType="afterEffect">
                                  <p:stCondLst>
                                    <p:cond delay="0"/>
                                  </p:stCondLst>
                                  <p:childTnLst>
                                    <p:set>
                                      <p:cBhvr>
                                        <p:cTn id="81" dur="1" fill="hold">
                                          <p:stCondLst>
                                            <p:cond delay="0"/>
                                          </p:stCondLst>
                                        </p:cTn>
                                        <p:tgtEl>
                                          <p:spTgt spid="39">
                                            <p:txEl>
                                              <p:pRg st="3" end="3"/>
                                            </p:txEl>
                                          </p:spTgt>
                                        </p:tgtEl>
                                        <p:attrNameLst>
                                          <p:attrName>style.visibility</p:attrName>
                                        </p:attrNameLst>
                                      </p:cBhvr>
                                      <p:to>
                                        <p:strVal val="visible"/>
                                      </p:to>
                                    </p:set>
                                    <p:animEffect transition="in" filter="fade">
                                      <p:cBhvr>
                                        <p:cTn id="82" dur="500"/>
                                        <p:tgtEl>
                                          <p:spTgt spid="39">
                                            <p:txEl>
                                              <p:pRg st="3" end="3"/>
                                            </p:txEl>
                                          </p:spTgt>
                                        </p:tgtEl>
                                      </p:cBhvr>
                                    </p:animEffect>
                                  </p:childTnLst>
                                </p:cTn>
                              </p:par>
                            </p:childTnLst>
                          </p:cTn>
                        </p:par>
                        <p:par>
                          <p:cTn id="83" fill="hold">
                            <p:stCondLst>
                              <p:cond delay="8500"/>
                            </p:stCondLst>
                            <p:childTnLst>
                              <p:par>
                                <p:cTn id="84" presetID="10" presetClass="entr" presetSubtype="0" fill="hold" grpId="0" nodeType="afterEffect">
                                  <p:stCondLst>
                                    <p:cond delay="0"/>
                                  </p:stCondLst>
                                  <p:childTnLst>
                                    <p:set>
                                      <p:cBhvr>
                                        <p:cTn id="85" dur="1" fill="hold">
                                          <p:stCondLst>
                                            <p:cond delay="0"/>
                                          </p:stCondLst>
                                        </p:cTn>
                                        <p:tgtEl>
                                          <p:spTgt spid="39">
                                            <p:txEl>
                                              <p:pRg st="4" end="4"/>
                                            </p:txEl>
                                          </p:spTgt>
                                        </p:tgtEl>
                                        <p:attrNameLst>
                                          <p:attrName>style.visibility</p:attrName>
                                        </p:attrNameLst>
                                      </p:cBhvr>
                                      <p:to>
                                        <p:strVal val="visible"/>
                                      </p:to>
                                    </p:set>
                                    <p:animEffect transition="in" filter="fade">
                                      <p:cBhvr>
                                        <p:cTn id="86" dur="500"/>
                                        <p:tgtEl>
                                          <p:spTgt spid="3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9" grpId="0" build="p">
        <p:tmplLst>
          <p:tmpl lvl="1">
            <p:tnLst>
              <p:par>
                <p:cTn presetID="10" presetClass="entr" presetSubtype="0" fill="hold" nodeType="afterEffect">
                  <p:stCondLst>
                    <p:cond delay="0"/>
                  </p:st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19" grpId="0" build="p">
        <p:tmplLst>
          <p:tmpl lvl="1">
            <p:tnLst>
              <p:par>
                <p:cTn presetID="10" presetClass="entr" presetSubtype="0" fill="hold" nodeType="after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fade">
                      <p:cBhvr>
                        <p:cTn dur="500"/>
                        <p:tgtEl>
                          <p:spTgt spid="19"/>
                        </p:tgtEl>
                      </p:cBhvr>
                    </p:animEffect>
                  </p:childTnLst>
                </p:cTn>
              </p:par>
            </p:tnLst>
          </p:tmpl>
        </p:tmplLst>
      </p:bldP>
      <p:bldP spid="10" grpId="0" animBg="1"/>
      <p:bldP spid="17" grpId="0" build="p">
        <p:tmplLst>
          <p:tmpl lvl="1">
            <p:tnLst>
              <p:par>
                <p:cTn presetID="10" presetClass="entr" presetSubtype="0" fill="hold" nodeType="afterEffect">
                  <p:stCondLst>
                    <p:cond delay="0"/>
                  </p:stCondLst>
                  <p:childTnLst>
                    <p:set>
                      <p:cBhvr>
                        <p:cTn dur="1" fill="hold">
                          <p:stCondLst>
                            <p:cond delay="0"/>
                          </p:stCondLst>
                        </p:cTn>
                        <p:tgtEl>
                          <p:spTgt spid="17"/>
                        </p:tgtEl>
                        <p:attrNameLst>
                          <p:attrName>style.visibility</p:attrName>
                        </p:attrNameLst>
                      </p:cBhvr>
                      <p:to>
                        <p:strVal val="visible"/>
                      </p:to>
                    </p:set>
                    <p:animEffect transition="in" filter="fade">
                      <p:cBhvr>
                        <p:cTn dur="500"/>
                        <p:tgtEl>
                          <p:spTgt spid="17"/>
                        </p:tgtEl>
                      </p:cBhvr>
                    </p:animEffect>
                  </p:childTnLst>
                </p:cTn>
              </p:par>
            </p:tnLst>
          </p:tmpl>
        </p:tmplLst>
      </p:bldP>
      <p:bldP spid="11" grpId="0" animBg="1"/>
      <p:bldP spid="4" grpId="0" build="p">
        <p:tmplLst>
          <p:tmpl lvl="1">
            <p:tnLst>
              <p:par>
                <p:cTn presetID="10" presetClass="entr" presetSubtype="0" fill="hold" nodeType="after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500"/>
                        <p:tgtEl>
                          <p:spTgt spid="4"/>
                        </p:tgtEl>
                      </p:cBhvr>
                    </p:animEffect>
                  </p:childTnLst>
                </p:cTn>
              </p:par>
            </p:tnLst>
          </p:tmpl>
        </p:tmplLst>
      </p:bldP>
      <p:bldP spid="16" grpId="0" animBg="1"/>
      <p:bldP spid="7" grpId="0" animBg="1"/>
      <p:bldP spid="21" grpId="0" build="p">
        <p:tmplLst>
          <p:tmpl lvl="1">
            <p:tnLst>
              <p:par>
                <p:cTn presetID="10" presetClass="entr" presetSubtype="0" fill="hold" nodeType="withEffect">
                  <p:stCondLst>
                    <p:cond delay="0"/>
                  </p:stCondLst>
                  <p:childTnLst>
                    <p:set>
                      <p:cBhvr>
                        <p:cTn dur="1" fill="hold">
                          <p:stCondLst>
                            <p:cond delay="0"/>
                          </p:stCondLst>
                        </p:cTn>
                        <p:tgtEl>
                          <p:spTgt spid="21"/>
                        </p:tgtEl>
                        <p:attrNameLst>
                          <p:attrName>style.visibility</p:attrName>
                        </p:attrNameLst>
                      </p:cBhvr>
                      <p:to>
                        <p:strVal val="visible"/>
                      </p:to>
                    </p:set>
                    <p:animEffect transition="in" filter="fade">
                      <p:cBhvr>
                        <p:cTn dur="500"/>
                        <p:tgtEl>
                          <p:spTgt spid="21"/>
                        </p:tgtEl>
                      </p:cBhvr>
                    </p:animEffect>
                  </p:childTnLst>
                </p:cTn>
              </p:par>
            </p:tnLst>
          </p:tmpl>
        </p:tmplLst>
      </p:bldP>
      <p:bldP spid="25" grpId="0" build="p" advAuto="500">
        <p:tmplLst>
          <p:tmpl lvl="1">
            <p:tnLst>
              <p:par>
                <p:cTn presetID="10" presetClass="entr" presetSubtype="0" fill="hold" nodeType="afterEffect">
                  <p:stCondLst>
                    <p:cond delay="500"/>
                  </p:stCondLst>
                  <p:childTnLst>
                    <p:set>
                      <p:cBhvr>
                        <p:cTn dur="1" fill="hold">
                          <p:stCondLst>
                            <p:cond delay="0"/>
                          </p:stCondLst>
                        </p:cTn>
                        <p:tgtEl>
                          <p:spTgt spid="25"/>
                        </p:tgtEl>
                        <p:attrNameLst>
                          <p:attrName>style.visibility</p:attrName>
                        </p:attrNameLst>
                      </p:cBhvr>
                      <p:to>
                        <p:strVal val="visible"/>
                      </p:to>
                    </p:set>
                    <p:animEffect transition="in" filter="fade">
                      <p:cBhvr>
                        <p:cTn dur="500"/>
                        <p:tgtEl>
                          <p:spTgt spid="25"/>
                        </p:tgtEl>
                      </p:cBhvr>
                    </p:animEffect>
                  </p:childTnLst>
                </p:cTn>
              </p:par>
            </p:tnLst>
          </p:tmpl>
          <p:tmpl lvl="3">
            <p:tnLst>
              <p:par>
                <p:cTn presetID="10" presetClass="entr" presetSubtype="0" fill="hold" nodeType="withEffect">
                  <p:stCondLst>
                    <p:cond delay="500"/>
                  </p:stCondLst>
                  <p:childTnLst>
                    <p:set>
                      <p:cBhvr>
                        <p:cTn dur="1" fill="hold">
                          <p:stCondLst>
                            <p:cond delay="0"/>
                          </p:stCondLst>
                        </p:cTn>
                        <p:tgtEl>
                          <p:spTgt spid="25"/>
                        </p:tgtEl>
                        <p:attrNameLst>
                          <p:attrName>style.visibility</p:attrName>
                        </p:attrNameLst>
                      </p:cBhvr>
                      <p:to>
                        <p:strVal val="visible"/>
                      </p:to>
                    </p:set>
                    <p:animEffect transition="in" filter="fade">
                      <p:cBhvr>
                        <p:cTn dur="500"/>
                        <p:tgtEl>
                          <p:spTgt spid="25"/>
                        </p:tgtEl>
                      </p:cBhvr>
                    </p:animEffect>
                  </p:childTnLst>
                </p:cTn>
              </p:par>
            </p:tnLst>
          </p:tmpl>
        </p:tmplLst>
      </p:bldP>
    </p:bldLst>
  </p:timing>
</p:sldLayout>
</file>

<file path=ppt/slideLayouts/slideLayout113.xml><?xml version="1.0" encoding="utf-8"?>
<p:sldLayout xmlns:a="http://schemas.openxmlformats.org/drawingml/2006/main" xmlns:r="http://schemas.openxmlformats.org/officeDocument/2006/relationships" xmlns:p="http://schemas.openxmlformats.org/presentationml/2006/main" userDrawn="1">
  <p:cSld name="4_Revised Proof Point">
    <p:spTree>
      <p:nvGrpSpPr>
        <p:cNvPr id="1" name=""/>
        <p:cNvGrpSpPr/>
        <p:nvPr/>
      </p:nvGrpSpPr>
      <p:grpSpPr>
        <a:xfrm>
          <a:off x="0" y="0"/>
          <a:ext cx="0" cy="0"/>
          <a:chOff x="0" y="0"/>
          <a:chExt cx="0" cy="0"/>
        </a:xfrm>
      </p:grpSpPr>
      <p:sp>
        <p:nvSpPr>
          <p:cNvPr id="24" name="TextBox 23"/>
          <p:cNvSpPr txBox="1"/>
          <p:nvPr userDrawn="1"/>
        </p:nvSpPr>
        <p:spPr>
          <a:xfrm>
            <a:off x="88200" y="6424511"/>
            <a:ext cx="5998265" cy="400110"/>
          </a:xfrm>
          <a:prstGeom prst="rect">
            <a:avLst/>
          </a:prstGeom>
          <a:noFill/>
        </p:spPr>
        <p:txBody>
          <a:bodyPr wrap="square" rtlCol="0">
            <a:spAutoFit/>
          </a:bodyPr>
          <a:lstStyle/>
          <a:p>
            <a:pPr>
              <a:defRPr/>
            </a:pPr>
            <a:r>
              <a:rPr lang="en-US" sz="1000" cap="all" dirty="0" smtClean="0">
                <a:solidFill>
                  <a:srgbClr val="BFBFBF"/>
                </a:solidFill>
                <a:latin typeface="Open Sans Semibold"/>
              </a:rPr>
              <a:t>Confidential and Propriety to Owens &amp; Minor Distribution, Inc.</a:t>
            </a:r>
          </a:p>
          <a:p>
            <a:endParaRPr lang="en-US" sz="1000" dirty="0">
              <a:solidFill>
                <a:srgbClr val="FFFFFF">
                  <a:lumMod val="75000"/>
                </a:srgbClr>
              </a:solidFill>
              <a:latin typeface="Open Sans Semibold"/>
            </a:endParaRPr>
          </a:p>
        </p:txBody>
      </p:sp>
      <p:sp>
        <p:nvSpPr>
          <p:cNvPr id="30" name="TextBox 29"/>
          <p:cNvSpPr txBox="1"/>
          <p:nvPr userDrawn="1"/>
        </p:nvSpPr>
        <p:spPr>
          <a:xfrm>
            <a:off x="8369450" y="6470677"/>
            <a:ext cx="774549" cy="338554"/>
          </a:xfrm>
          <a:prstGeom prst="rect">
            <a:avLst/>
          </a:prstGeom>
          <a:noFill/>
        </p:spPr>
        <p:txBody>
          <a:bodyPr wrap="square" rtlCol="0">
            <a:spAutoFit/>
          </a:bodyPr>
          <a:lstStyle/>
          <a:p>
            <a:fld id="{3D84F2F9-315C-FD42-A941-A992AC045A1A}" type="slidenum">
              <a:rPr lang="en-US" sz="1600" smtClean="0">
                <a:solidFill>
                  <a:srgbClr val="FFFFFF"/>
                </a:solidFill>
                <a:latin typeface="Open Sans Semibold"/>
              </a:rPr>
              <a:pPr/>
              <a:t>‹#›</a:t>
            </a:fld>
            <a:endParaRPr lang="en-US" sz="1600" dirty="0">
              <a:solidFill>
                <a:srgbClr val="FFFFFF"/>
              </a:solidFill>
              <a:latin typeface="Open Sans Semibold"/>
            </a:endParaRPr>
          </a:p>
        </p:txBody>
      </p:sp>
      <p:sp>
        <p:nvSpPr>
          <p:cNvPr id="35" name="Rectangle 34"/>
          <p:cNvSpPr/>
          <p:nvPr userDrawn="1"/>
        </p:nvSpPr>
        <p:spPr>
          <a:xfrm>
            <a:off x="3510728" y="3823471"/>
            <a:ext cx="5298630" cy="2377440"/>
          </a:xfrm>
          <a:prstGeom prst="rect">
            <a:avLst/>
          </a:prstGeom>
          <a:solidFill>
            <a:schemeClr val="bg1">
              <a:lumMod val="85000"/>
              <a:alpha val="38000"/>
            </a:schemeClr>
          </a:solidFill>
          <a:ln w="9525"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sz="2400" dirty="0">
              <a:solidFill>
                <a:prstClr val="black"/>
              </a:solidFill>
              <a:latin typeface="Arial" charset="0"/>
              <a:ea typeface="ＭＳ Ｐゴシック" pitchFamily="-32" charset="-128"/>
            </a:endParaRPr>
          </a:p>
        </p:txBody>
      </p:sp>
      <p:sp>
        <p:nvSpPr>
          <p:cNvPr id="36" name="Rectangle 35"/>
          <p:cNvSpPr/>
          <p:nvPr userDrawn="1"/>
        </p:nvSpPr>
        <p:spPr>
          <a:xfrm>
            <a:off x="3510728" y="3812172"/>
            <a:ext cx="5298630" cy="332917"/>
          </a:xfrm>
          <a:prstGeom prst="rect">
            <a:avLst/>
          </a:prstGeom>
          <a:solidFill>
            <a:schemeClr val="accent3"/>
          </a:solidFill>
          <a:ln>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39" name="Text Placeholder 38"/>
          <p:cNvSpPr>
            <a:spLocks noGrp="1"/>
          </p:cNvSpPr>
          <p:nvPr>
            <p:ph type="body" sz="quarter" idx="17"/>
          </p:nvPr>
        </p:nvSpPr>
        <p:spPr>
          <a:xfrm>
            <a:off x="3509963" y="4144963"/>
            <a:ext cx="5299075" cy="2055812"/>
          </a:xfrm>
          <a:prstGeom prst="rect">
            <a:avLst/>
          </a:prstGeom>
        </p:spPr>
        <p:txBody>
          <a:bodyPr/>
          <a:lstStyle>
            <a:lvl1pPr marL="342900" indent="-342900">
              <a:defRPr lang="en-US" sz="1600" kern="1200" dirty="0" smtClean="0">
                <a:solidFill>
                  <a:schemeClr val="tx1"/>
                </a:solidFill>
                <a:latin typeface="+mn-lt"/>
                <a:ea typeface="+mn-ea"/>
                <a:cs typeface="+mn-cs"/>
              </a:defRPr>
            </a:lvl1pPr>
            <a:lvl2pPr marL="342900" indent="-342900">
              <a:defRPr/>
            </a:lvl2pPr>
            <a:lvl3pPr marL="342900" indent="-342900">
              <a:defRPr/>
            </a:lvl3pPr>
            <a:lvl4pPr marL="342900" indent="-342900">
              <a:defRPr/>
            </a:lvl4pPr>
            <a:lvl5pPr marL="342900" indent="-342900">
              <a:defRPr/>
            </a:lvl5pPr>
          </a:lstStyle>
          <a:p>
            <a:pPr marL="91440" lvl="0" indent="-91440" algn="l" defTabSz="457200" rtl="0" eaLnBrk="1" latinLnBrk="0" hangingPunct="1">
              <a:spcBef>
                <a:spcPts val="0"/>
              </a:spcBef>
              <a:spcAft>
                <a:spcPts val="300"/>
              </a:spcAft>
              <a:buClr>
                <a:schemeClr val="tx1"/>
              </a:buClr>
              <a:buFont typeface="Arial" panose="020B0604020202020204" pitchFamily="34" charset="0"/>
              <a:buChar char="•"/>
            </a:pPr>
            <a:r>
              <a:rPr lang="en-US" dirty="0" smtClean="0"/>
              <a:t>Click to edit Master text styles</a:t>
            </a:r>
          </a:p>
          <a:p>
            <a:pPr marL="91440" lvl="0" indent="-91440" algn="l" defTabSz="457200" rtl="0" eaLnBrk="1" latinLnBrk="0" hangingPunct="1">
              <a:spcBef>
                <a:spcPts val="0"/>
              </a:spcBef>
              <a:spcAft>
                <a:spcPts val="300"/>
              </a:spcAft>
              <a:buClr>
                <a:schemeClr val="tx1"/>
              </a:buClr>
              <a:buFont typeface="Arial" panose="020B0604020202020204" pitchFamily="34" charset="0"/>
              <a:buChar char="•"/>
            </a:pPr>
            <a:r>
              <a:rPr lang="en-US" dirty="0" smtClean="0"/>
              <a:t>Second level</a:t>
            </a:r>
          </a:p>
          <a:p>
            <a:pPr marL="91440" lvl="0" indent="-91440" algn="l" defTabSz="457200" rtl="0" eaLnBrk="1" latinLnBrk="0" hangingPunct="1">
              <a:spcBef>
                <a:spcPts val="0"/>
              </a:spcBef>
              <a:spcAft>
                <a:spcPts val="300"/>
              </a:spcAft>
              <a:buClr>
                <a:schemeClr val="tx1"/>
              </a:buClr>
              <a:buFont typeface="Arial" panose="020B0604020202020204" pitchFamily="34" charset="0"/>
              <a:buChar char="•"/>
            </a:pPr>
            <a:r>
              <a:rPr lang="en-US" dirty="0" smtClean="0"/>
              <a:t>Third level</a:t>
            </a:r>
          </a:p>
          <a:p>
            <a:pPr marL="91440" lvl="0" indent="-91440" algn="l" defTabSz="457200" rtl="0" eaLnBrk="1" latinLnBrk="0" hangingPunct="1">
              <a:spcBef>
                <a:spcPts val="0"/>
              </a:spcBef>
              <a:spcAft>
                <a:spcPts val="300"/>
              </a:spcAft>
              <a:buClr>
                <a:schemeClr val="tx1"/>
              </a:buClr>
              <a:buFont typeface="Arial" panose="020B0604020202020204" pitchFamily="34" charset="0"/>
              <a:buChar char="•"/>
            </a:pPr>
            <a:r>
              <a:rPr lang="en-US" dirty="0" smtClean="0"/>
              <a:t>Fourth level</a:t>
            </a:r>
          </a:p>
          <a:p>
            <a:pPr marL="91440" lvl="0" indent="-91440" algn="l" defTabSz="457200" rtl="0" eaLnBrk="1" latinLnBrk="0" hangingPunct="1">
              <a:spcBef>
                <a:spcPts val="0"/>
              </a:spcBef>
              <a:spcAft>
                <a:spcPts val="300"/>
              </a:spcAft>
              <a:buClr>
                <a:schemeClr val="tx1"/>
              </a:buClr>
              <a:buFont typeface="Arial" panose="020B0604020202020204" pitchFamily="34" charset="0"/>
              <a:buChar char="•"/>
            </a:pPr>
            <a:r>
              <a:rPr lang="en-US" dirty="0" smtClean="0"/>
              <a:t>Fifth level</a:t>
            </a:r>
            <a:endParaRPr lang="en-US" dirty="0"/>
          </a:p>
        </p:txBody>
      </p:sp>
      <p:sp>
        <p:nvSpPr>
          <p:cNvPr id="19" name="Text Placeholder 18"/>
          <p:cNvSpPr>
            <a:spLocks noGrp="1"/>
          </p:cNvSpPr>
          <p:nvPr>
            <p:ph type="body" sz="quarter" idx="16"/>
          </p:nvPr>
        </p:nvSpPr>
        <p:spPr>
          <a:xfrm>
            <a:off x="3509963" y="3822700"/>
            <a:ext cx="5299075" cy="322263"/>
          </a:xfrm>
          <a:prstGeom prst="rect">
            <a:avLst/>
          </a:prstGeom>
        </p:spPr>
        <p:txBody>
          <a:bodyPr/>
          <a:lstStyle>
            <a:lvl1pPr marL="0" indent="0">
              <a:buNone/>
              <a:defRPr lang="en-US" sz="1800" b="0" kern="1200" smtClean="0">
                <a:solidFill>
                  <a:schemeClr val="bg1"/>
                </a:solidFill>
                <a:latin typeface="+mj-lt"/>
                <a:ea typeface="+mn-ea"/>
                <a:cs typeface="+mn-cs"/>
              </a:defRPr>
            </a:lvl1pPr>
            <a:lvl2pPr marL="457200" indent="0">
              <a:buNone/>
              <a:defRPr lang="en-US" sz="1800" b="1" kern="1200" smtClean="0">
                <a:solidFill>
                  <a:schemeClr val="bg1"/>
                </a:solidFill>
                <a:latin typeface="+mn-lt"/>
                <a:ea typeface="+mn-ea"/>
                <a:cs typeface="+mn-cs"/>
              </a:defRPr>
            </a:lvl2pPr>
            <a:lvl3pPr marL="914400" indent="0">
              <a:buNone/>
              <a:defRPr lang="en-US" sz="1800" b="1" kern="1200" smtClean="0">
                <a:solidFill>
                  <a:schemeClr val="bg1"/>
                </a:solidFill>
                <a:latin typeface="+mn-lt"/>
                <a:ea typeface="+mn-ea"/>
                <a:cs typeface="+mn-cs"/>
              </a:defRPr>
            </a:lvl3pPr>
            <a:lvl4pPr marL="1371600" indent="0">
              <a:buNone/>
              <a:defRPr lang="en-US" sz="1800" b="1" kern="1200" smtClean="0">
                <a:solidFill>
                  <a:schemeClr val="bg1"/>
                </a:solidFill>
                <a:latin typeface="+mn-lt"/>
                <a:ea typeface="+mn-ea"/>
                <a:cs typeface="+mn-cs"/>
              </a:defRPr>
            </a:lvl4pPr>
            <a:lvl5pPr marL="1828800" indent="0">
              <a:buNone/>
              <a:defRPr lang="en-US" sz="1800" b="1" kern="1200" smtClean="0">
                <a:solidFill>
                  <a:schemeClr val="bg1"/>
                </a:solidFill>
                <a:latin typeface="+mn-lt"/>
                <a:ea typeface="+mn-ea"/>
                <a:cs typeface="+mn-cs"/>
              </a:defRPr>
            </a:lvl5pPr>
          </a:lstStyle>
          <a:p>
            <a:pPr lvl="0"/>
            <a:r>
              <a:rPr lang="en-US" dirty="0" smtClean="0"/>
              <a:t>Click to edit Master text styles</a:t>
            </a:r>
          </a:p>
        </p:txBody>
      </p:sp>
      <p:sp>
        <p:nvSpPr>
          <p:cNvPr id="10" name="Rectangle 9"/>
          <p:cNvSpPr/>
          <p:nvPr userDrawn="1"/>
        </p:nvSpPr>
        <p:spPr>
          <a:xfrm>
            <a:off x="3510728" y="1088908"/>
            <a:ext cx="5298630" cy="2377440"/>
          </a:xfrm>
          <a:prstGeom prst="rect">
            <a:avLst/>
          </a:prstGeom>
          <a:solidFill>
            <a:schemeClr val="bg1">
              <a:lumMod val="85000"/>
              <a:alpha val="38000"/>
            </a:schemeClr>
          </a:solidFill>
          <a:ln w="9525"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sz="2400" dirty="0">
              <a:solidFill>
                <a:prstClr val="black"/>
              </a:solidFill>
              <a:latin typeface="Arial" charset="0"/>
              <a:ea typeface="ＭＳ Ｐゴシック" pitchFamily="-32" charset="-128"/>
            </a:endParaRPr>
          </a:p>
        </p:txBody>
      </p:sp>
      <p:sp>
        <p:nvSpPr>
          <p:cNvPr id="17" name="Text Placeholder 16"/>
          <p:cNvSpPr>
            <a:spLocks noGrp="1"/>
          </p:cNvSpPr>
          <p:nvPr>
            <p:ph type="body" sz="quarter" idx="15"/>
          </p:nvPr>
        </p:nvSpPr>
        <p:spPr>
          <a:xfrm>
            <a:off x="3509963" y="1412875"/>
            <a:ext cx="5299075" cy="2054225"/>
          </a:xfrm>
          <a:prstGeom prst="rect">
            <a:avLst/>
          </a:prstGeom>
        </p:spPr>
        <p:txBody>
          <a:bodyPr/>
          <a:lstStyle>
            <a:lvl1pPr marL="342900" indent="-342900">
              <a:defRPr lang="en-US" sz="1600" kern="1200" dirty="0" smtClean="0">
                <a:solidFill>
                  <a:schemeClr val="tx1"/>
                </a:solidFill>
                <a:latin typeface="+mn-lt"/>
                <a:ea typeface="+mn-ea"/>
                <a:cs typeface="+mn-cs"/>
              </a:defRPr>
            </a:lvl1pPr>
            <a:lvl2pPr marL="342900" indent="-342900">
              <a:defRPr/>
            </a:lvl2pPr>
            <a:lvl3pPr marL="342900" indent="-342900">
              <a:defRPr/>
            </a:lvl3pPr>
            <a:lvl4pPr marL="342900" indent="-342900">
              <a:defRPr/>
            </a:lvl4pPr>
            <a:lvl5pPr marL="342900" indent="-342900">
              <a:defRPr/>
            </a:lvl5pPr>
          </a:lstStyle>
          <a:p>
            <a:pPr marL="91440" lvl="0" indent="-91440" algn="l" defTabSz="457200" rtl="0" eaLnBrk="1" latinLnBrk="0" hangingPunct="1">
              <a:spcBef>
                <a:spcPts val="0"/>
              </a:spcBef>
              <a:spcAft>
                <a:spcPts val="300"/>
              </a:spcAft>
              <a:buClr>
                <a:schemeClr val="tx1"/>
              </a:buClr>
              <a:buFont typeface="Arial" panose="020B0604020202020204" pitchFamily="34" charset="0"/>
              <a:buChar char="•"/>
            </a:pPr>
            <a:r>
              <a:rPr lang="en-US" dirty="0" smtClean="0"/>
              <a:t>Click to edit Master text styles</a:t>
            </a:r>
          </a:p>
          <a:p>
            <a:pPr marL="91440" lvl="0" indent="-91440" algn="l" defTabSz="457200" rtl="0" eaLnBrk="1" latinLnBrk="0" hangingPunct="1">
              <a:spcBef>
                <a:spcPts val="0"/>
              </a:spcBef>
              <a:spcAft>
                <a:spcPts val="300"/>
              </a:spcAft>
              <a:buClr>
                <a:schemeClr val="tx1"/>
              </a:buClr>
              <a:buFont typeface="Arial" panose="020B0604020202020204" pitchFamily="34" charset="0"/>
              <a:buChar char="•"/>
            </a:pPr>
            <a:r>
              <a:rPr lang="en-US" dirty="0" smtClean="0"/>
              <a:t>Second level</a:t>
            </a:r>
          </a:p>
          <a:p>
            <a:pPr marL="91440" lvl="0" indent="-91440" algn="l" defTabSz="457200" rtl="0" eaLnBrk="1" latinLnBrk="0" hangingPunct="1">
              <a:spcBef>
                <a:spcPts val="0"/>
              </a:spcBef>
              <a:spcAft>
                <a:spcPts val="300"/>
              </a:spcAft>
              <a:buClr>
                <a:schemeClr val="tx1"/>
              </a:buClr>
              <a:buFont typeface="Arial" panose="020B0604020202020204" pitchFamily="34" charset="0"/>
              <a:buChar char="•"/>
            </a:pPr>
            <a:r>
              <a:rPr lang="en-US" dirty="0" smtClean="0"/>
              <a:t>Third level</a:t>
            </a:r>
          </a:p>
          <a:p>
            <a:pPr marL="91440" lvl="0" indent="-91440" algn="l" defTabSz="457200" rtl="0" eaLnBrk="1" latinLnBrk="0" hangingPunct="1">
              <a:spcBef>
                <a:spcPts val="0"/>
              </a:spcBef>
              <a:spcAft>
                <a:spcPts val="300"/>
              </a:spcAft>
              <a:buClr>
                <a:schemeClr val="tx1"/>
              </a:buClr>
              <a:buFont typeface="Arial" panose="020B0604020202020204" pitchFamily="34" charset="0"/>
              <a:buChar char="•"/>
            </a:pPr>
            <a:r>
              <a:rPr lang="en-US" dirty="0" smtClean="0"/>
              <a:t>Fourth level</a:t>
            </a:r>
          </a:p>
          <a:p>
            <a:pPr marL="91440" lvl="0" indent="-91440" algn="l" defTabSz="457200" rtl="0" eaLnBrk="1" latinLnBrk="0" hangingPunct="1">
              <a:spcBef>
                <a:spcPts val="0"/>
              </a:spcBef>
              <a:spcAft>
                <a:spcPts val="300"/>
              </a:spcAft>
              <a:buClr>
                <a:schemeClr val="tx1"/>
              </a:buClr>
              <a:buFont typeface="Arial" panose="020B0604020202020204" pitchFamily="34" charset="0"/>
              <a:buChar char="•"/>
            </a:pPr>
            <a:r>
              <a:rPr lang="en-US" dirty="0" smtClean="0"/>
              <a:t>Fifth level</a:t>
            </a:r>
            <a:endParaRPr lang="en-US" dirty="0"/>
          </a:p>
        </p:txBody>
      </p:sp>
      <p:sp>
        <p:nvSpPr>
          <p:cNvPr id="11" name="Rectangle 10"/>
          <p:cNvSpPr/>
          <p:nvPr userDrawn="1"/>
        </p:nvSpPr>
        <p:spPr>
          <a:xfrm>
            <a:off x="3510728" y="1080271"/>
            <a:ext cx="5298630" cy="332917"/>
          </a:xfrm>
          <a:prstGeom prst="rect">
            <a:avLst/>
          </a:prstGeom>
          <a:solidFill>
            <a:schemeClr val="accent2"/>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4" name="Text Placeholder 3"/>
          <p:cNvSpPr>
            <a:spLocks noGrp="1"/>
          </p:cNvSpPr>
          <p:nvPr>
            <p:ph type="body" sz="quarter" idx="14"/>
          </p:nvPr>
        </p:nvSpPr>
        <p:spPr>
          <a:xfrm>
            <a:off x="3509963" y="1079500"/>
            <a:ext cx="5299075" cy="333375"/>
          </a:xfrm>
          <a:prstGeom prst="rect">
            <a:avLst/>
          </a:prstGeom>
        </p:spPr>
        <p:txBody>
          <a:bodyPr/>
          <a:lstStyle>
            <a:lvl1pPr marL="0" indent="0">
              <a:buNone/>
              <a:defRPr lang="en-US" sz="1800" b="0" kern="1200" smtClean="0">
                <a:solidFill>
                  <a:schemeClr val="bg1"/>
                </a:solidFill>
                <a:latin typeface="+mj-lt"/>
                <a:ea typeface="+mn-ea"/>
                <a:cs typeface="+mn-cs"/>
              </a:defRPr>
            </a:lvl1pPr>
            <a:lvl2pPr marL="457200" indent="0">
              <a:buNone/>
              <a:defRPr lang="en-US" sz="1800" b="1" kern="1200" smtClean="0">
                <a:solidFill>
                  <a:schemeClr val="bg1"/>
                </a:solidFill>
                <a:latin typeface="+mn-lt"/>
                <a:ea typeface="+mn-ea"/>
                <a:cs typeface="+mn-cs"/>
              </a:defRPr>
            </a:lvl2pPr>
            <a:lvl3pPr marL="914400" indent="0">
              <a:buNone/>
              <a:defRPr lang="en-US" sz="1800" b="1" kern="1200" smtClean="0">
                <a:solidFill>
                  <a:schemeClr val="bg1"/>
                </a:solidFill>
                <a:latin typeface="+mn-lt"/>
                <a:ea typeface="+mn-ea"/>
                <a:cs typeface="+mn-cs"/>
              </a:defRPr>
            </a:lvl3pPr>
            <a:lvl4pPr marL="1371600" indent="0">
              <a:buNone/>
              <a:defRPr lang="en-US" sz="1800" b="1" kern="1200" smtClean="0">
                <a:solidFill>
                  <a:schemeClr val="bg1"/>
                </a:solidFill>
                <a:latin typeface="+mn-lt"/>
                <a:ea typeface="+mn-ea"/>
                <a:cs typeface="+mn-cs"/>
              </a:defRPr>
            </a:lvl4pPr>
            <a:lvl5pPr marL="1828800" indent="0">
              <a:buNone/>
              <a:defRPr lang="en-US" sz="1800" b="1" kern="1200">
                <a:solidFill>
                  <a:schemeClr val="bg1"/>
                </a:solidFill>
                <a:latin typeface="+mn-lt"/>
                <a:ea typeface="+mn-ea"/>
                <a:cs typeface="+mn-cs"/>
              </a:defRPr>
            </a:lvl5pPr>
          </a:lstStyle>
          <a:p>
            <a:pPr lvl="0"/>
            <a:r>
              <a:rPr lang="en-US" dirty="0" smtClean="0"/>
              <a:t>Click to edit Master text styles</a:t>
            </a:r>
          </a:p>
        </p:txBody>
      </p:sp>
      <p:sp>
        <p:nvSpPr>
          <p:cNvPr id="16" name="Rectangle 15"/>
          <p:cNvSpPr/>
          <p:nvPr userDrawn="1"/>
        </p:nvSpPr>
        <p:spPr>
          <a:xfrm>
            <a:off x="334642" y="1080271"/>
            <a:ext cx="2960523" cy="5120640"/>
          </a:xfrm>
          <a:prstGeom prst="rect">
            <a:avLst/>
          </a:prstGeom>
          <a:solidFill>
            <a:schemeClr val="bg1">
              <a:lumMod val="85000"/>
              <a:alpha val="38000"/>
            </a:schemeClr>
          </a:solidFill>
          <a:ln w="9525"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sz="2400" dirty="0">
              <a:solidFill>
                <a:prstClr val="black"/>
              </a:solidFill>
              <a:latin typeface="Arial" charset="0"/>
              <a:ea typeface="ＭＳ Ｐゴシック" pitchFamily="-32" charset="-128"/>
            </a:endParaRPr>
          </a:p>
        </p:txBody>
      </p:sp>
      <p:sp>
        <p:nvSpPr>
          <p:cNvPr id="7" name="Rectangle 6"/>
          <p:cNvSpPr/>
          <p:nvPr userDrawn="1"/>
        </p:nvSpPr>
        <p:spPr>
          <a:xfrm>
            <a:off x="334322" y="1078930"/>
            <a:ext cx="2960077" cy="332917"/>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1" name="Text Placeholder 20"/>
          <p:cNvSpPr>
            <a:spLocks noGrp="1"/>
          </p:cNvSpPr>
          <p:nvPr userDrawn="1">
            <p:ph type="body" sz="quarter" idx="10"/>
          </p:nvPr>
        </p:nvSpPr>
        <p:spPr>
          <a:xfrm>
            <a:off x="334643" y="1088908"/>
            <a:ext cx="2960522" cy="333375"/>
          </a:xfrm>
          <a:prstGeom prst="rect">
            <a:avLst/>
          </a:prstGeom>
          <a:noFill/>
        </p:spPr>
        <p:txBody>
          <a:bodyPr anchor="ctr"/>
          <a:lstStyle>
            <a:lvl1pPr marL="0" indent="0">
              <a:buNone/>
              <a:defRPr sz="1800" b="0">
                <a:solidFill>
                  <a:schemeClr val="bg1"/>
                </a:solidFill>
                <a:latin typeface="+mj-lt"/>
              </a:defRPr>
            </a:lvl1pPr>
          </a:lstStyle>
          <a:p>
            <a:pPr lvl="0"/>
            <a:r>
              <a:rPr lang="en-US" dirty="0" smtClean="0"/>
              <a:t>Click to edit Master text styles</a:t>
            </a:r>
            <a:endParaRPr lang="en-US" dirty="0"/>
          </a:p>
        </p:txBody>
      </p:sp>
      <p:sp>
        <p:nvSpPr>
          <p:cNvPr id="25" name="Text Placeholder 24"/>
          <p:cNvSpPr>
            <a:spLocks noGrp="1"/>
          </p:cNvSpPr>
          <p:nvPr userDrawn="1">
            <p:ph type="body" sz="quarter" idx="13"/>
          </p:nvPr>
        </p:nvSpPr>
        <p:spPr>
          <a:xfrm>
            <a:off x="334643" y="1430919"/>
            <a:ext cx="2960522" cy="4769855"/>
          </a:xfrm>
          <a:prstGeom prst="rect">
            <a:avLst/>
          </a:prstGeom>
        </p:spPr>
        <p:txBody>
          <a:bodyPr lIns="91440" tIns="182880"/>
          <a:lstStyle>
            <a:lvl1pPr marL="0" indent="0" algn="l" defTabSz="457200" rtl="0" eaLnBrk="1" latinLnBrk="0" hangingPunct="1">
              <a:spcBef>
                <a:spcPts val="0"/>
              </a:spcBef>
              <a:spcAft>
                <a:spcPts val="600"/>
              </a:spcAft>
              <a:buClr>
                <a:schemeClr val="tx1"/>
              </a:buClr>
              <a:buFont typeface="Arial" panose="020B0604020202020204" pitchFamily="34" charset="0"/>
              <a:buNone/>
              <a:defRPr lang="en-US" sz="1600" kern="1200" dirty="0" smtClean="0">
                <a:solidFill>
                  <a:schemeClr val="tx1"/>
                </a:solidFill>
                <a:latin typeface="+mn-lt"/>
                <a:ea typeface="+mn-ea"/>
                <a:cs typeface="+mn-cs"/>
              </a:defRPr>
            </a:lvl1pPr>
            <a:lvl2pPr marL="182880" indent="-182880" algn="l" defTabSz="457200" rtl="0" eaLnBrk="1" latinLnBrk="0" hangingPunct="1">
              <a:spcBef>
                <a:spcPts val="0"/>
              </a:spcBef>
              <a:spcAft>
                <a:spcPts val="300"/>
              </a:spcAft>
              <a:buClr>
                <a:schemeClr val="tx1"/>
              </a:buClr>
              <a:buFont typeface="Arial" panose="020B0604020202020204" pitchFamily="34" charset="0"/>
              <a:buChar char="•"/>
              <a:defRPr lang="en-US" sz="1600" kern="1200" dirty="0" smtClean="0">
                <a:solidFill>
                  <a:schemeClr val="accent6">
                    <a:lumMod val="75000"/>
                  </a:schemeClr>
                </a:solidFill>
                <a:latin typeface="+mn-lt"/>
                <a:ea typeface="+mn-ea"/>
                <a:cs typeface="+mn-cs"/>
              </a:defRPr>
            </a:lvl2pPr>
            <a:lvl3pPr marL="0" indent="0" algn="l" defTabSz="457200" rtl="0" eaLnBrk="1" latinLnBrk="0" hangingPunct="1">
              <a:spcBef>
                <a:spcPts val="0"/>
              </a:spcBef>
              <a:spcAft>
                <a:spcPts val="600"/>
              </a:spcAft>
              <a:buClr>
                <a:schemeClr val="tx1"/>
              </a:buClr>
              <a:buFont typeface="Arial" panose="020B0604020202020204" pitchFamily="34" charset="0"/>
              <a:buNone/>
              <a:defRPr lang="en-US" sz="1600" kern="1200" dirty="0" smtClean="0">
                <a:solidFill>
                  <a:schemeClr val="tx1"/>
                </a:solidFill>
                <a:latin typeface="+mn-lt"/>
                <a:ea typeface="+mn-ea"/>
                <a:cs typeface="+mn-cs"/>
              </a:defRPr>
            </a:lvl3pPr>
            <a:lvl4pPr marL="228600" indent="-228600" algn="l" defTabSz="457200" rtl="0" eaLnBrk="1" latinLnBrk="0" hangingPunct="1">
              <a:spcAft>
                <a:spcPts val="600"/>
              </a:spcAft>
              <a:buClr>
                <a:srgbClr val="98002E"/>
              </a:buClr>
              <a:buFont typeface="Wingdings 3" panose="05040102010807070707" pitchFamily="18" charset="2"/>
              <a:buChar char="}"/>
              <a:defRPr lang="en-US" sz="2000" kern="1200" dirty="0" smtClean="0">
                <a:solidFill>
                  <a:srgbClr val="59585B"/>
                </a:solidFill>
                <a:latin typeface="+mn-lt"/>
                <a:ea typeface="+mn-ea"/>
                <a:cs typeface="+mn-cs"/>
              </a:defRPr>
            </a:lvl4pPr>
            <a:lvl5pPr marL="228600" indent="-228600" algn="l" defTabSz="457200" rtl="0" eaLnBrk="1" latinLnBrk="0" hangingPunct="1">
              <a:spcAft>
                <a:spcPts val="600"/>
              </a:spcAft>
              <a:buClr>
                <a:srgbClr val="98002E"/>
              </a:buClr>
              <a:buFont typeface="Wingdings 3" panose="05040102010807070707" pitchFamily="18" charset="2"/>
              <a:buChar char="}"/>
              <a:defRPr lang="en-US" sz="2000" kern="1200" dirty="0">
                <a:solidFill>
                  <a:srgbClr val="59585B"/>
                </a:solidFill>
                <a:latin typeface="+mn-lt"/>
                <a:ea typeface="+mn-ea"/>
                <a:cs typeface="+mn-cs"/>
              </a:defRPr>
            </a:lvl5pPr>
          </a:lstStyle>
          <a:p>
            <a:pPr lvl="0"/>
            <a:r>
              <a:rPr lang="en-US" dirty="0" smtClean="0"/>
              <a:t>Click to edit Master text styles</a:t>
            </a:r>
          </a:p>
          <a:p>
            <a:pPr lvl="2"/>
            <a:r>
              <a:rPr lang="en-US" dirty="0" smtClean="0"/>
              <a:t>Second level</a:t>
            </a:r>
          </a:p>
          <a:p>
            <a:pPr lvl="2"/>
            <a:r>
              <a:rPr lang="en-US" dirty="0" smtClean="0"/>
              <a:t>Third level</a:t>
            </a:r>
            <a:endParaRPr lang="en-US" dirty="0"/>
          </a:p>
        </p:txBody>
      </p:sp>
      <p:sp>
        <p:nvSpPr>
          <p:cNvPr id="3" name="Title 1"/>
          <p:cNvSpPr>
            <a:spLocks noGrp="1"/>
          </p:cNvSpPr>
          <p:nvPr>
            <p:ph type="title"/>
          </p:nvPr>
        </p:nvSpPr>
        <p:spPr>
          <a:xfrm>
            <a:off x="1235597" y="45800"/>
            <a:ext cx="7573761" cy="663599"/>
          </a:xfrm>
          <a:prstGeom prst="rect">
            <a:avLst/>
          </a:prstGeom>
        </p:spPr>
        <p:txBody>
          <a:bodyPr vert="horz"/>
          <a:lstStyle>
            <a:lvl1pPr algn="l">
              <a:defRPr sz="2800" b="0">
                <a:solidFill>
                  <a:srgbClr val="98002E"/>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38249821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21">
                                            <p:txEl>
                                              <p:pRg st="0" end="0"/>
                                            </p:txEl>
                                          </p:spTgt>
                                        </p:tgtEl>
                                        <p:attrNameLst>
                                          <p:attrName>style.visibility</p:attrName>
                                        </p:attrNameLst>
                                      </p:cBhvr>
                                      <p:to>
                                        <p:strVal val="visible"/>
                                      </p:to>
                                    </p:set>
                                    <p:animEffect transition="in" filter="fade">
                                      <p:cBhvr>
                                        <p:cTn id="14" dur="500"/>
                                        <p:tgtEl>
                                          <p:spTgt spid="21">
                                            <p:txEl>
                                              <p:pRg st="0" end="0"/>
                                            </p:txEl>
                                          </p:spTgt>
                                        </p:tgtEl>
                                      </p:cBhvr>
                                    </p:animEffect>
                                  </p:childTnLst>
                                </p:cTn>
                              </p:par>
                            </p:childTnLst>
                          </p:cTn>
                        </p:par>
                        <p:par>
                          <p:cTn id="15" fill="hold">
                            <p:stCondLst>
                              <p:cond delay="1000"/>
                            </p:stCondLst>
                            <p:childTnLst>
                              <p:par>
                                <p:cTn id="16" presetID="10" presetClass="entr" presetSubtype="0" fill="hold" grpId="0" nodeType="afterEffect">
                                  <p:stCondLst>
                                    <p:cond delay="500"/>
                                  </p:stCondLst>
                                  <p:childTnLst>
                                    <p:set>
                                      <p:cBhvr>
                                        <p:cTn id="17" dur="1" fill="hold">
                                          <p:stCondLst>
                                            <p:cond delay="0"/>
                                          </p:stCondLst>
                                        </p:cTn>
                                        <p:tgtEl>
                                          <p:spTgt spid="25">
                                            <p:txEl>
                                              <p:pRg st="0" end="0"/>
                                            </p:txEl>
                                          </p:spTgt>
                                        </p:tgtEl>
                                        <p:attrNameLst>
                                          <p:attrName>style.visibility</p:attrName>
                                        </p:attrNameLst>
                                      </p:cBhvr>
                                      <p:to>
                                        <p:strVal val="visible"/>
                                      </p:to>
                                    </p:set>
                                    <p:animEffect transition="in" filter="fade">
                                      <p:cBhvr>
                                        <p:cTn id="18" dur="500"/>
                                        <p:tgtEl>
                                          <p:spTgt spid="25">
                                            <p:txEl>
                                              <p:pRg st="0" end="0"/>
                                            </p:txEl>
                                          </p:spTgt>
                                        </p:tgtEl>
                                      </p:cBhvr>
                                    </p:animEffect>
                                  </p:childTnLst>
                                </p:cTn>
                              </p:par>
                              <p:par>
                                <p:cTn id="19" presetID="10" presetClass="entr" presetSubtype="0" fill="hold" grpId="0" nodeType="withEffect">
                                  <p:stCondLst>
                                    <p:cond delay="500"/>
                                  </p:stCondLst>
                                  <p:childTnLst>
                                    <p:set>
                                      <p:cBhvr>
                                        <p:cTn id="20" dur="1" fill="hold">
                                          <p:stCondLst>
                                            <p:cond delay="0"/>
                                          </p:stCondLst>
                                        </p:cTn>
                                        <p:tgtEl>
                                          <p:spTgt spid="25">
                                            <p:txEl>
                                              <p:pRg st="1" end="1"/>
                                            </p:txEl>
                                          </p:spTgt>
                                        </p:tgtEl>
                                        <p:attrNameLst>
                                          <p:attrName>style.visibility</p:attrName>
                                        </p:attrNameLst>
                                      </p:cBhvr>
                                      <p:to>
                                        <p:strVal val="visible"/>
                                      </p:to>
                                    </p:set>
                                    <p:animEffect transition="in" filter="fade">
                                      <p:cBhvr>
                                        <p:cTn id="21" dur="500"/>
                                        <p:tgtEl>
                                          <p:spTgt spid="25">
                                            <p:txEl>
                                              <p:pRg st="1" end="1"/>
                                            </p:txEl>
                                          </p:spTgt>
                                        </p:tgtEl>
                                      </p:cBhvr>
                                    </p:animEffect>
                                  </p:childTnLst>
                                </p:cTn>
                              </p:par>
                              <p:par>
                                <p:cTn id="22" presetID="10" presetClass="entr" presetSubtype="0" fill="hold" grpId="0" nodeType="withEffect">
                                  <p:stCondLst>
                                    <p:cond delay="500"/>
                                  </p:stCondLst>
                                  <p:childTnLst>
                                    <p:set>
                                      <p:cBhvr>
                                        <p:cTn id="23" dur="1" fill="hold">
                                          <p:stCondLst>
                                            <p:cond delay="0"/>
                                          </p:stCondLst>
                                        </p:cTn>
                                        <p:tgtEl>
                                          <p:spTgt spid="25">
                                            <p:txEl>
                                              <p:pRg st="2" end="2"/>
                                            </p:txEl>
                                          </p:spTgt>
                                        </p:tgtEl>
                                        <p:attrNameLst>
                                          <p:attrName>style.visibility</p:attrName>
                                        </p:attrNameLst>
                                      </p:cBhvr>
                                      <p:to>
                                        <p:strVal val="visible"/>
                                      </p:to>
                                    </p:set>
                                    <p:animEffect transition="in" filter="fade">
                                      <p:cBhvr>
                                        <p:cTn id="24" dur="500"/>
                                        <p:tgtEl>
                                          <p:spTgt spid="25">
                                            <p:txEl>
                                              <p:pRg st="2" end="2"/>
                                            </p:txEl>
                                          </p:spTgt>
                                        </p:tgtEl>
                                      </p:cBhvr>
                                    </p:animEffect>
                                  </p:childTnLst>
                                </p:cTn>
                              </p:par>
                            </p:childTnLst>
                          </p:cTn>
                        </p:par>
                        <p:par>
                          <p:cTn id="25" fill="hold">
                            <p:stCondLst>
                              <p:cond delay="2000"/>
                            </p:stCondLst>
                            <p:childTnLst>
                              <p:par>
                                <p:cTn id="26" presetID="10"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500"/>
                                        <p:tgtEl>
                                          <p:spTgt spid="10"/>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500"/>
                                        <p:tgtEl>
                                          <p:spTgt spid="11"/>
                                        </p:tgtEl>
                                      </p:cBhvr>
                                    </p:animEffect>
                                  </p:childTnLst>
                                </p:cTn>
                              </p:par>
                            </p:childTnLst>
                          </p:cTn>
                        </p:par>
                        <p:par>
                          <p:cTn id="32" fill="hold">
                            <p:stCondLst>
                              <p:cond delay="2500"/>
                            </p:stCondLst>
                            <p:childTnLst>
                              <p:par>
                                <p:cTn id="33" presetID="10" presetClass="entr" presetSubtype="0" fill="hold" grpId="0" nodeType="afterEffect">
                                  <p:stCondLst>
                                    <p:cond delay="0"/>
                                  </p:stCondLst>
                                  <p:childTnLst>
                                    <p:set>
                                      <p:cBhvr>
                                        <p:cTn id="34" dur="1" fill="hold">
                                          <p:stCondLst>
                                            <p:cond delay="0"/>
                                          </p:stCondLst>
                                        </p:cTn>
                                        <p:tgtEl>
                                          <p:spTgt spid="4">
                                            <p:txEl>
                                              <p:pRg st="0" end="0"/>
                                            </p:txEl>
                                          </p:spTgt>
                                        </p:tgtEl>
                                        <p:attrNameLst>
                                          <p:attrName>style.visibility</p:attrName>
                                        </p:attrNameLst>
                                      </p:cBhvr>
                                      <p:to>
                                        <p:strVal val="visible"/>
                                      </p:to>
                                    </p:set>
                                    <p:animEffect transition="in" filter="fade">
                                      <p:cBhvr>
                                        <p:cTn id="35" dur="500"/>
                                        <p:tgtEl>
                                          <p:spTgt spid="4">
                                            <p:txEl>
                                              <p:pRg st="0" end="0"/>
                                            </p:txEl>
                                          </p:spTgt>
                                        </p:tgtEl>
                                      </p:cBhvr>
                                    </p:animEffect>
                                  </p:childTnLst>
                                </p:cTn>
                              </p:par>
                            </p:childTnLst>
                          </p:cTn>
                        </p:par>
                        <p:par>
                          <p:cTn id="36" fill="hold">
                            <p:stCondLst>
                              <p:cond delay="3000"/>
                            </p:stCondLst>
                            <p:childTnLst>
                              <p:par>
                                <p:cTn id="37" presetID="10" presetClass="entr" presetSubtype="0" fill="hold" grpId="0" nodeType="afterEffect">
                                  <p:stCondLst>
                                    <p:cond delay="0"/>
                                  </p:stCondLst>
                                  <p:childTnLst>
                                    <p:set>
                                      <p:cBhvr>
                                        <p:cTn id="38" dur="1" fill="hold">
                                          <p:stCondLst>
                                            <p:cond delay="0"/>
                                          </p:stCondLst>
                                        </p:cTn>
                                        <p:tgtEl>
                                          <p:spTgt spid="17">
                                            <p:txEl>
                                              <p:pRg st="0" end="0"/>
                                            </p:txEl>
                                          </p:spTgt>
                                        </p:tgtEl>
                                        <p:attrNameLst>
                                          <p:attrName>style.visibility</p:attrName>
                                        </p:attrNameLst>
                                      </p:cBhvr>
                                      <p:to>
                                        <p:strVal val="visible"/>
                                      </p:to>
                                    </p:set>
                                    <p:animEffect transition="in" filter="fade">
                                      <p:cBhvr>
                                        <p:cTn id="39" dur="500"/>
                                        <p:tgtEl>
                                          <p:spTgt spid="17">
                                            <p:txEl>
                                              <p:pRg st="0" end="0"/>
                                            </p:txEl>
                                          </p:spTgt>
                                        </p:tgtEl>
                                      </p:cBhvr>
                                    </p:animEffect>
                                  </p:childTnLst>
                                </p:cTn>
                              </p:par>
                            </p:childTnLst>
                          </p:cTn>
                        </p:par>
                        <p:par>
                          <p:cTn id="40" fill="hold">
                            <p:stCondLst>
                              <p:cond delay="3500"/>
                            </p:stCondLst>
                            <p:childTnLst>
                              <p:par>
                                <p:cTn id="41" presetID="10" presetClass="entr" presetSubtype="0" fill="hold" grpId="0" nodeType="afterEffect">
                                  <p:stCondLst>
                                    <p:cond delay="0"/>
                                  </p:stCondLst>
                                  <p:childTnLst>
                                    <p:set>
                                      <p:cBhvr>
                                        <p:cTn id="42" dur="1" fill="hold">
                                          <p:stCondLst>
                                            <p:cond delay="0"/>
                                          </p:stCondLst>
                                        </p:cTn>
                                        <p:tgtEl>
                                          <p:spTgt spid="17">
                                            <p:txEl>
                                              <p:pRg st="1" end="1"/>
                                            </p:txEl>
                                          </p:spTgt>
                                        </p:tgtEl>
                                        <p:attrNameLst>
                                          <p:attrName>style.visibility</p:attrName>
                                        </p:attrNameLst>
                                      </p:cBhvr>
                                      <p:to>
                                        <p:strVal val="visible"/>
                                      </p:to>
                                    </p:set>
                                    <p:animEffect transition="in" filter="fade">
                                      <p:cBhvr>
                                        <p:cTn id="43" dur="500"/>
                                        <p:tgtEl>
                                          <p:spTgt spid="17">
                                            <p:txEl>
                                              <p:pRg st="1" end="1"/>
                                            </p:txEl>
                                          </p:spTgt>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17">
                                            <p:txEl>
                                              <p:pRg st="2" end="2"/>
                                            </p:txEl>
                                          </p:spTgt>
                                        </p:tgtEl>
                                        <p:attrNameLst>
                                          <p:attrName>style.visibility</p:attrName>
                                        </p:attrNameLst>
                                      </p:cBhvr>
                                      <p:to>
                                        <p:strVal val="visible"/>
                                      </p:to>
                                    </p:set>
                                    <p:animEffect transition="in" filter="fade">
                                      <p:cBhvr>
                                        <p:cTn id="47" dur="500"/>
                                        <p:tgtEl>
                                          <p:spTgt spid="17">
                                            <p:txEl>
                                              <p:pRg st="2" end="2"/>
                                            </p:txEl>
                                          </p:spTgt>
                                        </p:tgtEl>
                                      </p:cBhvr>
                                    </p:animEffect>
                                  </p:childTnLst>
                                </p:cTn>
                              </p:par>
                            </p:childTnLst>
                          </p:cTn>
                        </p:par>
                        <p:par>
                          <p:cTn id="48" fill="hold">
                            <p:stCondLst>
                              <p:cond delay="4500"/>
                            </p:stCondLst>
                            <p:childTnLst>
                              <p:par>
                                <p:cTn id="49" presetID="10" presetClass="entr" presetSubtype="0" fill="hold" grpId="0" nodeType="afterEffect">
                                  <p:stCondLst>
                                    <p:cond delay="0"/>
                                  </p:stCondLst>
                                  <p:childTnLst>
                                    <p:set>
                                      <p:cBhvr>
                                        <p:cTn id="50" dur="1" fill="hold">
                                          <p:stCondLst>
                                            <p:cond delay="0"/>
                                          </p:stCondLst>
                                        </p:cTn>
                                        <p:tgtEl>
                                          <p:spTgt spid="17">
                                            <p:txEl>
                                              <p:pRg st="3" end="3"/>
                                            </p:txEl>
                                          </p:spTgt>
                                        </p:tgtEl>
                                        <p:attrNameLst>
                                          <p:attrName>style.visibility</p:attrName>
                                        </p:attrNameLst>
                                      </p:cBhvr>
                                      <p:to>
                                        <p:strVal val="visible"/>
                                      </p:to>
                                    </p:set>
                                    <p:animEffect transition="in" filter="fade">
                                      <p:cBhvr>
                                        <p:cTn id="51" dur="500"/>
                                        <p:tgtEl>
                                          <p:spTgt spid="17">
                                            <p:txEl>
                                              <p:pRg st="3" end="3"/>
                                            </p:txEl>
                                          </p:spTgt>
                                        </p:tgtEl>
                                      </p:cBhvr>
                                    </p:animEffect>
                                  </p:childTnLst>
                                </p:cTn>
                              </p:par>
                            </p:childTnLst>
                          </p:cTn>
                        </p:par>
                        <p:par>
                          <p:cTn id="52" fill="hold">
                            <p:stCondLst>
                              <p:cond delay="5000"/>
                            </p:stCondLst>
                            <p:childTnLst>
                              <p:par>
                                <p:cTn id="53" presetID="10" presetClass="entr" presetSubtype="0" fill="hold" grpId="0" nodeType="afterEffect">
                                  <p:stCondLst>
                                    <p:cond delay="0"/>
                                  </p:stCondLst>
                                  <p:childTnLst>
                                    <p:set>
                                      <p:cBhvr>
                                        <p:cTn id="54" dur="1" fill="hold">
                                          <p:stCondLst>
                                            <p:cond delay="0"/>
                                          </p:stCondLst>
                                        </p:cTn>
                                        <p:tgtEl>
                                          <p:spTgt spid="17">
                                            <p:txEl>
                                              <p:pRg st="4" end="4"/>
                                            </p:txEl>
                                          </p:spTgt>
                                        </p:tgtEl>
                                        <p:attrNameLst>
                                          <p:attrName>style.visibility</p:attrName>
                                        </p:attrNameLst>
                                      </p:cBhvr>
                                      <p:to>
                                        <p:strVal val="visible"/>
                                      </p:to>
                                    </p:set>
                                    <p:animEffect transition="in" filter="fade">
                                      <p:cBhvr>
                                        <p:cTn id="55" dur="500"/>
                                        <p:tgtEl>
                                          <p:spTgt spid="17">
                                            <p:txEl>
                                              <p:pRg st="4" end="4"/>
                                            </p:txEl>
                                          </p:spTgt>
                                        </p:tgtEl>
                                      </p:cBhvr>
                                    </p:animEffect>
                                  </p:childTnLst>
                                </p:cTn>
                              </p:par>
                            </p:childTnLst>
                          </p:cTn>
                        </p:par>
                        <p:par>
                          <p:cTn id="56" fill="hold">
                            <p:stCondLst>
                              <p:cond delay="5500"/>
                            </p:stCondLst>
                            <p:childTnLst>
                              <p:par>
                                <p:cTn id="57" presetID="10" presetClass="entr" presetSubtype="0" fill="hold" grpId="0" nodeType="after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fade">
                                      <p:cBhvr>
                                        <p:cTn id="59" dur="500"/>
                                        <p:tgtEl>
                                          <p:spTgt spid="35"/>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fade">
                                      <p:cBhvr>
                                        <p:cTn id="62" dur="500"/>
                                        <p:tgtEl>
                                          <p:spTgt spid="36"/>
                                        </p:tgtEl>
                                      </p:cBhvr>
                                    </p:animEffect>
                                  </p:childTnLst>
                                </p:cTn>
                              </p:par>
                            </p:childTnLst>
                          </p:cTn>
                        </p:par>
                        <p:par>
                          <p:cTn id="63" fill="hold">
                            <p:stCondLst>
                              <p:cond delay="6000"/>
                            </p:stCondLst>
                            <p:childTnLst>
                              <p:par>
                                <p:cTn id="64" presetID="10" presetClass="entr" presetSubtype="0" fill="hold" grpId="0" nodeType="afterEffect">
                                  <p:stCondLst>
                                    <p:cond delay="0"/>
                                  </p:stCondLst>
                                  <p:childTnLst>
                                    <p:set>
                                      <p:cBhvr>
                                        <p:cTn id="65" dur="1" fill="hold">
                                          <p:stCondLst>
                                            <p:cond delay="0"/>
                                          </p:stCondLst>
                                        </p:cTn>
                                        <p:tgtEl>
                                          <p:spTgt spid="19">
                                            <p:txEl>
                                              <p:pRg st="0" end="0"/>
                                            </p:txEl>
                                          </p:spTgt>
                                        </p:tgtEl>
                                        <p:attrNameLst>
                                          <p:attrName>style.visibility</p:attrName>
                                        </p:attrNameLst>
                                      </p:cBhvr>
                                      <p:to>
                                        <p:strVal val="visible"/>
                                      </p:to>
                                    </p:set>
                                    <p:animEffect transition="in" filter="fade">
                                      <p:cBhvr>
                                        <p:cTn id="66" dur="500"/>
                                        <p:tgtEl>
                                          <p:spTgt spid="19">
                                            <p:txEl>
                                              <p:pRg st="0" end="0"/>
                                            </p:txEl>
                                          </p:spTgt>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39">
                                            <p:txEl>
                                              <p:pRg st="0" end="0"/>
                                            </p:txEl>
                                          </p:spTgt>
                                        </p:tgtEl>
                                        <p:attrNameLst>
                                          <p:attrName>style.visibility</p:attrName>
                                        </p:attrNameLst>
                                      </p:cBhvr>
                                      <p:to>
                                        <p:strVal val="visible"/>
                                      </p:to>
                                    </p:set>
                                    <p:animEffect transition="in" filter="fade">
                                      <p:cBhvr>
                                        <p:cTn id="70" dur="500"/>
                                        <p:tgtEl>
                                          <p:spTgt spid="39">
                                            <p:txEl>
                                              <p:pRg st="0" end="0"/>
                                            </p:txEl>
                                          </p:spTgt>
                                        </p:tgtEl>
                                      </p:cBhvr>
                                    </p:animEffect>
                                  </p:childTnLst>
                                </p:cTn>
                              </p:par>
                            </p:childTnLst>
                          </p:cTn>
                        </p:par>
                        <p:par>
                          <p:cTn id="71" fill="hold">
                            <p:stCondLst>
                              <p:cond delay="7000"/>
                            </p:stCondLst>
                            <p:childTnLst>
                              <p:par>
                                <p:cTn id="72" presetID="10" presetClass="entr" presetSubtype="0" fill="hold" grpId="0" nodeType="afterEffect">
                                  <p:stCondLst>
                                    <p:cond delay="0"/>
                                  </p:stCondLst>
                                  <p:childTnLst>
                                    <p:set>
                                      <p:cBhvr>
                                        <p:cTn id="73" dur="1" fill="hold">
                                          <p:stCondLst>
                                            <p:cond delay="0"/>
                                          </p:stCondLst>
                                        </p:cTn>
                                        <p:tgtEl>
                                          <p:spTgt spid="39">
                                            <p:txEl>
                                              <p:pRg st="1" end="1"/>
                                            </p:txEl>
                                          </p:spTgt>
                                        </p:tgtEl>
                                        <p:attrNameLst>
                                          <p:attrName>style.visibility</p:attrName>
                                        </p:attrNameLst>
                                      </p:cBhvr>
                                      <p:to>
                                        <p:strVal val="visible"/>
                                      </p:to>
                                    </p:set>
                                    <p:animEffect transition="in" filter="fade">
                                      <p:cBhvr>
                                        <p:cTn id="74" dur="500"/>
                                        <p:tgtEl>
                                          <p:spTgt spid="39">
                                            <p:txEl>
                                              <p:pRg st="1" end="1"/>
                                            </p:txEl>
                                          </p:spTgt>
                                        </p:tgtEl>
                                      </p:cBhvr>
                                    </p:animEffect>
                                  </p:childTnLst>
                                </p:cTn>
                              </p:par>
                            </p:childTnLst>
                          </p:cTn>
                        </p:par>
                        <p:par>
                          <p:cTn id="75" fill="hold">
                            <p:stCondLst>
                              <p:cond delay="7500"/>
                            </p:stCondLst>
                            <p:childTnLst>
                              <p:par>
                                <p:cTn id="76" presetID="10" presetClass="entr" presetSubtype="0" fill="hold" grpId="0" nodeType="afterEffect">
                                  <p:stCondLst>
                                    <p:cond delay="0"/>
                                  </p:stCondLst>
                                  <p:childTnLst>
                                    <p:set>
                                      <p:cBhvr>
                                        <p:cTn id="77" dur="1" fill="hold">
                                          <p:stCondLst>
                                            <p:cond delay="0"/>
                                          </p:stCondLst>
                                        </p:cTn>
                                        <p:tgtEl>
                                          <p:spTgt spid="39">
                                            <p:txEl>
                                              <p:pRg st="2" end="2"/>
                                            </p:txEl>
                                          </p:spTgt>
                                        </p:tgtEl>
                                        <p:attrNameLst>
                                          <p:attrName>style.visibility</p:attrName>
                                        </p:attrNameLst>
                                      </p:cBhvr>
                                      <p:to>
                                        <p:strVal val="visible"/>
                                      </p:to>
                                    </p:set>
                                    <p:animEffect transition="in" filter="fade">
                                      <p:cBhvr>
                                        <p:cTn id="78" dur="500"/>
                                        <p:tgtEl>
                                          <p:spTgt spid="39">
                                            <p:txEl>
                                              <p:pRg st="2" end="2"/>
                                            </p:txEl>
                                          </p:spTgt>
                                        </p:tgtEl>
                                      </p:cBhvr>
                                    </p:animEffect>
                                  </p:childTnLst>
                                </p:cTn>
                              </p:par>
                            </p:childTnLst>
                          </p:cTn>
                        </p:par>
                        <p:par>
                          <p:cTn id="79" fill="hold">
                            <p:stCondLst>
                              <p:cond delay="8000"/>
                            </p:stCondLst>
                            <p:childTnLst>
                              <p:par>
                                <p:cTn id="80" presetID="10" presetClass="entr" presetSubtype="0" fill="hold" grpId="0" nodeType="afterEffect">
                                  <p:stCondLst>
                                    <p:cond delay="0"/>
                                  </p:stCondLst>
                                  <p:childTnLst>
                                    <p:set>
                                      <p:cBhvr>
                                        <p:cTn id="81" dur="1" fill="hold">
                                          <p:stCondLst>
                                            <p:cond delay="0"/>
                                          </p:stCondLst>
                                        </p:cTn>
                                        <p:tgtEl>
                                          <p:spTgt spid="39">
                                            <p:txEl>
                                              <p:pRg st="3" end="3"/>
                                            </p:txEl>
                                          </p:spTgt>
                                        </p:tgtEl>
                                        <p:attrNameLst>
                                          <p:attrName>style.visibility</p:attrName>
                                        </p:attrNameLst>
                                      </p:cBhvr>
                                      <p:to>
                                        <p:strVal val="visible"/>
                                      </p:to>
                                    </p:set>
                                    <p:animEffect transition="in" filter="fade">
                                      <p:cBhvr>
                                        <p:cTn id="82" dur="500"/>
                                        <p:tgtEl>
                                          <p:spTgt spid="39">
                                            <p:txEl>
                                              <p:pRg st="3" end="3"/>
                                            </p:txEl>
                                          </p:spTgt>
                                        </p:tgtEl>
                                      </p:cBhvr>
                                    </p:animEffect>
                                  </p:childTnLst>
                                </p:cTn>
                              </p:par>
                            </p:childTnLst>
                          </p:cTn>
                        </p:par>
                        <p:par>
                          <p:cTn id="83" fill="hold">
                            <p:stCondLst>
                              <p:cond delay="8500"/>
                            </p:stCondLst>
                            <p:childTnLst>
                              <p:par>
                                <p:cTn id="84" presetID="10" presetClass="entr" presetSubtype="0" fill="hold" grpId="0" nodeType="afterEffect">
                                  <p:stCondLst>
                                    <p:cond delay="0"/>
                                  </p:stCondLst>
                                  <p:childTnLst>
                                    <p:set>
                                      <p:cBhvr>
                                        <p:cTn id="85" dur="1" fill="hold">
                                          <p:stCondLst>
                                            <p:cond delay="0"/>
                                          </p:stCondLst>
                                        </p:cTn>
                                        <p:tgtEl>
                                          <p:spTgt spid="39">
                                            <p:txEl>
                                              <p:pRg st="4" end="4"/>
                                            </p:txEl>
                                          </p:spTgt>
                                        </p:tgtEl>
                                        <p:attrNameLst>
                                          <p:attrName>style.visibility</p:attrName>
                                        </p:attrNameLst>
                                      </p:cBhvr>
                                      <p:to>
                                        <p:strVal val="visible"/>
                                      </p:to>
                                    </p:set>
                                    <p:animEffect transition="in" filter="fade">
                                      <p:cBhvr>
                                        <p:cTn id="86" dur="500"/>
                                        <p:tgtEl>
                                          <p:spTgt spid="3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9" grpId="0" build="p">
        <p:tmplLst>
          <p:tmpl lvl="1">
            <p:tnLst>
              <p:par>
                <p:cTn presetID="10" presetClass="entr" presetSubtype="0" fill="hold" nodeType="afterEffect">
                  <p:stCondLst>
                    <p:cond delay="0"/>
                  </p:st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19" grpId="0" build="p">
        <p:tmplLst>
          <p:tmpl lvl="1">
            <p:tnLst>
              <p:par>
                <p:cTn presetID="10" presetClass="entr" presetSubtype="0" fill="hold" nodeType="after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fade">
                      <p:cBhvr>
                        <p:cTn dur="500"/>
                        <p:tgtEl>
                          <p:spTgt spid="19"/>
                        </p:tgtEl>
                      </p:cBhvr>
                    </p:animEffect>
                  </p:childTnLst>
                </p:cTn>
              </p:par>
            </p:tnLst>
          </p:tmpl>
        </p:tmplLst>
      </p:bldP>
      <p:bldP spid="10" grpId="0" animBg="1"/>
      <p:bldP spid="17" grpId="0" build="p">
        <p:tmplLst>
          <p:tmpl lvl="1">
            <p:tnLst>
              <p:par>
                <p:cTn presetID="10" presetClass="entr" presetSubtype="0" fill="hold" nodeType="afterEffect">
                  <p:stCondLst>
                    <p:cond delay="0"/>
                  </p:stCondLst>
                  <p:childTnLst>
                    <p:set>
                      <p:cBhvr>
                        <p:cTn dur="1" fill="hold">
                          <p:stCondLst>
                            <p:cond delay="0"/>
                          </p:stCondLst>
                        </p:cTn>
                        <p:tgtEl>
                          <p:spTgt spid="17"/>
                        </p:tgtEl>
                        <p:attrNameLst>
                          <p:attrName>style.visibility</p:attrName>
                        </p:attrNameLst>
                      </p:cBhvr>
                      <p:to>
                        <p:strVal val="visible"/>
                      </p:to>
                    </p:set>
                    <p:animEffect transition="in" filter="fade">
                      <p:cBhvr>
                        <p:cTn dur="500"/>
                        <p:tgtEl>
                          <p:spTgt spid="17"/>
                        </p:tgtEl>
                      </p:cBhvr>
                    </p:animEffect>
                  </p:childTnLst>
                </p:cTn>
              </p:par>
            </p:tnLst>
          </p:tmpl>
        </p:tmplLst>
      </p:bldP>
      <p:bldP spid="11" grpId="0" animBg="1"/>
      <p:bldP spid="4" grpId="0" build="p">
        <p:tmplLst>
          <p:tmpl lvl="1">
            <p:tnLst>
              <p:par>
                <p:cTn presetID="10" presetClass="entr" presetSubtype="0" fill="hold" nodeType="after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500"/>
                        <p:tgtEl>
                          <p:spTgt spid="4"/>
                        </p:tgtEl>
                      </p:cBhvr>
                    </p:animEffect>
                  </p:childTnLst>
                </p:cTn>
              </p:par>
            </p:tnLst>
          </p:tmpl>
        </p:tmplLst>
      </p:bldP>
      <p:bldP spid="16" grpId="0" animBg="1"/>
      <p:bldP spid="7" grpId="0" animBg="1"/>
      <p:bldP spid="21" grpId="0" build="p">
        <p:tmplLst>
          <p:tmpl lvl="1">
            <p:tnLst>
              <p:par>
                <p:cTn presetID="10" presetClass="entr" presetSubtype="0" fill="hold" nodeType="withEffect">
                  <p:stCondLst>
                    <p:cond delay="0"/>
                  </p:stCondLst>
                  <p:childTnLst>
                    <p:set>
                      <p:cBhvr>
                        <p:cTn dur="1" fill="hold">
                          <p:stCondLst>
                            <p:cond delay="0"/>
                          </p:stCondLst>
                        </p:cTn>
                        <p:tgtEl>
                          <p:spTgt spid="21"/>
                        </p:tgtEl>
                        <p:attrNameLst>
                          <p:attrName>style.visibility</p:attrName>
                        </p:attrNameLst>
                      </p:cBhvr>
                      <p:to>
                        <p:strVal val="visible"/>
                      </p:to>
                    </p:set>
                    <p:animEffect transition="in" filter="fade">
                      <p:cBhvr>
                        <p:cTn dur="500"/>
                        <p:tgtEl>
                          <p:spTgt spid="21"/>
                        </p:tgtEl>
                      </p:cBhvr>
                    </p:animEffect>
                  </p:childTnLst>
                </p:cTn>
              </p:par>
            </p:tnLst>
          </p:tmpl>
        </p:tmplLst>
      </p:bldP>
      <p:bldP spid="25" grpId="0" build="p" advAuto="500">
        <p:tmplLst>
          <p:tmpl lvl="1">
            <p:tnLst>
              <p:par>
                <p:cTn presetID="10" presetClass="entr" presetSubtype="0" fill="hold" nodeType="afterEffect">
                  <p:stCondLst>
                    <p:cond delay="500"/>
                  </p:stCondLst>
                  <p:childTnLst>
                    <p:set>
                      <p:cBhvr>
                        <p:cTn dur="1" fill="hold">
                          <p:stCondLst>
                            <p:cond delay="0"/>
                          </p:stCondLst>
                        </p:cTn>
                        <p:tgtEl>
                          <p:spTgt spid="25"/>
                        </p:tgtEl>
                        <p:attrNameLst>
                          <p:attrName>style.visibility</p:attrName>
                        </p:attrNameLst>
                      </p:cBhvr>
                      <p:to>
                        <p:strVal val="visible"/>
                      </p:to>
                    </p:set>
                    <p:animEffect transition="in" filter="fade">
                      <p:cBhvr>
                        <p:cTn dur="500"/>
                        <p:tgtEl>
                          <p:spTgt spid="25"/>
                        </p:tgtEl>
                      </p:cBhvr>
                    </p:animEffect>
                  </p:childTnLst>
                </p:cTn>
              </p:par>
            </p:tnLst>
          </p:tmpl>
          <p:tmpl lvl="3">
            <p:tnLst>
              <p:par>
                <p:cTn presetID="10" presetClass="entr" presetSubtype="0" fill="hold" nodeType="withEffect">
                  <p:stCondLst>
                    <p:cond delay="500"/>
                  </p:stCondLst>
                  <p:childTnLst>
                    <p:set>
                      <p:cBhvr>
                        <p:cTn dur="1" fill="hold">
                          <p:stCondLst>
                            <p:cond delay="0"/>
                          </p:stCondLst>
                        </p:cTn>
                        <p:tgtEl>
                          <p:spTgt spid="25"/>
                        </p:tgtEl>
                        <p:attrNameLst>
                          <p:attrName>style.visibility</p:attrName>
                        </p:attrNameLst>
                      </p:cBhvr>
                      <p:to>
                        <p:strVal val="visible"/>
                      </p:to>
                    </p:set>
                    <p:animEffect transition="in" filter="fade">
                      <p:cBhvr>
                        <p:cTn dur="500"/>
                        <p:tgtEl>
                          <p:spTgt spid="25"/>
                        </p:tgtEl>
                      </p:cBhvr>
                    </p:animEffect>
                  </p:childTnLst>
                </p:cTn>
              </p:par>
            </p:tnLst>
          </p:tmpl>
        </p:tmplLst>
      </p:bldP>
    </p:bldLst>
  </p:timing>
</p:sldLayout>
</file>

<file path=ppt/slideLayouts/slideLayout114.xml><?xml version="1.0" encoding="utf-8"?>
<p:sldLayout xmlns:a="http://schemas.openxmlformats.org/drawingml/2006/main" xmlns:r="http://schemas.openxmlformats.org/officeDocument/2006/relationships" xmlns:p="http://schemas.openxmlformats.org/presentationml/2006/main" userDrawn="1">
  <p:cSld name="5_Revised Proof Point">
    <p:spTree>
      <p:nvGrpSpPr>
        <p:cNvPr id="1" name=""/>
        <p:cNvGrpSpPr/>
        <p:nvPr/>
      </p:nvGrpSpPr>
      <p:grpSpPr>
        <a:xfrm>
          <a:off x="0" y="0"/>
          <a:ext cx="0" cy="0"/>
          <a:chOff x="0" y="0"/>
          <a:chExt cx="0" cy="0"/>
        </a:xfrm>
      </p:grpSpPr>
      <p:sp>
        <p:nvSpPr>
          <p:cNvPr id="24" name="TextBox 23"/>
          <p:cNvSpPr txBox="1"/>
          <p:nvPr userDrawn="1"/>
        </p:nvSpPr>
        <p:spPr>
          <a:xfrm>
            <a:off x="88200" y="6424511"/>
            <a:ext cx="5998265" cy="400110"/>
          </a:xfrm>
          <a:prstGeom prst="rect">
            <a:avLst/>
          </a:prstGeom>
          <a:noFill/>
        </p:spPr>
        <p:txBody>
          <a:bodyPr wrap="square" rtlCol="0">
            <a:spAutoFit/>
          </a:bodyPr>
          <a:lstStyle/>
          <a:p>
            <a:pPr>
              <a:defRPr/>
            </a:pPr>
            <a:r>
              <a:rPr lang="en-US" sz="1000" cap="all" dirty="0" smtClean="0">
                <a:solidFill>
                  <a:srgbClr val="BFBFBF"/>
                </a:solidFill>
                <a:latin typeface="Open Sans Semibold"/>
              </a:rPr>
              <a:t>Confidential and Propriety to Owens &amp; Minor Distribution, Inc.</a:t>
            </a:r>
          </a:p>
          <a:p>
            <a:endParaRPr lang="en-US" sz="1000" dirty="0">
              <a:solidFill>
                <a:srgbClr val="FFFFFF">
                  <a:lumMod val="75000"/>
                </a:srgbClr>
              </a:solidFill>
              <a:latin typeface="Open Sans Semibold"/>
            </a:endParaRPr>
          </a:p>
        </p:txBody>
      </p:sp>
      <p:sp>
        <p:nvSpPr>
          <p:cNvPr id="30" name="TextBox 29"/>
          <p:cNvSpPr txBox="1"/>
          <p:nvPr userDrawn="1"/>
        </p:nvSpPr>
        <p:spPr>
          <a:xfrm>
            <a:off x="8369450" y="6470677"/>
            <a:ext cx="774549" cy="338554"/>
          </a:xfrm>
          <a:prstGeom prst="rect">
            <a:avLst/>
          </a:prstGeom>
          <a:noFill/>
        </p:spPr>
        <p:txBody>
          <a:bodyPr wrap="square" rtlCol="0">
            <a:spAutoFit/>
          </a:bodyPr>
          <a:lstStyle/>
          <a:p>
            <a:fld id="{3D84F2F9-315C-FD42-A941-A992AC045A1A}" type="slidenum">
              <a:rPr lang="en-US" sz="1600" smtClean="0">
                <a:solidFill>
                  <a:srgbClr val="FFFFFF"/>
                </a:solidFill>
                <a:latin typeface="Open Sans Semibold"/>
              </a:rPr>
              <a:pPr/>
              <a:t>‹#›</a:t>
            </a:fld>
            <a:endParaRPr lang="en-US" sz="1600" dirty="0">
              <a:solidFill>
                <a:srgbClr val="FFFFFF"/>
              </a:solidFill>
              <a:latin typeface="Open Sans Semibold"/>
            </a:endParaRPr>
          </a:p>
        </p:txBody>
      </p:sp>
      <p:sp>
        <p:nvSpPr>
          <p:cNvPr id="35" name="Rectangle 34"/>
          <p:cNvSpPr/>
          <p:nvPr userDrawn="1"/>
        </p:nvSpPr>
        <p:spPr>
          <a:xfrm>
            <a:off x="3510728" y="3823471"/>
            <a:ext cx="5298630" cy="2377440"/>
          </a:xfrm>
          <a:prstGeom prst="rect">
            <a:avLst/>
          </a:prstGeom>
          <a:solidFill>
            <a:schemeClr val="bg1">
              <a:lumMod val="85000"/>
              <a:alpha val="38000"/>
            </a:schemeClr>
          </a:solidFill>
          <a:ln w="9525"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sz="2400" dirty="0">
              <a:solidFill>
                <a:prstClr val="black"/>
              </a:solidFill>
              <a:latin typeface="Arial" charset="0"/>
              <a:ea typeface="ＭＳ Ｐゴシック" pitchFamily="-32" charset="-128"/>
            </a:endParaRPr>
          </a:p>
        </p:txBody>
      </p:sp>
      <p:sp>
        <p:nvSpPr>
          <p:cNvPr id="36" name="Rectangle 35"/>
          <p:cNvSpPr/>
          <p:nvPr userDrawn="1"/>
        </p:nvSpPr>
        <p:spPr>
          <a:xfrm>
            <a:off x="3510728" y="3812172"/>
            <a:ext cx="5298630" cy="332917"/>
          </a:xfrm>
          <a:prstGeom prst="rect">
            <a:avLst/>
          </a:prstGeom>
          <a:solidFill>
            <a:schemeClr val="accent3"/>
          </a:solidFill>
          <a:ln>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39" name="Text Placeholder 38"/>
          <p:cNvSpPr>
            <a:spLocks noGrp="1"/>
          </p:cNvSpPr>
          <p:nvPr>
            <p:ph type="body" sz="quarter" idx="17"/>
          </p:nvPr>
        </p:nvSpPr>
        <p:spPr>
          <a:xfrm>
            <a:off x="3509963" y="4144963"/>
            <a:ext cx="5299075" cy="2055812"/>
          </a:xfrm>
          <a:prstGeom prst="rect">
            <a:avLst/>
          </a:prstGeom>
        </p:spPr>
        <p:txBody>
          <a:bodyPr/>
          <a:lstStyle>
            <a:lvl1pPr marL="342900" indent="-342900">
              <a:defRPr lang="en-US" sz="1600" kern="1200" dirty="0" smtClean="0">
                <a:solidFill>
                  <a:schemeClr val="tx1"/>
                </a:solidFill>
                <a:latin typeface="+mn-lt"/>
                <a:ea typeface="+mn-ea"/>
                <a:cs typeface="+mn-cs"/>
              </a:defRPr>
            </a:lvl1pPr>
            <a:lvl2pPr marL="342900" indent="-342900">
              <a:defRPr/>
            </a:lvl2pPr>
            <a:lvl3pPr marL="342900" indent="-342900">
              <a:defRPr/>
            </a:lvl3pPr>
            <a:lvl4pPr marL="342900" indent="-342900">
              <a:defRPr/>
            </a:lvl4pPr>
            <a:lvl5pPr marL="342900" indent="-342900">
              <a:defRPr/>
            </a:lvl5pPr>
          </a:lstStyle>
          <a:p>
            <a:pPr marL="91440" lvl="0" indent="-91440" algn="l" defTabSz="457200" rtl="0" eaLnBrk="1" latinLnBrk="0" hangingPunct="1">
              <a:spcBef>
                <a:spcPts val="0"/>
              </a:spcBef>
              <a:spcAft>
                <a:spcPts val="300"/>
              </a:spcAft>
              <a:buClr>
                <a:schemeClr val="tx1"/>
              </a:buClr>
              <a:buFont typeface="Arial" panose="020B0604020202020204" pitchFamily="34" charset="0"/>
              <a:buChar char="•"/>
            </a:pPr>
            <a:r>
              <a:rPr lang="en-US" dirty="0" smtClean="0"/>
              <a:t>Click to edit Master text styles</a:t>
            </a:r>
          </a:p>
          <a:p>
            <a:pPr marL="91440" lvl="0" indent="-91440" algn="l" defTabSz="457200" rtl="0" eaLnBrk="1" latinLnBrk="0" hangingPunct="1">
              <a:spcBef>
                <a:spcPts val="0"/>
              </a:spcBef>
              <a:spcAft>
                <a:spcPts val="300"/>
              </a:spcAft>
              <a:buClr>
                <a:schemeClr val="tx1"/>
              </a:buClr>
              <a:buFont typeface="Arial" panose="020B0604020202020204" pitchFamily="34" charset="0"/>
              <a:buChar char="•"/>
            </a:pPr>
            <a:r>
              <a:rPr lang="en-US" dirty="0" smtClean="0"/>
              <a:t>Second level</a:t>
            </a:r>
          </a:p>
          <a:p>
            <a:pPr marL="91440" lvl="0" indent="-91440" algn="l" defTabSz="457200" rtl="0" eaLnBrk="1" latinLnBrk="0" hangingPunct="1">
              <a:spcBef>
                <a:spcPts val="0"/>
              </a:spcBef>
              <a:spcAft>
                <a:spcPts val="300"/>
              </a:spcAft>
              <a:buClr>
                <a:schemeClr val="tx1"/>
              </a:buClr>
              <a:buFont typeface="Arial" panose="020B0604020202020204" pitchFamily="34" charset="0"/>
              <a:buChar char="•"/>
            </a:pPr>
            <a:r>
              <a:rPr lang="en-US" dirty="0" smtClean="0"/>
              <a:t>Third level</a:t>
            </a:r>
          </a:p>
          <a:p>
            <a:pPr marL="91440" lvl="0" indent="-91440" algn="l" defTabSz="457200" rtl="0" eaLnBrk="1" latinLnBrk="0" hangingPunct="1">
              <a:spcBef>
                <a:spcPts val="0"/>
              </a:spcBef>
              <a:spcAft>
                <a:spcPts val="300"/>
              </a:spcAft>
              <a:buClr>
                <a:schemeClr val="tx1"/>
              </a:buClr>
              <a:buFont typeface="Arial" panose="020B0604020202020204" pitchFamily="34" charset="0"/>
              <a:buChar char="•"/>
            </a:pPr>
            <a:r>
              <a:rPr lang="en-US" dirty="0" smtClean="0"/>
              <a:t>Fourth level</a:t>
            </a:r>
          </a:p>
          <a:p>
            <a:pPr marL="91440" lvl="0" indent="-91440" algn="l" defTabSz="457200" rtl="0" eaLnBrk="1" latinLnBrk="0" hangingPunct="1">
              <a:spcBef>
                <a:spcPts val="0"/>
              </a:spcBef>
              <a:spcAft>
                <a:spcPts val="300"/>
              </a:spcAft>
              <a:buClr>
                <a:schemeClr val="tx1"/>
              </a:buClr>
              <a:buFont typeface="Arial" panose="020B0604020202020204" pitchFamily="34" charset="0"/>
              <a:buChar char="•"/>
            </a:pPr>
            <a:r>
              <a:rPr lang="en-US" dirty="0" smtClean="0"/>
              <a:t>Fifth level</a:t>
            </a:r>
            <a:endParaRPr lang="en-US" dirty="0"/>
          </a:p>
        </p:txBody>
      </p:sp>
      <p:sp>
        <p:nvSpPr>
          <p:cNvPr id="19" name="Text Placeholder 18"/>
          <p:cNvSpPr>
            <a:spLocks noGrp="1"/>
          </p:cNvSpPr>
          <p:nvPr>
            <p:ph type="body" sz="quarter" idx="16"/>
          </p:nvPr>
        </p:nvSpPr>
        <p:spPr>
          <a:xfrm>
            <a:off x="3509963" y="3822700"/>
            <a:ext cx="5299075" cy="322263"/>
          </a:xfrm>
          <a:prstGeom prst="rect">
            <a:avLst/>
          </a:prstGeom>
        </p:spPr>
        <p:txBody>
          <a:bodyPr/>
          <a:lstStyle>
            <a:lvl1pPr marL="0" indent="0">
              <a:buNone/>
              <a:defRPr lang="en-US" sz="1800" b="0" kern="1200" smtClean="0">
                <a:solidFill>
                  <a:schemeClr val="bg1"/>
                </a:solidFill>
                <a:latin typeface="+mj-lt"/>
                <a:ea typeface="+mn-ea"/>
                <a:cs typeface="+mn-cs"/>
              </a:defRPr>
            </a:lvl1pPr>
            <a:lvl2pPr marL="457200" indent="0">
              <a:buNone/>
              <a:defRPr lang="en-US" sz="1800" b="1" kern="1200" smtClean="0">
                <a:solidFill>
                  <a:schemeClr val="bg1"/>
                </a:solidFill>
                <a:latin typeface="+mn-lt"/>
                <a:ea typeface="+mn-ea"/>
                <a:cs typeface="+mn-cs"/>
              </a:defRPr>
            </a:lvl2pPr>
            <a:lvl3pPr marL="914400" indent="0">
              <a:buNone/>
              <a:defRPr lang="en-US" sz="1800" b="1" kern="1200" smtClean="0">
                <a:solidFill>
                  <a:schemeClr val="bg1"/>
                </a:solidFill>
                <a:latin typeface="+mn-lt"/>
                <a:ea typeface="+mn-ea"/>
                <a:cs typeface="+mn-cs"/>
              </a:defRPr>
            </a:lvl3pPr>
            <a:lvl4pPr marL="1371600" indent="0">
              <a:buNone/>
              <a:defRPr lang="en-US" sz="1800" b="1" kern="1200" smtClean="0">
                <a:solidFill>
                  <a:schemeClr val="bg1"/>
                </a:solidFill>
                <a:latin typeface="+mn-lt"/>
                <a:ea typeface="+mn-ea"/>
                <a:cs typeface="+mn-cs"/>
              </a:defRPr>
            </a:lvl4pPr>
            <a:lvl5pPr marL="1828800" indent="0">
              <a:buNone/>
              <a:defRPr lang="en-US" sz="1800" b="1" kern="1200" smtClean="0">
                <a:solidFill>
                  <a:schemeClr val="bg1"/>
                </a:solidFill>
                <a:latin typeface="+mn-lt"/>
                <a:ea typeface="+mn-ea"/>
                <a:cs typeface="+mn-cs"/>
              </a:defRPr>
            </a:lvl5pPr>
          </a:lstStyle>
          <a:p>
            <a:pPr lvl="0"/>
            <a:r>
              <a:rPr lang="en-US" dirty="0" smtClean="0"/>
              <a:t>Click to edit Master text styles</a:t>
            </a:r>
          </a:p>
        </p:txBody>
      </p:sp>
      <p:sp>
        <p:nvSpPr>
          <p:cNvPr id="10" name="Rectangle 9"/>
          <p:cNvSpPr/>
          <p:nvPr userDrawn="1"/>
        </p:nvSpPr>
        <p:spPr>
          <a:xfrm>
            <a:off x="3510728" y="1088908"/>
            <a:ext cx="5298630" cy="2377440"/>
          </a:xfrm>
          <a:prstGeom prst="rect">
            <a:avLst/>
          </a:prstGeom>
          <a:solidFill>
            <a:schemeClr val="bg1">
              <a:lumMod val="85000"/>
              <a:alpha val="38000"/>
            </a:schemeClr>
          </a:solidFill>
          <a:ln w="9525"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sz="2400" dirty="0">
              <a:solidFill>
                <a:prstClr val="black"/>
              </a:solidFill>
              <a:latin typeface="Arial" charset="0"/>
              <a:ea typeface="ＭＳ Ｐゴシック" pitchFamily="-32" charset="-128"/>
            </a:endParaRPr>
          </a:p>
        </p:txBody>
      </p:sp>
      <p:sp>
        <p:nvSpPr>
          <p:cNvPr id="17" name="Text Placeholder 16"/>
          <p:cNvSpPr>
            <a:spLocks noGrp="1"/>
          </p:cNvSpPr>
          <p:nvPr>
            <p:ph type="body" sz="quarter" idx="15"/>
          </p:nvPr>
        </p:nvSpPr>
        <p:spPr>
          <a:xfrm>
            <a:off x="3509963" y="1412875"/>
            <a:ext cx="5299075" cy="2054225"/>
          </a:xfrm>
          <a:prstGeom prst="rect">
            <a:avLst/>
          </a:prstGeom>
        </p:spPr>
        <p:txBody>
          <a:bodyPr/>
          <a:lstStyle>
            <a:lvl1pPr marL="342900" indent="-342900">
              <a:defRPr lang="en-US" sz="1600" kern="1200" dirty="0" smtClean="0">
                <a:solidFill>
                  <a:schemeClr val="tx1"/>
                </a:solidFill>
                <a:latin typeface="+mn-lt"/>
                <a:ea typeface="+mn-ea"/>
                <a:cs typeface="+mn-cs"/>
              </a:defRPr>
            </a:lvl1pPr>
            <a:lvl2pPr marL="342900" indent="-342900">
              <a:defRPr/>
            </a:lvl2pPr>
            <a:lvl3pPr marL="342900" indent="-342900">
              <a:defRPr/>
            </a:lvl3pPr>
            <a:lvl4pPr marL="342900" indent="-342900">
              <a:defRPr/>
            </a:lvl4pPr>
            <a:lvl5pPr marL="342900" indent="-342900">
              <a:defRPr/>
            </a:lvl5pPr>
          </a:lstStyle>
          <a:p>
            <a:pPr marL="91440" lvl="0" indent="-91440" algn="l" defTabSz="457200" rtl="0" eaLnBrk="1" latinLnBrk="0" hangingPunct="1">
              <a:spcBef>
                <a:spcPts val="0"/>
              </a:spcBef>
              <a:spcAft>
                <a:spcPts val="300"/>
              </a:spcAft>
              <a:buClr>
                <a:schemeClr val="tx1"/>
              </a:buClr>
              <a:buFont typeface="Arial" panose="020B0604020202020204" pitchFamily="34" charset="0"/>
              <a:buChar char="•"/>
            </a:pPr>
            <a:r>
              <a:rPr lang="en-US" dirty="0" smtClean="0"/>
              <a:t>Click to edit Master text styles</a:t>
            </a:r>
          </a:p>
          <a:p>
            <a:pPr marL="91440" lvl="0" indent="-91440" algn="l" defTabSz="457200" rtl="0" eaLnBrk="1" latinLnBrk="0" hangingPunct="1">
              <a:spcBef>
                <a:spcPts val="0"/>
              </a:spcBef>
              <a:spcAft>
                <a:spcPts val="300"/>
              </a:spcAft>
              <a:buClr>
                <a:schemeClr val="tx1"/>
              </a:buClr>
              <a:buFont typeface="Arial" panose="020B0604020202020204" pitchFamily="34" charset="0"/>
              <a:buChar char="•"/>
            </a:pPr>
            <a:r>
              <a:rPr lang="en-US" dirty="0" smtClean="0"/>
              <a:t>Second level</a:t>
            </a:r>
          </a:p>
          <a:p>
            <a:pPr marL="91440" lvl="0" indent="-91440" algn="l" defTabSz="457200" rtl="0" eaLnBrk="1" latinLnBrk="0" hangingPunct="1">
              <a:spcBef>
                <a:spcPts val="0"/>
              </a:spcBef>
              <a:spcAft>
                <a:spcPts val="300"/>
              </a:spcAft>
              <a:buClr>
                <a:schemeClr val="tx1"/>
              </a:buClr>
              <a:buFont typeface="Arial" panose="020B0604020202020204" pitchFamily="34" charset="0"/>
              <a:buChar char="•"/>
            </a:pPr>
            <a:r>
              <a:rPr lang="en-US" dirty="0" smtClean="0"/>
              <a:t>Third level</a:t>
            </a:r>
          </a:p>
          <a:p>
            <a:pPr marL="91440" lvl="0" indent="-91440" algn="l" defTabSz="457200" rtl="0" eaLnBrk="1" latinLnBrk="0" hangingPunct="1">
              <a:spcBef>
                <a:spcPts val="0"/>
              </a:spcBef>
              <a:spcAft>
                <a:spcPts val="300"/>
              </a:spcAft>
              <a:buClr>
                <a:schemeClr val="tx1"/>
              </a:buClr>
              <a:buFont typeface="Arial" panose="020B0604020202020204" pitchFamily="34" charset="0"/>
              <a:buChar char="•"/>
            </a:pPr>
            <a:r>
              <a:rPr lang="en-US" dirty="0" smtClean="0"/>
              <a:t>Fourth level</a:t>
            </a:r>
          </a:p>
          <a:p>
            <a:pPr marL="91440" lvl="0" indent="-91440" algn="l" defTabSz="457200" rtl="0" eaLnBrk="1" latinLnBrk="0" hangingPunct="1">
              <a:spcBef>
                <a:spcPts val="0"/>
              </a:spcBef>
              <a:spcAft>
                <a:spcPts val="300"/>
              </a:spcAft>
              <a:buClr>
                <a:schemeClr val="tx1"/>
              </a:buClr>
              <a:buFont typeface="Arial" panose="020B0604020202020204" pitchFamily="34" charset="0"/>
              <a:buChar char="•"/>
            </a:pPr>
            <a:r>
              <a:rPr lang="en-US" dirty="0" smtClean="0"/>
              <a:t>Fifth level</a:t>
            </a:r>
            <a:endParaRPr lang="en-US" dirty="0"/>
          </a:p>
        </p:txBody>
      </p:sp>
      <p:sp>
        <p:nvSpPr>
          <p:cNvPr id="11" name="Rectangle 10"/>
          <p:cNvSpPr/>
          <p:nvPr userDrawn="1"/>
        </p:nvSpPr>
        <p:spPr>
          <a:xfrm>
            <a:off x="3510728" y="1080271"/>
            <a:ext cx="5298630" cy="332917"/>
          </a:xfrm>
          <a:prstGeom prst="rect">
            <a:avLst/>
          </a:prstGeom>
          <a:solidFill>
            <a:schemeClr val="accent2"/>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4" name="Text Placeholder 3"/>
          <p:cNvSpPr>
            <a:spLocks noGrp="1"/>
          </p:cNvSpPr>
          <p:nvPr>
            <p:ph type="body" sz="quarter" idx="14"/>
          </p:nvPr>
        </p:nvSpPr>
        <p:spPr>
          <a:xfrm>
            <a:off x="3509963" y="1079500"/>
            <a:ext cx="5299075" cy="333375"/>
          </a:xfrm>
          <a:prstGeom prst="rect">
            <a:avLst/>
          </a:prstGeom>
        </p:spPr>
        <p:txBody>
          <a:bodyPr/>
          <a:lstStyle>
            <a:lvl1pPr marL="0" indent="0">
              <a:buNone/>
              <a:defRPr lang="en-US" sz="1800" b="0" kern="1200" smtClean="0">
                <a:solidFill>
                  <a:schemeClr val="bg1"/>
                </a:solidFill>
                <a:latin typeface="+mj-lt"/>
                <a:ea typeface="+mn-ea"/>
                <a:cs typeface="+mn-cs"/>
              </a:defRPr>
            </a:lvl1pPr>
            <a:lvl2pPr marL="457200" indent="0">
              <a:buNone/>
              <a:defRPr lang="en-US" sz="1800" b="1" kern="1200" smtClean="0">
                <a:solidFill>
                  <a:schemeClr val="bg1"/>
                </a:solidFill>
                <a:latin typeface="+mn-lt"/>
                <a:ea typeface="+mn-ea"/>
                <a:cs typeface="+mn-cs"/>
              </a:defRPr>
            </a:lvl2pPr>
            <a:lvl3pPr marL="914400" indent="0">
              <a:buNone/>
              <a:defRPr lang="en-US" sz="1800" b="1" kern="1200" smtClean="0">
                <a:solidFill>
                  <a:schemeClr val="bg1"/>
                </a:solidFill>
                <a:latin typeface="+mn-lt"/>
                <a:ea typeface="+mn-ea"/>
                <a:cs typeface="+mn-cs"/>
              </a:defRPr>
            </a:lvl3pPr>
            <a:lvl4pPr marL="1371600" indent="0">
              <a:buNone/>
              <a:defRPr lang="en-US" sz="1800" b="1" kern="1200" smtClean="0">
                <a:solidFill>
                  <a:schemeClr val="bg1"/>
                </a:solidFill>
                <a:latin typeface="+mn-lt"/>
                <a:ea typeface="+mn-ea"/>
                <a:cs typeface="+mn-cs"/>
              </a:defRPr>
            </a:lvl4pPr>
            <a:lvl5pPr marL="1828800" indent="0">
              <a:buNone/>
              <a:defRPr lang="en-US" sz="1800" b="1" kern="1200">
                <a:solidFill>
                  <a:schemeClr val="bg1"/>
                </a:solidFill>
                <a:latin typeface="+mn-lt"/>
                <a:ea typeface="+mn-ea"/>
                <a:cs typeface="+mn-cs"/>
              </a:defRPr>
            </a:lvl5pPr>
          </a:lstStyle>
          <a:p>
            <a:pPr lvl="0"/>
            <a:r>
              <a:rPr lang="en-US" dirty="0" smtClean="0"/>
              <a:t>Click to edit Master text styles</a:t>
            </a:r>
          </a:p>
        </p:txBody>
      </p:sp>
      <p:sp>
        <p:nvSpPr>
          <p:cNvPr id="16" name="Rectangle 15"/>
          <p:cNvSpPr/>
          <p:nvPr userDrawn="1"/>
        </p:nvSpPr>
        <p:spPr>
          <a:xfrm>
            <a:off x="334642" y="1080271"/>
            <a:ext cx="2960523" cy="5120640"/>
          </a:xfrm>
          <a:prstGeom prst="rect">
            <a:avLst/>
          </a:prstGeom>
          <a:solidFill>
            <a:schemeClr val="bg1">
              <a:lumMod val="85000"/>
              <a:alpha val="38000"/>
            </a:schemeClr>
          </a:solidFill>
          <a:ln w="9525"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sz="2400" dirty="0">
              <a:solidFill>
                <a:prstClr val="black"/>
              </a:solidFill>
              <a:latin typeface="Arial" charset="0"/>
              <a:ea typeface="ＭＳ Ｐゴシック" pitchFamily="-32" charset="-128"/>
            </a:endParaRPr>
          </a:p>
        </p:txBody>
      </p:sp>
      <p:sp>
        <p:nvSpPr>
          <p:cNvPr id="7" name="Rectangle 6"/>
          <p:cNvSpPr/>
          <p:nvPr userDrawn="1"/>
        </p:nvSpPr>
        <p:spPr>
          <a:xfrm>
            <a:off x="334322" y="1078930"/>
            <a:ext cx="2960077" cy="332917"/>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1" name="Text Placeholder 20"/>
          <p:cNvSpPr>
            <a:spLocks noGrp="1"/>
          </p:cNvSpPr>
          <p:nvPr userDrawn="1">
            <p:ph type="body" sz="quarter" idx="10"/>
          </p:nvPr>
        </p:nvSpPr>
        <p:spPr>
          <a:xfrm>
            <a:off x="334643" y="1088908"/>
            <a:ext cx="2960522" cy="333375"/>
          </a:xfrm>
          <a:prstGeom prst="rect">
            <a:avLst/>
          </a:prstGeom>
          <a:noFill/>
        </p:spPr>
        <p:txBody>
          <a:bodyPr anchor="ctr"/>
          <a:lstStyle>
            <a:lvl1pPr marL="0" indent="0">
              <a:buNone/>
              <a:defRPr sz="1800" b="0">
                <a:solidFill>
                  <a:schemeClr val="bg1"/>
                </a:solidFill>
                <a:latin typeface="+mj-lt"/>
              </a:defRPr>
            </a:lvl1pPr>
          </a:lstStyle>
          <a:p>
            <a:pPr lvl="0"/>
            <a:r>
              <a:rPr lang="en-US" dirty="0" smtClean="0"/>
              <a:t>Click to edit Master text styles</a:t>
            </a:r>
            <a:endParaRPr lang="en-US" dirty="0"/>
          </a:p>
        </p:txBody>
      </p:sp>
      <p:sp>
        <p:nvSpPr>
          <p:cNvPr id="25" name="Text Placeholder 24"/>
          <p:cNvSpPr>
            <a:spLocks noGrp="1"/>
          </p:cNvSpPr>
          <p:nvPr userDrawn="1">
            <p:ph type="body" sz="quarter" idx="13"/>
          </p:nvPr>
        </p:nvSpPr>
        <p:spPr>
          <a:xfrm>
            <a:off x="334643" y="1430919"/>
            <a:ext cx="2960522" cy="4769855"/>
          </a:xfrm>
          <a:prstGeom prst="rect">
            <a:avLst/>
          </a:prstGeom>
        </p:spPr>
        <p:txBody>
          <a:bodyPr lIns="91440" tIns="182880"/>
          <a:lstStyle>
            <a:lvl1pPr marL="0" indent="0" algn="l" defTabSz="457200" rtl="0" eaLnBrk="1" latinLnBrk="0" hangingPunct="1">
              <a:spcBef>
                <a:spcPts val="0"/>
              </a:spcBef>
              <a:spcAft>
                <a:spcPts val="600"/>
              </a:spcAft>
              <a:buClr>
                <a:schemeClr val="tx1"/>
              </a:buClr>
              <a:buFont typeface="Arial" panose="020B0604020202020204" pitchFamily="34" charset="0"/>
              <a:buNone/>
              <a:defRPr lang="en-US" sz="1600" kern="1200" dirty="0" smtClean="0">
                <a:solidFill>
                  <a:schemeClr val="tx1"/>
                </a:solidFill>
                <a:latin typeface="+mn-lt"/>
                <a:ea typeface="+mn-ea"/>
                <a:cs typeface="+mn-cs"/>
              </a:defRPr>
            </a:lvl1pPr>
            <a:lvl2pPr marL="182880" indent="-182880" algn="l" defTabSz="457200" rtl="0" eaLnBrk="1" latinLnBrk="0" hangingPunct="1">
              <a:spcBef>
                <a:spcPts val="0"/>
              </a:spcBef>
              <a:spcAft>
                <a:spcPts val="300"/>
              </a:spcAft>
              <a:buClr>
                <a:schemeClr val="tx1"/>
              </a:buClr>
              <a:buFont typeface="Arial" panose="020B0604020202020204" pitchFamily="34" charset="0"/>
              <a:buChar char="•"/>
              <a:defRPr lang="en-US" sz="1600" kern="1200" dirty="0" smtClean="0">
                <a:solidFill>
                  <a:schemeClr val="accent6">
                    <a:lumMod val="75000"/>
                  </a:schemeClr>
                </a:solidFill>
                <a:latin typeface="+mn-lt"/>
                <a:ea typeface="+mn-ea"/>
                <a:cs typeface="+mn-cs"/>
              </a:defRPr>
            </a:lvl2pPr>
            <a:lvl3pPr marL="0" indent="0" algn="l" defTabSz="457200" rtl="0" eaLnBrk="1" latinLnBrk="0" hangingPunct="1">
              <a:spcBef>
                <a:spcPts val="0"/>
              </a:spcBef>
              <a:spcAft>
                <a:spcPts val="600"/>
              </a:spcAft>
              <a:buClr>
                <a:schemeClr val="tx1"/>
              </a:buClr>
              <a:buFont typeface="Arial" panose="020B0604020202020204" pitchFamily="34" charset="0"/>
              <a:buNone/>
              <a:defRPr lang="en-US" sz="1600" kern="1200" dirty="0" smtClean="0">
                <a:solidFill>
                  <a:schemeClr val="tx1"/>
                </a:solidFill>
                <a:latin typeface="+mn-lt"/>
                <a:ea typeface="+mn-ea"/>
                <a:cs typeface="+mn-cs"/>
              </a:defRPr>
            </a:lvl3pPr>
            <a:lvl4pPr marL="228600" indent="-228600" algn="l" defTabSz="457200" rtl="0" eaLnBrk="1" latinLnBrk="0" hangingPunct="1">
              <a:spcAft>
                <a:spcPts val="600"/>
              </a:spcAft>
              <a:buClr>
                <a:srgbClr val="98002E"/>
              </a:buClr>
              <a:buFont typeface="Wingdings 3" panose="05040102010807070707" pitchFamily="18" charset="2"/>
              <a:buChar char="}"/>
              <a:defRPr lang="en-US" sz="2000" kern="1200" dirty="0" smtClean="0">
                <a:solidFill>
                  <a:srgbClr val="59585B"/>
                </a:solidFill>
                <a:latin typeface="+mn-lt"/>
                <a:ea typeface="+mn-ea"/>
                <a:cs typeface="+mn-cs"/>
              </a:defRPr>
            </a:lvl4pPr>
            <a:lvl5pPr marL="228600" indent="-228600" algn="l" defTabSz="457200" rtl="0" eaLnBrk="1" latinLnBrk="0" hangingPunct="1">
              <a:spcAft>
                <a:spcPts val="600"/>
              </a:spcAft>
              <a:buClr>
                <a:srgbClr val="98002E"/>
              </a:buClr>
              <a:buFont typeface="Wingdings 3" panose="05040102010807070707" pitchFamily="18" charset="2"/>
              <a:buChar char="}"/>
              <a:defRPr lang="en-US" sz="2000" kern="1200" dirty="0">
                <a:solidFill>
                  <a:srgbClr val="59585B"/>
                </a:solidFill>
                <a:latin typeface="+mn-lt"/>
                <a:ea typeface="+mn-ea"/>
                <a:cs typeface="+mn-cs"/>
              </a:defRPr>
            </a:lvl5pPr>
          </a:lstStyle>
          <a:p>
            <a:pPr lvl="0"/>
            <a:r>
              <a:rPr lang="en-US" dirty="0" smtClean="0"/>
              <a:t>Click to edit Master text styles</a:t>
            </a:r>
          </a:p>
          <a:p>
            <a:pPr lvl="2"/>
            <a:r>
              <a:rPr lang="en-US" dirty="0" smtClean="0"/>
              <a:t>Second level</a:t>
            </a:r>
          </a:p>
          <a:p>
            <a:pPr lvl="2"/>
            <a:r>
              <a:rPr lang="en-US" dirty="0" smtClean="0"/>
              <a:t>Third level</a:t>
            </a:r>
            <a:endParaRPr lang="en-US" dirty="0"/>
          </a:p>
        </p:txBody>
      </p:sp>
      <p:sp>
        <p:nvSpPr>
          <p:cNvPr id="3" name="Title 1"/>
          <p:cNvSpPr>
            <a:spLocks noGrp="1"/>
          </p:cNvSpPr>
          <p:nvPr>
            <p:ph type="title"/>
          </p:nvPr>
        </p:nvSpPr>
        <p:spPr>
          <a:xfrm>
            <a:off x="1235597" y="45800"/>
            <a:ext cx="7573761" cy="663599"/>
          </a:xfrm>
          <a:prstGeom prst="rect">
            <a:avLst/>
          </a:prstGeom>
        </p:spPr>
        <p:txBody>
          <a:bodyPr vert="horz"/>
          <a:lstStyle>
            <a:lvl1pPr algn="l">
              <a:defRPr sz="2800" b="0">
                <a:solidFill>
                  <a:srgbClr val="98002E"/>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11440742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par>
                          <p:cTn id="12" fill="hold">
                            <p:stCondLst>
                              <p:cond delay="1000"/>
                            </p:stCondLst>
                            <p:childTnLst>
                              <p:par>
                                <p:cTn id="13" presetID="10" presetClass="entr" presetSubtype="0" fill="hold" grpId="0" nodeType="afterEffect">
                                  <p:stCondLst>
                                    <p:cond delay="500"/>
                                  </p:stCondLst>
                                  <p:childTnLst>
                                    <p:set>
                                      <p:cBhvr>
                                        <p:cTn id="14" dur="1" fill="hold">
                                          <p:stCondLst>
                                            <p:cond delay="0"/>
                                          </p:stCondLst>
                                        </p:cTn>
                                        <p:tgtEl>
                                          <p:spTgt spid="25">
                                            <p:txEl>
                                              <p:pRg st="0" end="0"/>
                                            </p:txEl>
                                          </p:spTgt>
                                        </p:tgtEl>
                                        <p:attrNameLst>
                                          <p:attrName>style.visibility</p:attrName>
                                        </p:attrNameLst>
                                      </p:cBhvr>
                                      <p:to>
                                        <p:strVal val="visible"/>
                                      </p:to>
                                    </p:set>
                                    <p:animEffect transition="in" filter="fade">
                                      <p:cBhvr>
                                        <p:cTn id="15" dur="500"/>
                                        <p:tgtEl>
                                          <p:spTgt spid="25">
                                            <p:txEl>
                                              <p:pRg st="0" end="0"/>
                                            </p:txEl>
                                          </p:spTgt>
                                        </p:tgtEl>
                                      </p:cBhvr>
                                    </p:animEffect>
                                  </p:childTnLst>
                                </p:cTn>
                              </p:par>
                              <p:par>
                                <p:cTn id="16" presetID="10" presetClass="entr" presetSubtype="0" fill="hold" grpId="0" nodeType="withEffect">
                                  <p:stCondLst>
                                    <p:cond delay="500"/>
                                  </p:stCondLst>
                                  <p:childTnLst>
                                    <p:set>
                                      <p:cBhvr>
                                        <p:cTn id="17" dur="1" fill="hold">
                                          <p:stCondLst>
                                            <p:cond delay="0"/>
                                          </p:stCondLst>
                                        </p:cTn>
                                        <p:tgtEl>
                                          <p:spTgt spid="25">
                                            <p:txEl>
                                              <p:pRg st="1" end="1"/>
                                            </p:txEl>
                                          </p:spTgt>
                                        </p:tgtEl>
                                        <p:attrNameLst>
                                          <p:attrName>style.visibility</p:attrName>
                                        </p:attrNameLst>
                                      </p:cBhvr>
                                      <p:to>
                                        <p:strVal val="visible"/>
                                      </p:to>
                                    </p:set>
                                    <p:animEffect transition="in" filter="fade">
                                      <p:cBhvr>
                                        <p:cTn id="18" dur="500"/>
                                        <p:tgtEl>
                                          <p:spTgt spid="25">
                                            <p:txEl>
                                              <p:pRg st="1" end="1"/>
                                            </p:txEl>
                                          </p:spTgt>
                                        </p:tgtEl>
                                      </p:cBhvr>
                                    </p:animEffect>
                                  </p:childTnLst>
                                </p:cTn>
                              </p:par>
                              <p:par>
                                <p:cTn id="19" presetID="10" presetClass="entr" presetSubtype="0" fill="hold" grpId="0" nodeType="withEffect">
                                  <p:stCondLst>
                                    <p:cond delay="500"/>
                                  </p:stCondLst>
                                  <p:childTnLst>
                                    <p:set>
                                      <p:cBhvr>
                                        <p:cTn id="20" dur="1" fill="hold">
                                          <p:stCondLst>
                                            <p:cond delay="0"/>
                                          </p:stCondLst>
                                        </p:cTn>
                                        <p:tgtEl>
                                          <p:spTgt spid="25">
                                            <p:txEl>
                                              <p:pRg st="2" end="2"/>
                                            </p:txEl>
                                          </p:spTgt>
                                        </p:tgtEl>
                                        <p:attrNameLst>
                                          <p:attrName>style.visibility</p:attrName>
                                        </p:attrNameLst>
                                      </p:cBhvr>
                                      <p:to>
                                        <p:strVal val="visible"/>
                                      </p:to>
                                    </p:set>
                                    <p:animEffect transition="in" filter="fade">
                                      <p:cBhvr>
                                        <p:cTn id="21" dur="500"/>
                                        <p:tgtEl>
                                          <p:spTgt spid="25">
                                            <p:txEl>
                                              <p:pRg st="2" end="2"/>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1">
                                            <p:txEl>
                                              <p:pRg st="0" end="0"/>
                                            </p:txEl>
                                          </p:spTgt>
                                        </p:tgtEl>
                                        <p:attrNameLst>
                                          <p:attrName>style.visibility</p:attrName>
                                        </p:attrNameLst>
                                      </p:cBhvr>
                                      <p:to>
                                        <p:strVal val="visible"/>
                                      </p:to>
                                    </p:set>
                                    <p:animEffect transition="in" filter="fade">
                                      <p:cBhvr>
                                        <p:cTn id="24" dur="500"/>
                                        <p:tgtEl>
                                          <p:spTgt spid="21">
                                            <p:txEl>
                                              <p:pRg st="0" end="0"/>
                                            </p:txEl>
                                          </p:spTgt>
                                        </p:tgtEl>
                                      </p:cBhvr>
                                    </p:animEffect>
                                  </p:childTnLst>
                                </p:cTn>
                              </p:par>
                            </p:childTnLst>
                          </p:cTn>
                        </p:par>
                        <p:par>
                          <p:cTn id="25" fill="hold">
                            <p:stCondLst>
                              <p:cond delay="2000"/>
                            </p:stCondLst>
                            <p:childTnLst>
                              <p:par>
                                <p:cTn id="26" presetID="10"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500"/>
                                        <p:tgtEl>
                                          <p:spTgt spid="10"/>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500"/>
                                        <p:tgtEl>
                                          <p:spTgt spid="11"/>
                                        </p:tgtEl>
                                      </p:cBhvr>
                                    </p:animEffect>
                                  </p:childTnLst>
                                </p:cTn>
                              </p:par>
                            </p:childTnLst>
                          </p:cTn>
                        </p:par>
                        <p:par>
                          <p:cTn id="32" fill="hold">
                            <p:stCondLst>
                              <p:cond delay="2500"/>
                            </p:stCondLst>
                            <p:childTnLst>
                              <p:par>
                                <p:cTn id="33" presetID="10" presetClass="entr" presetSubtype="0" fill="hold" grpId="0" nodeType="afterEffect">
                                  <p:stCondLst>
                                    <p:cond delay="0"/>
                                  </p:stCondLst>
                                  <p:childTnLst>
                                    <p:set>
                                      <p:cBhvr>
                                        <p:cTn id="34" dur="1" fill="hold">
                                          <p:stCondLst>
                                            <p:cond delay="0"/>
                                          </p:stCondLst>
                                        </p:cTn>
                                        <p:tgtEl>
                                          <p:spTgt spid="4">
                                            <p:txEl>
                                              <p:pRg st="0" end="0"/>
                                            </p:txEl>
                                          </p:spTgt>
                                        </p:tgtEl>
                                        <p:attrNameLst>
                                          <p:attrName>style.visibility</p:attrName>
                                        </p:attrNameLst>
                                      </p:cBhvr>
                                      <p:to>
                                        <p:strVal val="visible"/>
                                      </p:to>
                                    </p:set>
                                    <p:animEffect transition="in" filter="fade">
                                      <p:cBhvr>
                                        <p:cTn id="35" dur="500"/>
                                        <p:tgtEl>
                                          <p:spTgt spid="4">
                                            <p:txEl>
                                              <p:pRg st="0" end="0"/>
                                            </p:txEl>
                                          </p:spTgt>
                                        </p:tgtEl>
                                      </p:cBhvr>
                                    </p:animEffect>
                                  </p:childTnLst>
                                </p:cTn>
                              </p:par>
                            </p:childTnLst>
                          </p:cTn>
                        </p:par>
                        <p:par>
                          <p:cTn id="36" fill="hold">
                            <p:stCondLst>
                              <p:cond delay="3000"/>
                            </p:stCondLst>
                            <p:childTnLst>
                              <p:par>
                                <p:cTn id="37" presetID="10" presetClass="entr" presetSubtype="0" fill="hold" grpId="0" nodeType="afterEffect">
                                  <p:stCondLst>
                                    <p:cond delay="0"/>
                                  </p:stCondLst>
                                  <p:childTnLst>
                                    <p:set>
                                      <p:cBhvr>
                                        <p:cTn id="38" dur="1" fill="hold">
                                          <p:stCondLst>
                                            <p:cond delay="0"/>
                                          </p:stCondLst>
                                        </p:cTn>
                                        <p:tgtEl>
                                          <p:spTgt spid="17">
                                            <p:txEl>
                                              <p:pRg st="0" end="0"/>
                                            </p:txEl>
                                          </p:spTgt>
                                        </p:tgtEl>
                                        <p:attrNameLst>
                                          <p:attrName>style.visibility</p:attrName>
                                        </p:attrNameLst>
                                      </p:cBhvr>
                                      <p:to>
                                        <p:strVal val="visible"/>
                                      </p:to>
                                    </p:set>
                                    <p:animEffect transition="in" filter="fade">
                                      <p:cBhvr>
                                        <p:cTn id="39" dur="500"/>
                                        <p:tgtEl>
                                          <p:spTgt spid="17">
                                            <p:txEl>
                                              <p:pRg st="0" end="0"/>
                                            </p:txEl>
                                          </p:spTgt>
                                        </p:tgtEl>
                                      </p:cBhvr>
                                    </p:animEffect>
                                  </p:childTnLst>
                                </p:cTn>
                              </p:par>
                            </p:childTnLst>
                          </p:cTn>
                        </p:par>
                        <p:par>
                          <p:cTn id="40" fill="hold">
                            <p:stCondLst>
                              <p:cond delay="3500"/>
                            </p:stCondLst>
                            <p:childTnLst>
                              <p:par>
                                <p:cTn id="41" presetID="10" presetClass="entr" presetSubtype="0" fill="hold" grpId="0" nodeType="afterEffect">
                                  <p:stCondLst>
                                    <p:cond delay="0"/>
                                  </p:stCondLst>
                                  <p:childTnLst>
                                    <p:set>
                                      <p:cBhvr>
                                        <p:cTn id="42" dur="1" fill="hold">
                                          <p:stCondLst>
                                            <p:cond delay="0"/>
                                          </p:stCondLst>
                                        </p:cTn>
                                        <p:tgtEl>
                                          <p:spTgt spid="17">
                                            <p:txEl>
                                              <p:pRg st="1" end="1"/>
                                            </p:txEl>
                                          </p:spTgt>
                                        </p:tgtEl>
                                        <p:attrNameLst>
                                          <p:attrName>style.visibility</p:attrName>
                                        </p:attrNameLst>
                                      </p:cBhvr>
                                      <p:to>
                                        <p:strVal val="visible"/>
                                      </p:to>
                                    </p:set>
                                    <p:animEffect transition="in" filter="fade">
                                      <p:cBhvr>
                                        <p:cTn id="43" dur="500"/>
                                        <p:tgtEl>
                                          <p:spTgt spid="17">
                                            <p:txEl>
                                              <p:pRg st="1" end="1"/>
                                            </p:txEl>
                                          </p:spTgt>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17">
                                            <p:txEl>
                                              <p:pRg st="2" end="2"/>
                                            </p:txEl>
                                          </p:spTgt>
                                        </p:tgtEl>
                                        <p:attrNameLst>
                                          <p:attrName>style.visibility</p:attrName>
                                        </p:attrNameLst>
                                      </p:cBhvr>
                                      <p:to>
                                        <p:strVal val="visible"/>
                                      </p:to>
                                    </p:set>
                                    <p:animEffect transition="in" filter="fade">
                                      <p:cBhvr>
                                        <p:cTn id="47" dur="500"/>
                                        <p:tgtEl>
                                          <p:spTgt spid="17">
                                            <p:txEl>
                                              <p:pRg st="2" end="2"/>
                                            </p:txEl>
                                          </p:spTgt>
                                        </p:tgtEl>
                                      </p:cBhvr>
                                    </p:animEffect>
                                  </p:childTnLst>
                                </p:cTn>
                              </p:par>
                            </p:childTnLst>
                          </p:cTn>
                        </p:par>
                        <p:par>
                          <p:cTn id="48" fill="hold">
                            <p:stCondLst>
                              <p:cond delay="4500"/>
                            </p:stCondLst>
                            <p:childTnLst>
                              <p:par>
                                <p:cTn id="49" presetID="10" presetClass="entr" presetSubtype="0" fill="hold" grpId="0" nodeType="afterEffect">
                                  <p:stCondLst>
                                    <p:cond delay="0"/>
                                  </p:stCondLst>
                                  <p:childTnLst>
                                    <p:set>
                                      <p:cBhvr>
                                        <p:cTn id="50" dur="1" fill="hold">
                                          <p:stCondLst>
                                            <p:cond delay="0"/>
                                          </p:stCondLst>
                                        </p:cTn>
                                        <p:tgtEl>
                                          <p:spTgt spid="17">
                                            <p:txEl>
                                              <p:pRg st="3" end="3"/>
                                            </p:txEl>
                                          </p:spTgt>
                                        </p:tgtEl>
                                        <p:attrNameLst>
                                          <p:attrName>style.visibility</p:attrName>
                                        </p:attrNameLst>
                                      </p:cBhvr>
                                      <p:to>
                                        <p:strVal val="visible"/>
                                      </p:to>
                                    </p:set>
                                    <p:animEffect transition="in" filter="fade">
                                      <p:cBhvr>
                                        <p:cTn id="51" dur="500"/>
                                        <p:tgtEl>
                                          <p:spTgt spid="17">
                                            <p:txEl>
                                              <p:pRg st="3" end="3"/>
                                            </p:txEl>
                                          </p:spTgt>
                                        </p:tgtEl>
                                      </p:cBhvr>
                                    </p:animEffect>
                                  </p:childTnLst>
                                </p:cTn>
                              </p:par>
                            </p:childTnLst>
                          </p:cTn>
                        </p:par>
                        <p:par>
                          <p:cTn id="52" fill="hold">
                            <p:stCondLst>
                              <p:cond delay="5000"/>
                            </p:stCondLst>
                            <p:childTnLst>
                              <p:par>
                                <p:cTn id="53" presetID="10" presetClass="entr" presetSubtype="0" fill="hold" grpId="0" nodeType="afterEffect">
                                  <p:stCondLst>
                                    <p:cond delay="0"/>
                                  </p:stCondLst>
                                  <p:childTnLst>
                                    <p:set>
                                      <p:cBhvr>
                                        <p:cTn id="54" dur="1" fill="hold">
                                          <p:stCondLst>
                                            <p:cond delay="0"/>
                                          </p:stCondLst>
                                        </p:cTn>
                                        <p:tgtEl>
                                          <p:spTgt spid="17">
                                            <p:txEl>
                                              <p:pRg st="4" end="4"/>
                                            </p:txEl>
                                          </p:spTgt>
                                        </p:tgtEl>
                                        <p:attrNameLst>
                                          <p:attrName>style.visibility</p:attrName>
                                        </p:attrNameLst>
                                      </p:cBhvr>
                                      <p:to>
                                        <p:strVal val="visible"/>
                                      </p:to>
                                    </p:set>
                                    <p:animEffect transition="in" filter="fade">
                                      <p:cBhvr>
                                        <p:cTn id="55" dur="500"/>
                                        <p:tgtEl>
                                          <p:spTgt spid="17">
                                            <p:txEl>
                                              <p:pRg st="4" end="4"/>
                                            </p:txEl>
                                          </p:spTgt>
                                        </p:tgtEl>
                                      </p:cBhvr>
                                    </p:animEffect>
                                  </p:childTnLst>
                                </p:cTn>
                              </p:par>
                            </p:childTnLst>
                          </p:cTn>
                        </p:par>
                        <p:par>
                          <p:cTn id="56" fill="hold">
                            <p:stCondLst>
                              <p:cond delay="5500"/>
                            </p:stCondLst>
                            <p:childTnLst>
                              <p:par>
                                <p:cTn id="57" presetID="10" presetClass="entr" presetSubtype="0" fill="hold" grpId="0" nodeType="after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fade">
                                      <p:cBhvr>
                                        <p:cTn id="59" dur="500"/>
                                        <p:tgtEl>
                                          <p:spTgt spid="35"/>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fade">
                                      <p:cBhvr>
                                        <p:cTn id="62" dur="500"/>
                                        <p:tgtEl>
                                          <p:spTgt spid="36"/>
                                        </p:tgtEl>
                                      </p:cBhvr>
                                    </p:animEffect>
                                  </p:childTnLst>
                                </p:cTn>
                              </p:par>
                            </p:childTnLst>
                          </p:cTn>
                        </p:par>
                        <p:par>
                          <p:cTn id="63" fill="hold">
                            <p:stCondLst>
                              <p:cond delay="6000"/>
                            </p:stCondLst>
                            <p:childTnLst>
                              <p:par>
                                <p:cTn id="64" presetID="10" presetClass="entr" presetSubtype="0" fill="hold" grpId="0" nodeType="afterEffect">
                                  <p:stCondLst>
                                    <p:cond delay="0"/>
                                  </p:stCondLst>
                                  <p:childTnLst>
                                    <p:set>
                                      <p:cBhvr>
                                        <p:cTn id="65" dur="1" fill="hold">
                                          <p:stCondLst>
                                            <p:cond delay="0"/>
                                          </p:stCondLst>
                                        </p:cTn>
                                        <p:tgtEl>
                                          <p:spTgt spid="19">
                                            <p:txEl>
                                              <p:pRg st="0" end="0"/>
                                            </p:txEl>
                                          </p:spTgt>
                                        </p:tgtEl>
                                        <p:attrNameLst>
                                          <p:attrName>style.visibility</p:attrName>
                                        </p:attrNameLst>
                                      </p:cBhvr>
                                      <p:to>
                                        <p:strVal val="visible"/>
                                      </p:to>
                                    </p:set>
                                    <p:animEffect transition="in" filter="fade">
                                      <p:cBhvr>
                                        <p:cTn id="66" dur="500"/>
                                        <p:tgtEl>
                                          <p:spTgt spid="19">
                                            <p:txEl>
                                              <p:pRg st="0" end="0"/>
                                            </p:txEl>
                                          </p:spTgt>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39">
                                            <p:txEl>
                                              <p:pRg st="0" end="0"/>
                                            </p:txEl>
                                          </p:spTgt>
                                        </p:tgtEl>
                                        <p:attrNameLst>
                                          <p:attrName>style.visibility</p:attrName>
                                        </p:attrNameLst>
                                      </p:cBhvr>
                                      <p:to>
                                        <p:strVal val="visible"/>
                                      </p:to>
                                    </p:set>
                                    <p:animEffect transition="in" filter="fade">
                                      <p:cBhvr>
                                        <p:cTn id="70" dur="500"/>
                                        <p:tgtEl>
                                          <p:spTgt spid="39">
                                            <p:txEl>
                                              <p:pRg st="0" end="0"/>
                                            </p:txEl>
                                          </p:spTgt>
                                        </p:tgtEl>
                                      </p:cBhvr>
                                    </p:animEffect>
                                  </p:childTnLst>
                                </p:cTn>
                              </p:par>
                            </p:childTnLst>
                          </p:cTn>
                        </p:par>
                        <p:par>
                          <p:cTn id="71" fill="hold">
                            <p:stCondLst>
                              <p:cond delay="7000"/>
                            </p:stCondLst>
                            <p:childTnLst>
                              <p:par>
                                <p:cTn id="72" presetID="10" presetClass="entr" presetSubtype="0" fill="hold" grpId="0" nodeType="afterEffect">
                                  <p:stCondLst>
                                    <p:cond delay="0"/>
                                  </p:stCondLst>
                                  <p:childTnLst>
                                    <p:set>
                                      <p:cBhvr>
                                        <p:cTn id="73" dur="1" fill="hold">
                                          <p:stCondLst>
                                            <p:cond delay="0"/>
                                          </p:stCondLst>
                                        </p:cTn>
                                        <p:tgtEl>
                                          <p:spTgt spid="39">
                                            <p:txEl>
                                              <p:pRg st="1" end="1"/>
                                            </p:txEl>
                                          </p:spTgt>
                                        </p:tgtEl>
                                        <p:attrNameLst>
                                          <p:attrName>style.visibility</p:attrName>
                                        </p:attrNameLst>
                                      </p:cBhvr>
                                      <p:to>
                                        <p:strVal val="visible"/>
                                      </p:to>
                                    </p:set>
                                    <p:animEffect transition="in" filter="fade">
                                      <p:cBhvr>
                                        <p:cTn id="74" dur="500"/>
                                        <p:tgtEl>
                                          <p:spTgt spid="39">
                                            <p:txEl>
                                              <p:pRg st="1" end="1"/>
                                            </p:txEl>
                                          </p:spTgt>
                                        </p:tgtEl>
                                      </p:cBhvr>
                                    </p:animEffect>
                                  </p:childTnLst>
                                </p:cTn>
                              </p:par>
                            </p:childTnLst>
                          </p:cTn>
                        </p:par>
                        <p:par>
                          <p:cTn id="75" fill="hold">
                            <p:stCondLst>
                              <p:cond delay="7500"/>
                            </p:stCondLst>
                            <p:childTnLst>
                              <p:par>
                                <p:cTn id="76" presetID="10" presetClass="entr" presetSubtype="0" fill="hold" grpId="0" nodeType="afterEffect">
                                  <p:stCondLst>
                                    <p:cond delay="0"/>
                                  </p:stCondLst>
                                  <p:childTnLst>
                                    <p:set>
                                      <p:cBhvr>
                                        <p:cTn id="77" dur="1" fill="hold">
                                          <p:stCondLst>
                                            <p:cond delay="0"/>
                                          </p:stCondLst>
                                        </p:cTn>
                                        <p:tgtEl>
                                          <p:spTgt spid="39">
                                            <p:txEl>
                                              <p:pRg st="2" end="2"/>
                                            </p:txEl>
                                          </p:spTgt>
                                        </p:tgtEl>
                                        <p:attrNameLst>
                                          <p:attrName>style.visibility</p:attrName>
                                        </p:attrNameLst>
                                      </p:cBhvr>
                                      <p:to>
                                        <p:strVal val="visible"/>
                                      </p:to>
                                    </p:set>
                                    <p:animEffect transition="in" filter="fade">
                                      <p:cBhvr>
                                        <p:cTn id="78" dur="500"/>
                                        <p:tgtEl>
                                          <p:spTgt spid="39">
                                            <p:txEl>
                                              <p:pRg st="2" end="2"/>
                                            </p:txEl>
                                          </p:spTgt>
                                        </p:tgtEl>
                                      </p:cBhvr>
                                    </p:animEffect>
                                  </p:childTnLst>
                                </p:cTn>
                              </p:par>
                            </p:childTnLst>
                          </p:cTn>
                        </p:par>
                        <p:par>
                          <p:cTn id="79" fill="hold">
                            <p:stCondLst>
                              <p:cond delay="8000"/>
                            </p:stCondLst>
                            <p:childTnLst>
                              <p:par>
                                <p:cTn id="80" presetID="10" presetClass="entr" presetSubtype="0" fill="hold" grpId="0" nodeType="afterEffect">
                                  <p:stCondLst>
                                    <p:cond delay="0"/>
                                  </p:stCondLst>
                                  <p:childTnLst>
                                    <p:set>
                                      <p:cBhvr>
                                        <p:cTn id="81" dur="1" fill="hold">
                                          <p:stCondLst>
                                            <p:cond delay="0"/>
                                          </p:stCondLst>
                                        </p:cTn>
                                        <p:tgtEl>
                                          <p:spTgt spid="39">
                                            <p:txEl>
                                              <p:pRg st="3" end="3"/>
                                            </p:txEl>
                                          </p:spTgt>
                                        </p:tgtEl>
                                        <p:attrNameLst>
                                          <p:attrName>style.visibility</p:attrName>
                                        </p:attrNameLst>
                                      </p:cBhvr>
                                      <p:to>
                                        <p:strVal val="visible"/>
                                      </p:to>
                                    </p:set>
                                    <p:animEffect transition="in" filter="fade">
                                      <p:cBhvr>
                                        <p:cTn id="82" dur="500"/>
                                        <p:tgtEl>
                                          <p:spTgt spid="39">
                                            <p:txEl>
                                              <p:pRg st="3" end="3"/>
                                            </p:txEl>
                                          </p:spTgt>
                                        </p:tgtEl>
                                      </p:cBhvr>
                                    </p:animEffect>
                                  </p:childTnLst>
                                </p:cTn>
                              </p:par>
                            </p:childTnLst>
                          </p:cTn>
                        </p:par>
                        <p:par>
                          <p:cTn id="83" fill="hold">
                            <p:stCondLst>
                              <p:cond delay="8500"/>
                            </p:stCondLst>
                            <p:childTnLst>
                              <p:par>
                                <p:cTn id="84" presetID="10" presetClass="entr" presetSubtype="0" fill="hold" grpId="0" nodeType="afterEffect">
                                  <p:stCondLst>
                                    <p:cond delay="0"/>
                                  </p:stCondLst>
                                  <p:childTnLst>
                                    <p:set>
                                      <p:cBhvr>
                                        <p:cTn id="85" dur="1" fill="hold">
                                          <p:stCondLst>
                                            <p:cond delay="0"/>
                                          </p:stCondLst>
                                        </p:cTn>
                                        <p:tgtEl>
                                          <p:spTgt spid="39">
                                            <p:txEl>
                                              <p:pRg st="4" end="4"/>
                                            </p:txEl>
                                          </p:spTgt>
                                        </p:tgtEl>
                                        <p:attrNameLst>
                                          <p:attrName>style.visibility</p:attrName>
                                        </p:attrNameLst>
                                      </p:cBhvr>
                                      <p:to>
                                        <p:strVal val="visible"/>
                                      </p:to>
                                    </p:set>
                                    <p:animEffect transition="in" filter="fade">
                                      <p:cBhvr>
                                        <p:cTn id="86" dur="500"/>
                                        <p:tgtEl>
                                          <p:spTgt spid="3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9" grpId="0" build="p">
        <p:tmplLst>
          <p:tmpl lvl="1">
            <p:tnLst>
              <p:par>
                <p:cTn presetID="10" presetClass="entr" presetSubtype="0" fill="hold" nodeType="afterEffect">
                  <p:stCondLst>
                    <p:cond delay="0"/>
                  </p:st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19" grpId="0" build="p">
        <p:tmplLst>
          <p:tmpl lvl="1">
            <p:tnLst>
              <p:par>
                <p:cTn presetID="10" presetClass="entr" presetSubtype="0" fill="hold" nodeType="after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fade">
                      <p:cBhvr>
                        <p:cTn dur="500"/>
                        <p:tgtEl>
                          <p:spTgt spid="19"/>
                        </p:tgtEl>
                      </p:cBhvr>
                    </p:animEffect>
                  </p:childTnLst>
                </p:cTn>
              </p:par>
            </p:tnLst>
          </p:tmpl>
        </p:tmplLst>
      </p:bldP>
      <p:bldP spid="10" grpId="0" animBg="1"/>
      <p:bldP spid="17" grpId="0" build="p">
        <p:tmplLst>
          <p:tmpl lvl="1">
            <p:tnLst>
              <p:par>
                <p:cTn presetID="10" presetClass="entr" presetSubtype="0" fill="hold" nodeType="afterEffect">
                  <p:stCondLst>
                    <p:cond delay="0"/>
                  </p:stCondLst>
                  <p:childTnLst>
                    <p:set>
                      <p:cBhvr>
                        <p:cTn dur="1" fill="hold">
                          <p:stCondLst>
                            <p:cond delay="0"/>
                          </p:stCondLst>
                        </p:cTn>
                        <p:tgtEl>
                          <p:spTgt spid="17"/>
                        </p:tgtEl>
                        <p:attrNameLst>
                          <p:attrName>style.visibility</p:attrName>
                        </p:attrNameLst>
                      </p:cBhvr>
                      <p:to>
                        <p:strVal val="visible"/>
                      </p:to>
                    </p:set>
                    <p:animEffect transition="in" filter="fade">
                      <p:cBhvr>
                        <p:cTn dur="500"/>
                        <p:tgtEl>
                          <p:spTgt spid="17"/>
                        </p:tgtEl>
                      </p:cBhvr>
                    </p:animEffect>
                  </p:childTnLst>
                </p:cTn>
              </p:par>
            </p:tnLst>
          </p:tmpl>
        </p:tmplLst>
      </p:bldP>
      <p:bldP spid="11" grpId="0" animBg="1"/>
      <p:bldP spid="4" grpId="0" build="p">
        <p:tmplLst>
          <p:tmpl lvl="1">
            <p:tnLst>
              <p:par>
                <p:cTn presetID="10" presetClass="entr" presetSubtype="0" fill="hold" nodeType="after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500"/>
                        <p:tgtEl>
                          <p:spTgt spid="4"/>
                        </p:tgtEl>
                      </p:cBhvr>
                    </p:animEffect>
                  </p:childTnLst>
                </p:cTn>
              </p:par>
            </p:tnLst>
          </p:tmpl>
        </p:tmplLst>
      </p:bldP>
      <p:bldP spid="16" grpId="0" animBg="1"/>
      <p:bldP spid="7" grpId="0" animBg="1"/>
      <p:bldP spid="21" grpId="0" build="p">
        <p:tmplLst>
          <p:tmpl lvl="1">
            <p:tnLst>
              <p:par>
                <p:cTn presetID="10" presetClass="entr" presetSubtype="0" fill="hold" nodeType="withEffect">
                  <p:stCondLst>
                    <p:cond delay="0"/>
                  </p:stCondLst>
                  <p:childTnLst>
                    <p:set>
                      <p:cBhvr>
                        <p:cTn dur="1" fill="hold">
                          <p:stCondLst>
                            <p:cond delay="0"/>
                          </p:stCondLst>
                        </p:cTn>
                        <p:tgtEl>
                          <p:spTgt spid="21"/>
                        </p:tgtEl>
                        <p:attrNameLst>
                          <p:attrName>style.visibility</p:attrName>
                        </p:attrNameLst>
                      </p:cBhvr>
                      <p:to>
                        <p:strVal val="visible"/>
                      </p:to>
                    </p:set>
                    <p:animEffect transition="in" filter="fade">
                      <p:cBhvr>
                        <p:cTn dur="500"/>
                        <p:tgtEl>
                          <p:spTgt spid="21"/>
                        </p:tgtEl>
                      </p:cBhvr>
                    </p:animEffect>
                  </p:childTnLst>
                </p:cTn>
              </p:par>
            </p:tnLst>
          </p:tmpl>
        </p:tmplLst>
      </p:bldP>
      <p:bldP spid="25" grpId="0" build="p" advAuto="500">
        <p:tmplLst>
          <p:tmpl lvl="1">
            <p:tnLst>
              <p:par>
                <p:cTn presetID="10" presetClass="entr" presetSubtype="0" fill="hold" nodeType="afterEffect">
                  <p:stCondLst>
                    <p:cond delay="500"/>
                  </p:stCondLst>
                  <p:childTnLst>
                    <p:set>
                      <p:cBhvr>
                        <p:cTn dur="1" fill="hold">
                          <p:stCondLst>
                            <p:cond delay="0"/>
                          </p:stCondLst>
                        </p:cTn>
                        <p:tgtEl>
                          <p:spTgt spid="25"/>
                        </p:tgtEl>
                        <p:attrNameLst>
                          <p:attrName>style.visibility</p:attrName>
                        </p:attrNameLst>
                      </p:cBhvr>
                      <p:to>
                        <p:strVal val="visible"/>
                      </p:to>
                    </p:set>
                    <p:animEffect transition="in" filter="fade">
                      <p:cBhvr>
                        <p:cTn dur="500"/>
                        <p:tgtEl>
                          <p:spTgt spid="25"/>
                        </p:tgtEl>
                      </p:cBhvr>
                    </p:animEffect>
                  </p:childTnLst>
                </p:cTn>
              </p:par>
            </p:tnLst>
          </p:tmpl>
          <p:tmpl lvl="3">
            <p:tnLst>
              <p:par>
                <p:cTn presetID="10" presetClass="entr" presetSubtype="0" fill="hold" nodeType="withEffect">
                  <p:stCondLst>
                    <p:cond delay="500"/>
                  </p:stCondLst>
                  <p:childTnLst>
                    <p:set>
                      <p:cBhvr>
                        <p:cTn dur="1" fill="hold">
                          <p:stCondLst>
                            <p:cond delay="0"/>
                          </p:stCondLst>
                        </p:cTn>
                        <p:tgtEl>
                          <p:spTgt spid="25"/>
                        </p:tgtEl>
                        <p:attrNameLst>
                          <p:attrName>style.visibility</p:attrName>
                        </p:attrNameLst>
                      </p:cBhvr>
                      <p:to>
                        <p:strVal val="visible"/>
                      </p:to>
                    </p:set>
                    <p:animEffect transition="in" filter="fade">
                      <p:cBhvr>
                        <p:cTn dur="500"/>
                        <p:tgtEl>
                          <p:spTgt spid="25"/>
                        </p:tgtEl>
                      </p:cBhvr>
                    </p:animEffect>
                  </p:childTnLst>
                </p:cTn>
              </p:par>
            </p:tnLst>
          </p:tmpl>
        </p:tmplLst>
      </p:bldP>
    </p:bldLst>
  </p:timing>
</p:sldLayout>
</file>

<file path=ppt/slideLayouts/slideLayout115.xml><?xml version="1.0" encoding="utf-8"?>
<p:sldLayout xmlns:a="http://schemas.openxmlformats.org/drawingml/2006/main" xmlns:r="http://schemas.openxmlformats.org/officeDocument/2006/relationships" xmlns:p="http://schemas.openxmlformats.org/presentationml/2006/main" userDrawn="1">
  <p:cSld name="6_Revised Proof Point">
    <p:spTree>
      <p:nvGrpSpPr>
        <p:cNvPr id="1" name=""/>
        <p:cNvGrpSpPr/>
        <p:nvPr/>
      </p:nvGrpSpPr>
      <p:grpSpPr>
        <a:xfrm>
          <a:off x="0" y="0"/>
          <a:ext cx="0" cy="0"/>
          <a:chOff x="0" y="0"/>
          <a:chExt cx="0" cy="0"/>
        </a:xfrm>
      </p:grpSpPr>
      <p:sp>
        <p:nvSpPr>
          <p:cNvPr id="24" name="TextBox 23"/>
          <p:cNvSpPr txBox="1"/>
          <p:nvPr userDrawn="1"/>
        </p:nvSpPr>
        <p:spPr>
          <a:xfrm>
            <a:off x="88200" y="6424511"/>
            <a:ext cx="5998265" cy="400110"/>
          </a:xfrm>
          <a:prstGeom prst="rect">
            <a:avLst/>
          </a:prstGeom>
          <a:noFill/>
        </p:spPr>
        <p:txBody>
          <a:bodyPr wrap="square" rtlCol="0">
            <a:spAutoFit/>
          </a:bodyPr>
          <a:lstStyle/>
          <a:p>
            <a:pPr>
              <a:defRPr/>
            </a:pPr>
            <a:r>
              <a:rPr lang="en-US" sz="1000" cap="all" dirty="0" smtClean="0">
                <a:solidFill>
                  <a:srgbClr val="BFBFBF"/>
                </a:solidFill>
                <a:latin typeface="Open Sans Semibold"/>
              </a:rPr>
              <a:t>Confidential and Propriety to Owens &amp; Minor Distribution, Inc.</a:t>
            </a:r>
          </a:p>
          <a:p>
            <a:endParaRPr lang="en-US" sz="1000" dirty="0">
              <a:solidFill>
                <a:srgbClr val="FFFFFF">
                  <a:lumMod val="75000"/>
                </a:srgbClr>
              </a:solidFill>
              <a:latin typeface="Open Sans Semibold"/>
            </a:endParaRPr>
          </a:p>
        </p:txBody>
      </p:sp>
      <p:sp>
        <p:nvSpPr>
          <p:cNvPr id="30" name="TextBox 29"/>
          <p:cNvSpPr txBox="1"/>
          <p:nvPr userDrawn="1"/>
        </p:nvSpPr>
        <p:spPr>
          <a:xfrm>
            <a:off x="8369450" y="6470677"/>
            <a:ext cx="774549" cy="338554"/>
          </a:xfrm>
          <a:prstGeom prst="rect">
            <a:avLst/>
          </a:prstGeom>
          <a:noFill/>
        </p:spPr>
        <p:txBody>
          <a:bodyPr wrap="square" rtlCol="0">
            <a:spAutoFit/>
          </a:bodyPr>
          <a:lstStyle/>
          <a:p>
            <a:fld id="{3D84F2F9-315C-FD42-A941-A992AC045A1A}" type="slidenum">
              <a:rPr lang="en-US" sz="1600" smtClean="0">
                <a:solidFill>
                  <a:srgbClr val="FFFFFF"/>
                </a:solidFill>
                <a:latin typeface="Open Sans Semibold"/>
              </a:rPr>
              <a:pPr/>
              <a:t>‹#›</a:t>
            </a:fld>
            <a:endParaRPr lang="en-US" sz="1600" dirty="0">
              <a:solidFill>
                <a:srgbClr val="FFFFFF"/>
              </a:solidFill>
              <a:latin typeface="Open Sans Semibold"/>
            </a:endParaRPr>
          </a:p>
        </p:txBody>
      </p:sp>
      <p:sp>
        <p:nvSpPr>
          <p:cNvPr id="35" name="Rectangle 34"/>
          <p:cNvSpPr/>
          <p:nvPr userDrawn="1"/>
        </p:nvSpPr>
        <p:spPr>
          <a:xfrm>
            <a:off x="3510728" y="3823471"/>
            <a:ext cx="5298630" cy="2377440"/>
          </a:xfrm>
          <a:prstGeom prst="rect">
            <a:avLst/>
          </a:prstGeom>
          <a:solidFill>
            <a:schemeClr val="bg1">
              <a:lumMod val="85000"/>
              <a:alpha val="38000"/>
            </a:schemeClr>
          </a:solidFill>
          <a:ln w="9525"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sz="2400" dirty="0">
              <a:solidFill>
                <a:prstClr val="black"/>
              </a:solidFill>
              <a:latin typeface="Arial" charset="0"/>
              <a:ea typeface="ＭＳ Ｐゴシック" pitchFamily="-32" charset="-128"/>
            </a:endParaRPr>
          </a:p>
        </p:txBody>
      </p:sp>
      <p:sp>
        <p:nvSpPr>
          <p:cNvPr id="36" name="Rectangle 35"/>
          <p:cNvSpPr/>
          <p:nvPr userDrawn="1"/>
        </p:nvSpPr>
        <p:spPr>
          <a:xfrm>
            <a:off x="3510728" y="3812172"/>
            <a:ext cx="5298630" cy="332917"/>
          </a:xfrm>
          <a:prstGeom prst="rect">
            <a:avLst/>
          </a:prstGeom>
          <a:solidFill>
            <a:schemeClr val="accent3"/>
          </a:solidFill>
          <a:ln>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39" name="Text Placeholder 38"/>
          <p:cNvSpPr>
            <a:spLocks noGrp="1"/>
          </p:cNvSpPr>
          <p:nvPr>
            <p:ph type="body" sz="quarter" idx="17"/>
          </p:nvPr>
        </p:nvSpPr>
        <p:spPr>
          <a:xfrm>
            <a:off x="3509963" y="4144963"/>
            <a:ext cx="5299075" cy="2055812"/>
          </a:xfrm>
          <a:prstGeom prst="rect">
            <a:avLst/>
          </a:prstGeom>
        </p:spPr>
        <p:txBody>
          <a:bodyPr/>
          <a:lstStyle>
            <a:lvl1pPr marL="342900" indent="-342900">
              <a:defRPr lang="en-US" sz="1600" kern="1200" dirty="0" smtClean="0">
                <a:solidFill>
                  <a:schemeClr val="tx1"/>
                </a:solidFill>
                <a:latin typeface="+mn-lt"/>
                <a:ea typeface="+mn-ea"/>
                <a:cs typeface="+mn-cs"/>
              </a:defRPr>
            </a:lvl1pPr>
            <a:lvl2pPr marL="342900" indent="-342900">
              <a:defRPr/>
            </a:lvl2pPr>
            <a:lvl3pPr marL="342900" indent="-342900">
              <a:defRPr/>
            </a:lvl3pPr>
            <a:lvl4pPr marL="342900" indent="-342900">
              <a:defRPr/>
            </a:lvl4pPr>
            <a:lvl5pPr marL="342900" indent="-342900">
              <a:defRPr/>
            </a:lvl5pPr>
          </a:lstStyle>
          <a:p>
            <a:pPr marL="91440" lvl="0" indent="-91440" algn="l" defTabSz="457200" rtl="0" eaLnBrk="1" latinLnBrk="0" hangingPunct="1">
              <a:spcBef>
                <a:spcPts val="0"/>
              </a:spcBef>
              <a:spcAft>
                <a:spcPts val="300"/>
              </a:spcAft>
              <a:buClr>
                <a:schemeClr val="tx1"/>
              </a:buClr>
              <a:buFont typeface="Arial" panose="020B0604020202020204" pitchFamily="34" charset="0"/>
              <a:buChar char="•"/>
            </a:pPr>
            <a:r>
              <a:rPr lang="en-US" dirty="0" smtClean="0"/>
              <a:t>Click to edit Master text styles</a:t>
            </a:r>
          </a:p>
          <a:p>
            <a:pPr marL="91440" lvl="0" indent="-91440" algn="l" defTabSz="457200" rtl="0" eaLnBrk="1" latinLnBrk="0" hangingPunct="1">
              <a:spcBef>
                <a:spcPts val="0"/>
              </a:spcBef>
              <a:spcAft>
                <a:spcPts val="300"/>
              </a:spcAft>
              <a:buClr>
                <a:schemeClr val="tx1"/>
              </a:buClr>
              <a:buFont typeface="Arial" panose="020B0604020202020204" pitchFamily="34" charset="0"/>
              <a:buChar char="•"/>
            </a:pPr>
            <a:r>
              <a:rPr lang="en-US" dirty="0" smtClean="0"/>
              <a:t>Second level</a:t>
            </a:r>
          </a:p>
          <a:p>
            <a:pPr marL="91440" lvl="0" indent="-91440" algn="l" defTabSz="457200" rtl="0" eaLnBrk="1" latinLnBrk="0" hangingPunct="1">
              <a:spcBef>
                <a:spcPts val="0"/>
              </a:spcBef>
              <a:spcAft>
                <a:spcPts val="300"/>
              </a:spcAft>
              <a:buClr>
                <a:schemeClr val="tx1"/>
              </a:buClr>
              <a:buFont typeface="Arial" panose="020B0604020202020204" pitchFamily="34" charset="0"/>
              <a:buChar char="•"/>
            </a:pPr>
            <a:r>
              <a:rPr lang="en-US" dirty="0" smtClean="0"/>
              <a:t>Third level</a:t>
            </a:r>
          </a:p>
          <a:p>
            <a:pPr marL="91440" lvl="0" indent="-91440" algn="l" defTabSz="457200" rtl="0" eaLnBrk="1" latinLnBrk="0" hangingPunct="1">
              <a:spcBef>
                <a:spcPts val="0"/>
              </a:spcBef>
              <a:spcAft>
                <a:spcPts val="300"/>
              </a:spcAft>
              <a:buClr>
                <a:schemeClr val="tx1"/>
              </a:buClr>
              <a:buFont typeface="Arial" panose="020B0604020202020204" pitchFamily="34" charset="0"/>
              <a:buChar char="•"/>
            </a:pPr>
            <a:r>
              <a:rPr lang="en-US" dirty="0" smtClean="0"/>
              <a:t>Fourth level</a:t>
            </a:r>
          </a:p>
          <a:p>
            <a:pPr marL="91440" lvl="0" indent="-91440" algn="l" defTabSz="457200" rtl="0" eaLnBrk="1" latinLnBrk="0" hangingPunct="1">
              <a:spcBef>
                <a:spcPts val="0"/>
              </a:spcBef>
              <a:spcAft>
                <a:spcPts val="300"/>
              </a:spcAft>
              <a:buClr>
                <a:schemeClr val="tx1"/>
              </a:buClr>
              <a:buFont typeface="Arial" panose="020B0604020202020204" pitchFamily="34" charset="0"/>
              <a:buChar char="•"/>
            </a:pPr>
            <a:r>
              <a:rPr lang="en-US" dirty="0" smtClean="0"/>
              <a:t>Fifth level</a:t>
            </a:r>
            <a:endParaRPr lang="en-US" dirty="0"/>
          </a:p>
        </p:txBody>
      </p:sp>
      <p:sp>
        <p:nvSpPr>
          <p:cNvPr id="19" name="Text Placeholder 18"/>
          <p:cNvSpPr>
            <a:spLocks noGrp="1"/>
          </p:cNvSpPr>
          <p:nvPr>
            <p:ph type="body" sz="quarter" idx="16"/>
          </p:nvPr>
        </p:nvSpPr>
        <p:spPr>
          <a:xfrm>
            <a:off x="3509963" y="3822700"/>
            <a:ext cx="5299075" cy="322263"/>
          </a:xfrm>
          <a:prstGeom prst="rect">
            <a:avLst/>
          </a:prstGeom>
        </p:spPr>
        <p:txBody>
          <a:bodyPr/>
          <a:lstStyle>
            <a:lvl1pPr marL="0" indent="0">
              <a:buNone/>
              <a:defRPr lang="en-US" sz="1800" b="0" kern="1200" smtClean="0">
                <a:solidFill>
                  <a:schemeClr val="bg1"/>
                </a:solidFill>
                <a:latin typeface="+mj-lt"/>
                <a:ea typeface="+mn-ea"/>
                <a:cs typeface="+mn-cs"/>
              </a:defRPr>
            </a:lvl1pPr>
            <a:lvl2pPr marL="457200" indent="0">
              <a:buNone/>
              <a:defRPr lang="en-US" sz="1800" b="1" kern="1200" smtClean="0">
                <a:solidFill>
                  <a:schemeClr val="bg1"/>
                </a:solidFill>
                <a:latin typeface="+mn-lt"/>
                <a:ea typeface="+mn-ea"/>
                <a:cs typeface="+mn-cs"/>
              </a:defRPr>
            </a:lvl2pPr>
            <a:lvl3pPr marL="914400" indent="0">
              <a:buNone/>
              <a:defRPr lang="en-US" sz="1800" b="1" kern="1200" smtClean="0">
                <a:solidFill>
                  <a:schemeClr val="bg1"/>
                </a:solidFill>
                <a:latin typeface="+mn-lt"/>
                <a:ea typeface="+mn-ea"/>
                <a:cs typeface="+mn-cs"/>
              </a:defRPr>
            </a:lvl3pPr>
            <a:lvl4pPr marL="1371600" indent="0">
              <a:buNone/>
              <a:defRPr lang="en-US" sz="1800" b="1" kern="1200" smtClean="0">
                <a:solidFill>
                  <a:schemeClr val="bg1"/>
                </a:solidFill>
                <a:latin typeface="+mn-lt"/>
                <a:ea typeface="+mn-ea"/>
                <a:cs typeface="+mn-cs"/>
              </a:defRPr>
            </a:lvl4pPr>
            <a:lvl5pPr marL="1828800" indent="0">
              <a:buNone/>
              <a:defRPr lang="en-US" sz="1800" b="1" kern="1200" smtClean="0">
                <a:solidFill>
                  <a:schemeClr val="bg1"/>
                </a:solidFill>
                <a:latin typeface="+mn-lt"/>
                <a:ea typeface="+mn-ea"/>
                <a:cs typeface="+mn-cs"/>
              </a:defRPr>
            </a:lvl5pPr>
          </a:lstStyle>
          <a:p>
            <a:pPr lvl="0"/>
            <a:r>
              <a:rPr lang="en-US" dirty="0" smtClean="0"/>
              <a:t>Click to edit Master text styles</a:t>
            </a:r>
          </a:p>
        </p:txBody>
      </p:sp>
      <p:sp>
        <p:nvSpPr>
          <p:cNvPr id="10" name="Rectangle 9"/>
          <p:cNvSpPr/>
          <p:nvPr userDrawn="1"/>
        </p:nvSpPr>
        <p:spPr>
          <a:xfrm>
            <a:off x="3510728" y="1088908"/>
            <a:ext cx="5298630" cy="2377440"/>
          </a:xfrm>
          <a:prstGeom prst="rect">
            <a:avLst/>
          </a:prstGeom>
          <a:solidFill>
            <a:schemeClr val="bg1">
              <a:lumMod val="85000"/>
              <a:alpha val="38000"/>
            </a:schemeClr>
          </a:solidFill>
          <a:ln w="9525"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sz="2400" dirty="0">
              <a:solidFill>
                <a:prstClr val="black"/>
              </a:solidFill>
              <a:latin typeface="Arial" charset="0"/>
              <a:ea typeface="ＭＳ Ｐゴシック" pitchFamily="-32" charset="-128"/>
            </a:endParaRPr>
          </a:p>
        </p:txBody>
      </p:sp>
      <p:sp>
        <p:nvSpPr>
          <p:cNvPr id="17" name="Text Placeholder 16"/>
          <p:cNvSpPr>
            <a:spLocks noGrp="1"/>
          </p:cNvSpPr>
          <p:nvPr>
            <p:ph type="body" sz="quarter" idx="15"/>
          </p:nvPr>
        </p:nvSpPr>
        <p:spPr>
          <a:xfrm>
            <a:off x="3509963" y="1412875"/>
            <a:ext cx="5299075" cy="2054225"/>
          </a:xfrm>
          <a:prstGeom prst="rect">
            <a:avLst/>
          </a:prstGeom>
        </p:spPr>
        <p:txBody>
          <a:bodyPr/>
          <a:lstStyle>
            <a:lvl1pPr marL="342900" indent="-342900">
              <a:defRPr lang="en-US" sz="1600" kern="1200" dirty="0" smtClean="0">
                <a:solidFill>
                  <a:schemeClr val="tx1"/>
                </a:solidFill>
                <a:latin typeface="+mn-lt"/>
                <a:ea typeface="+mn-ea"/>
                <a:cs typeface="+mn-cs"/>
              </a:defRPr>
            </a:lvl1pPr>
            <a:lvl2pPr marL="342900" indent="-342900">
              <a:defRPr/>
            </a:lvl2pPr>
            <a:lvl3pPr marL="342900" indent="-342900">
              <a:defRPr/>
            </a:lvl3pPr>
            <a:lvl4pPr marL="342900" indent="-342900">
              <a:defRPr/>
            </a:lvl4pPr>
            <a:lvl5pPr marL="342900" indent="-342900">
              <a:defRPr/>
            </a:lvl5pPr>
          </a:lstStyle>
          <a:p>
            <a:pPr marL="91440" lvl="0" indent="-91440" algn="l" defTabSz="457200" rtl="0" eaLnBrk="1" latinLnBrk="0" hangingPunct="1">
              <a:spcBef>
                <a:spcPts val="0"/>
              </a:spcBef>
              <a:spcAft>
                <a:spcPts val="300"/>
              </a:spcAft>
              <a:buClr>
                <a:schemeClr val="tx1"/>
              </a:buClr>
              <a:buFont typeface="Arial" panose="020B0604020202020204" pitchFamily="34" charset="0"/>
              <a:buChar char="•"/>
            </a:pPr>
            <a:r>
              <a:rPr lang="en-US" dirty="0" smtClean="0"/>
              <a:t>Click to edit Master text styles</a:t>
            </a:r>
          </a:p>
          <a:p>
            <a:pPr marL="91440" lvl="0" indent="-91440" algn="l" defTabSz="457200" rtl="0" eaLnBrk="1" latinLnBrk="0" hangingPunct="1">
              <a:spcBef>
                <a:spcPts val="0"/>
              </a:spcBef>
              <a:spcAft>
                <a:spcPts val="300"/>
              </a:spcAft>
              <a:buClr>
                <a:schemeClr val="tx1"/>
              </a:buClr>
              <a:buFont typeface="Arial" panose="020B0604020202020204" pitchFamily="34" charset="0"/>
              <a:buChar char="•"/>
            </a:pPr>
            <a:r>
              <a:rPr lang="en-US" dirty="0" smtClean="0"/>
              <a:t>Second level</a:t>
            </a:r>
          </a:p>
          <a:p>
            <a:pPr marL="91440" lvl="0" indent="-91440" algn="l" defTabSz="457200" rtl="0" eaLnBrk="1" latinLnBrk="0" hangingPunct="1">
              <a:spcBef>
                <a:spcPts val="0"/>
              </a:spcBef>
              <a:spcAft>
                <a:spcPts val="300"/>
              </a:spcAft>
              <a:buClr>
                <a:schemeClr val="tx1"/>
              </a:buClr>
              <a:buFont typeface="Arial" panose="020B0604020202020204" pitchFamily="34" charset="0"/>
              <a:buChar char="•"/>
            </a:pPr>
            <a:r>
              <a:rPr lang="en-US" dirty="0" smtClean="0"/>
              <a:t>Third level</a:t>
            </a:r>
          </a:p>
          <a:p>
            <a:pPr marL="91440" lvl="0" indent="-91440" algn="l" defTabSz="457200" rtl="0" eaLnBrk="1" latinLnBrk="0" hangingPunct="1">
              <a:spcBef>
                <a:spcPts val="0"/>
              </a:spcBef>
              <a:spcAft>
                <a:spcPts val="300"/>
              </a:spcAft>
              <a:buClr>
                <a:schemeClr val="tx1"/>
              </a:buClr>
              <a:buFont typeface="Arial" panose="020B0604020202020204" pitchFamily="34" charset="0"/>
              <a:buChar char="•"/>
            </a:pPr>
            <a:r>
              <a:rPr lang="en-US" dirty="0" smtClean="0"/>
              <a:t>Fourth level</a:t>
            </a:r>
          </a:p>
          <a:p>
            <a:pPr marL="91440" lvl="0" indent="-91440" algn="l" defTabSz="457200" rtl="0" eaLnBrk="1" latinLnBrk="0" hangingPunct="1">
              <a:spcBef>
                <a:spcPts val="0"/>
              </a:spcBef>
              <a:spcAft>
                <a:spcPts val="300"/>
              </a:spcAft>
              <a:buClr>
                <a:schemeClr val="tx1"/>
              </a:buClr>
              <a:buFont typeface="Arial" panose="020B0604020202020204" pitchFamily="34" charset="0"/>
              <a:buChar char="•"/>
            </a:pPr>
            <a:r>
              <a:rPr lang="en-US" dirty="0" smtClean="0"/>
              <a:t>Fifth level</a:t>
            </a:r>
            <a:endParaRPr lang="en-US" dirty="0"/>
          </a:p>
        </p:txBody>
      </p:sp>
      <p:sp>
        <p:nvSpPr>
          <p:cNvPr id="11" name="Rectangle 10"/>
          <p:cNvSpPr/>
          <p:nvPr userDrawn="1"/>
        </p:nvSpPr>
        <p:spPr>
          <a:xfrm>
            <a:off x="3510728" y="1080271"/>
            <a:ext cx="5298630" cy="332917"/>
          </a:xfrm>
          <a:prstGeom prst="rect">
            <a:avLst/>
          </a:prstGeom>
          <a:solidFill>
            <a:schemeClr val="accent2"/>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4" name="Text Placeholder 3"/>
          <p:cNvSpPr>
            <a:spLocks noGrp="1"/>
          </p:cNvSpPr>
          <p:nvPr>
            <p:ph type="body" sz="quarter" idx="14"/>
          </p:nvPr>
        </p:nvSpPr>
        <p:spPr>
          <a:xfrm>
            <a:off x="3509963" y="1079500"/>
            <a:ext cx="5299075" cy="333375"/>
          </a:xfrm>
          <a:prstGeom prst="rect">
            <a:avLst/>
          </a:prstGeom>
        </p:spPr>
        <p:txBody>
          <a:bodyPr/>
          <a:lstStyle>
            <a:lvl1pPr marL="0" indent="0">
              <a:buNone/>
              <a:defRPr lang="en-US" sz="1800" b="0" kern="1200" smtClean="0">
                <a:solidFill>
                  <a:schemeClr val="bg1"/>
                </a:solidFill>
                <a:latin typeface="+mj-lt"/>
                <a:ea typeface="+mn-ea"/>
                <a:cs typeface="+mn-cs"/>
              </a:defRPr>
            </a:lvl1pPr>
            <a:lvl2pPr marL="457200" indent="0">
              <a:buNone/>
              <a:defRPr lang="en-US" sz="1800" b="1" kern="1200" smtClean="0">
                <a:solidFill>
                  <a:schemeClr val="bg1"/>
                </a:solidFill>
                <a:latin typeface="+mn-lt"/>
                <a:ea typeface="+mn-ea"/>
                <a:cs typeface="+mn-cs"/>
              </a:defRPr>
            </a:lvl2pPr>
            <a:lvl3pPr marL="914400" indent="0">
              <a:buNone/>
              <a:defRPr lang="en-US" sz="1800" b="1" kern="1200" smtClean="0">
                <a:solidFill>
                  <a:schemeClr val="bg1"/>
                </a:solidFill>
                <a:latin typeface="+mn-lt"/>
                <a:ea typeface="+mn-ea"/>
                <a:cs typeface="+mn-cs"/>
              </a:defRPr>
            </a:lvl3pPr>
            <a:lvl4pPr marL="1371600" indent="0">
              <a:buNone/>
              <a:defRPr lang="en-US" sz="1800" b="1" kern="1200" smtClean="0">
                <a:solidFill>
                  <a:schemeClr val="bg1"/>
                </a:solidFill>
                <a:latin typeface="+mn-lt"/>
                <a:ea typeface="+mn-ea"/>
                <a:cs typeface="+mn-cs"/>
              </a:defRPr>
            </a:lvl4pPr>
            <a:lvl5pPr marL="1828800" indent="0">
              <a:buNone/>
              <a:defRPr lang="en-US" sz="1800" b="1" kern="1200">
                <a:solidFill>
                  <a:schemeClr val="bg1"/>
                </a:solidFill>
                <a:latin typeface="+mn-lt"/>
                <a:ea typeface="+mn-ea"/>
                <a:cs typeface="+mn-cs"/>
              </a:defRPr>
            </a:lvl5pPr>
          </a:lstStyle>
          <a:p>
            <a:pPr lvl="0"/>
            <a:r>
              <a:rPr lang="en-US" dirty="0" smtClean="0"/>
              <a:t>Click to edit Master text styles</a:t>
            </a:r>
          </a:p>
        </p:txBody>
      </p:sp>
      <p:sp>
        <p:nvSpPr>
          <p:cNvPr id="16" name="Rectangle 15"/>
          <p:cNvSpPr/>
          <p:nvPr userDrawn="1"/>
        </p:nvSpPr>
        <p:spPr>
          <a:xfrm>
            <a:off x="334642" y="1080271"/>
            <a:ext cx="2960523" cy="5120640"/>
          </a:xfrm>
          <a:prstGeom prst="rect">
            <a:avLst/>
          </a:prstGeom>
          <a:solidFill>
            <a:schemeClr val="bg1">
              <a:lumMod val="85000"/>
              <a:alpha val="38000"/>
            </a:schemeClr>
          </a:solidFill>
          <a:ln w="9525"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sz="2400" dirty="0">
              <a:solidFill>
                <a:prstClr val="black"/>
              </a:solidFill>
              <a:latin typeface="Arial" charset="0"/>
              <a:ea typeface="ＭＳ Ｐゴシック" pitchFamily="-32" charset="-128"/>
            </a:endParaRPr>
          </a:p>
        </p:txBody>
      </p:sp>
      <p:sp>
        <p:nvSpPr>
          <p:cNvPr id="7" name="Rectangle 6"/>
          <p:cNvSpPr/>
          <p:nvPr userDrawn="1"/>
        </p:nvSpPr>
        <p:spPr>
          <a:xfrm>
            <a:off x="334322" y="1078930"/>
            <a:ext cx="2960077" cy="332917"/>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1" name="Text Placeholder 20"/>
          <p:cNvSpPr>
            <a:spLocks noGrp="1"/>
          </p:cNvSpPr>
          <p:nvPr userDrawn="1">
            <p:ph type="body" sz="quarter" idx="10"/>
          </p:nvPr>
        </p:nvSpPr>
        <p:spPr>
          <a:xfrm>
            <a:off x="334643" y="1088908"/>
            <a:ext cx="2960522" cy="333375"/>
          </a:xfrm>
          <a:prstGeom prst="rect">
            <a:avLst/>
          </a:prstGeom>
          <a:noFill/>
        </p:spPr>
        <p:txBody>
          <a:bodyPr anchor="ctr"/>
          <a:lstStyle>
            <a:lvl1pPr marL="0" indent="0">
              <a:buNone/>
              <a:defRPr sz="1800" b="0">
                <a:solidFill>
                  <a:schemeClr val="bg1"/>
                </a:solidFill>
                <a:latin typeface="+mj-lt"/>
              </a:defRPr>
            </a:lvl1pPr>
          </a:lstStyle>
          <a:p>
            <a:pPr lvl="0"/>
            <a:r>
              <a:rPr lang="en-US" dirty="0" smtClean="0"/>
              <a:t>Click to edit Master text styles</a:t>
            </a:r>
            <a:endParaRPr lang="en-US" dirty="0"/>
          </a:p>
        </p:txBody>
      </p:sp>
      <p:sp>
        <p:nvSpPr>
          <p:cNvPr id="25" name="Text Placeholder 24"/>
          <p:cNvSpPr>
            <a:spLocks noGrp="1"/>
          </p:cNvSpPr>
          <p:nvPr userDrawn="1">
            <p:ph type="body" sz="quarter" idx="13"/>
          </p:nvPr>
        </p:nvSpPr>
        <p:spPr>
          <a:xfrm>
            <a:off x="334643" y="1430919"/>
            <a:ext cx="2960522" cy="4769855"/>
          </a:xfrm>
          <a:prstGeom prst="rect">
            <a:avLst/>
          </a:prstGeom>
        </p:spPr>
        <p:txBody>
          <a:bodyPr lIns="91440" tIns="182880"/>
          <a:lstStyle>
            <a:lvl1pPr marL="0" indent="0" algn="l" defTabSz="457200" rtl="0" eaLnBrk="1" latinLnBrk="0" hangingPunct="1">
              <a:spcBef>
                <a:spcPts val="0"/>
              </a:spcBef>
              <a:spcAft>
                <a:spcPts val="600"/>
              </a:spcAft>
              <a:buClr>
                <a:schemeClr val="tx1"/>
              </a:buClr>
              <a:buFont typeface="Arial" panose="020B0604020202020204" pitchFamily="34" charset="0"/>
              <a:buNone/>
              <a:defRPr lang="en-US" sz="1600" kern="1200" dirty="0" smtClean="0">
                <a:solidFill>
                  <a:schemeClr val="tx1"/>
                </a:solidFill>
                <a:latin typeface="+mn-lt"/>
                <a:ea typeface="+mn-ea"/>
                <a:cs typeface="+mn-cs"/>
              </a:defRPr>
            </a:lvl1pPr>
            <a:lvl2pPr marL="182880" indent="-182880" algn="l" defTabSz="457200" rtl="0" eaLnBrk="1" latinLnBrk="0" hangingPunct="1">
              <a:spcBef>
                <a:spcPts val="0"/>
              </a:spcBef>
              <a:spcAft>
                <a:spcPts val="300"/>
              </a:spcAft>
              <a:buClr>
                <a:schemeClr val="tx1"/>
              </a:buClr>
              <a:buFont typeface="Arial" panose="020B0604020202020204" pitchFamily="34" charset="0"/>
              <a:buChar char="•"/>
              <a:defRPr lang="en-US" sz="1600" kern="1200" dirty="0" smtClean="0">
                <a:solidFill>
                  <a:schemeClr val="accent6">
                    <a:lumMod val="75000"/>
                  </a:schemeClr>
                </a:solidFill>
                <a:latin typeface="+mn-lt"/>
                <a:ea typeface="+mn-ea"/>
                <a:cs typeface="+mn-cs"/>
              </a:defRPr>
            </a:lvl2pPr>
            <a:lvl3pPr marL="0" indent="0" algn="l" defTabSz="457200" rtl="0" eaLnBrk="1" latinLnBrk="0" hangingPunct="1">
              <a:spcBef>
                <a:spcPts val="0"/>
              </a:spcBef>
              <a:spcAft>
                <a:spcPts val="600"/>
              </a:spcAft>
              <a:buClr>
                <a:schemeClr val="tx1"/>
              </a:buClr>
              <a:buFont typeface="Arial" panose="020B0604020202020204" pitchFamily="34" charset="0"/>
              <a:buNone/>
              <a:defRPr lang="en-US" sz="1600" kern="1200" dirty="0" smtClean="0">
                <a:solidFill>
                  <a:schemeClr val="tx1"/>
                </a:solidFill>
                <a:latin typeface="+mn-lt"/>
                <a:ea typeface="+mn-ea"/>
                <a:cs typeface="+mn-cs"/>
              </a:defRPr>
            </a:lvl3pPr>
            <a:lvl4pPr marL="228600" indent="-228600" algn="l" defTabSz="457200" rtl="0" eaLnBrk="1" latinLnBrk="0" hangingPunct="1">
              <a:spcAft>
                <a:spcPts val="600"/>
              </a:spcAft>
              <a:buClr>
                <a:srgbClr val="98002E"/>
              </a:buClr>
              <a:buFont typeface="Wingdings 3" panose="05040102010807070707" pitchFamily="18" charset="2"/>
              <a:buChar char="}"/>
              <a:defRPr lang="en-US" sz="2000" kern="1200" dirty="0" smtClean="0">
                <a:solidFill>
                  <a:srgbClr val="59585B"/>
                </a:solidFill>
                <a:latin typeface="+mn-lt"/>
                <a:ea typeface="+mn-ea"/>
                <a:cs typeface="+mn-cs"/>
              </a:defRPr>
            </a:lvl4pPr>
            <a:lvl5pPr marL="228600" indent="-228600" algn="l" defTabSz="457200" rtl="0" eaLnBrk="1" latinLnBrk="0" hangingPunct="1">
              <a:spcAft>
                <a:spcPts val="600"/>
              </a:spcAft>
              <a:buClr>
                <a:srgbClr val="98002E"/>
              </a:buClr>
              <a:buFont typeface="Wingdings 3" panose="05040102010807070707" pitchFamily="18" charset="2"/>
              <a:buChar char="}"/>
              <a:defRPr lang="en-US" sz="2000" kern="1200" dirty="0">
                <a:solidFill>
                  <a:srgbClr val="59585B"/>
                </a:solidFill>
                <a:latin typeface="+mn-lt"/>
                <a:ea typeface="+mn-ea"/>
                <a:cs typeface="+mn-cs"/>
              </a:defRPr>
            </a:lvl5pPr>
          </a:lstStyle>
          <a:p>
            <a:pPr lvl="0"/>
            <a:r>
              <a:rPr lang="en-US" dirty="0" smtClean="0"/>
              <a:t>Click to edit Master text styles</a:t>
            </a:r>
          </a:p>
          <a:p>
            <a:pPr lvl="2"/>
            <a:r>
              <a:rPr lang="en-US" dirty="0" smtClean="0"/>
              <a:t>Second level</a:t>
            </a:r>
          </a:p>
          <a:p>
            <a:pPr lvl="2"/>
            <a:r>
              <a:rPr lang="en-US" dirty="0" smtClean="0"/>
              <a:t>Third level</a:t>
            </a:r>
            <a:endParaRPr lang="en-US" dirty="0"/>
          </a:p>
        </p:txBody>
      </p:sp>
      <p:sp>
        <p:nvSpPr>
          <p:cNvPr id="3" name="Title 1"/>
          <p:cNvSpPr>
            <a:spLocks noGrp="1"/>
          </p:cNvSpPr>
          <p:nvPr>
            <p:ph type="title"/>
          </p:nvPr>
        </p:nvSpPr>
        <p:spPr>
          <a:xfrm>
            <a:off x="1235597" y="45800"/>
            <a:ext cx="7573761" cy="663599"/>
          </a:xfrm>
          <a:prstGeom prst="rect">
            <a:avLst/>
          </a:prstGeom>
        </p:spPr>
        <p:txBody>
          <a:bodyPr vert="horz"/>
          <a:lstStyle>
            <a:lvl1pPr algn="l">
              <a:defRPr sz="2800" b="0">
                <a:solidFill>
                  <a:srgbClr val="98002E"/>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4123850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par>
                          <p:cTn id="12" fill="hold">
                            <p:stCondLst>
                              <p:cond delay="1000"/>
                            </p:stCondLst>
                            <p:childTnLst>
                              <p:par>
                                <p:cTn id="13" presetID="10" presetClass="entr" presetSubtype="0" fill="hold" grpId="0" nodeType="afterEffect">
                                  <p:stCondLst>
                                    <p:cond delay="500"/>
                                  </p:stCondLst>
                                  <p:childTnLst>
                                    <p:set>
                                      <p:cBhvr>
                                        <p:cTn id="14" dur="1" fill="hold">
                                          <p:stCondLst>
                                            <p:cond delay="0"/>
                                          </p:stCondLst>
                                        </p:cTn>
                                        <p:tgtEl>
                                          <p:spTgt spid="25">
                                            <p:txEl>
                                              <p:pRg st="0" end="0"/>
                                            </p:txEl>
                                          </p:spTgt>
                                        </p:tgtEl>
                                        <p:attrNameLst>
                                          <p:attrName>style.visibility</p:attrName>
                                        </p:attrNameLst>
                                      </p:cBhvr>
                                      <p:to>
                                        <p:strVal val="visible"/>
                                      </p:to>
                                    </p:set>
                                    <p:animEffect transition="in" filter="fade">
                                      <p:cBhvr>
                                        <p:cTn id="15" dur="500"/>
                                        <p:tgtEl>
                                          <p:spTgt spid="25">
                                            <p:txEl>
                                              <p:pRg st="0" end="0"/>
                                            </p:txEl>
                                          </p:spTgt>
                                        </p:tgtEl>
                                      </p:cBhvr>
                                    </p:animEffect>
                                  </p:childTnLst>
                                </p:cTn>
                              </p:par>
                              <p:par>
                                <p:cTn id="16" presetID="10" presetClass="entr" presetSubtype="0" fill="hold" grpId="0" nodeType="withEffect">
                                  <p:stCondLst>
                                    <p:cond delay="500"/>
                                  </p:stCondLst>
                                  <p:childTnLst>
                                    <p:set>
                                      <p:cBhvr>
                                        <p:cTn id="17" dur="1" fill="hold">
                                          <p:stCondLst>
                                            <p:cond delay="0"/>
                                          </p:stCondLst>
                                        </p:cTn>
                                        <p:tgtEl>
                                          <p:spTgt spid="25">
                                            <p:txEl>
                                              <p:pRg st="1" end="1"/>
                                            </p:txEl>
                                          </p:spTgt>
                                        </p:tgtEl>
                                        <p:attrNameLst>
                                          <p:attrName>style.visibility</p:attrName>
                                        </p:attrNameLst>
                                      </p:cBhvr>
                                      <p:to>
                                        <p:strVal val="visible"/>
                                      </p:to>
                                    </p:set>
                                    <p:animEffect transition="in" filter="fade">
                                      <p:cBhvr>
                                        <p:cTn id="18" dur="500"/>
                                        <p:tgtEl>
                                          <p:spTgt spid="25">
                                            <p:txEl>
                                              <p:pRg st="1" end="1"/>
                                            </p:txEl>
                                          </p:spTgt>
                                        </p:tgtEl>
                                      </p:cBhvr>
                                    </p:animEffect>
                                  </p:childTnLst>
                                </p:cTn>
                              </p:par>
                              <p:par>
                                <p:cTn id="19" presetID="10" presetClass="entr" presetSubtype="0" fill="hold" grpId="0" nodeType="withEffect">
                                  <p:stCondLst>
                                    <p:cond delay="500"/>
                                  </p:stCondLst>
                                  <p:childTnLst>
                                    <p:set>
                                      <p:cBhvr>
                                        <p:cTn id="20" dur="1" fill="hold">
                                          <p:stCondLst>
                                            <p:cond delay="0"/>
                                          </p:stCondLst>
                                        </p:cTn>
                                        <p:tgtEl>
                                          <p:spTgt spid="25">
                                            <p:txEl>
                                              <p:pRg st="2" end="2"/>
                                            </p:txEl>
                                          </p:spTgt>
                                        </p:tgtEl>
                                        <p:attrNameLst>
                                          <p:attrName>style.visibility</p:attrName>
                                        </p:attrNameLst>
                                      </p:cBhvr>
                                      <p:to>
                                        <p:strVal val="visible"/>
                                      </p:to>
                                    </p:set>
                                    <p:animEffect transition="in" filter="fade">
                                      <p:cBhvr>
                                        <p:cTn id="21" dur="500"/>
                                        <p:tgtEl>
                                          <p:spTgt spid="25">
                                            <p:txEl>
                                              <p:pRg st="2" end="2"/>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1">
                                            <p:txEl>
                                              <p:pRg st="0" end="0"/>
                                            </p:txEl>
                                          </p:spTgt>
                                        </p:tgtEl>
                                        <p:attrNameLst>
                                          <p:attrName>style.visibility</p:attrName>
                                        </p:attrNameLst>
                                      </p:cBhvr>
                                      <p:to>
                                        <p:strVal val="visible"/>
                                      </p:to>
                                    </p:set>
                                    <p:animEffect transition="in" filter="fade">
                                      <p:cBhvr>
                                        <p:cTn id="24" dur="500"/>
                                        <p:tgtEl>
                                          <p:spTgt spid="21">
                                            <p:txEl>
                                              <p:pRg st="0" end="0"/>
                                            </p:txEl>
                                          </p:spTgt>
                                        </p:tgtEl>
                                      </p:cBhvr>
                                    </p:animEffect>
                                  </p:childTnLst>
                                </p:cTn>
                              </p:par>
                            </p:childTnLst>
                          </p:cTn>
                        </p:par>
                        <p:par>
                          <p:cTn id="25" fill="hold">
                            <p:stCondLst>
                              <p:cond delay="2000"/>
                            </p:stCondLst>
                            <p:childTnLst>
                              <p:par>
                                <p:cTn id="26" presetID="10"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500"/>
                                        <p:tgtEl>
                                          <p:spTgt spid="10"/>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500"/>
                                        <p:tgtEl>
                                          <p:spTgt spid="11"/>
                                        </p:tgtEl>
                                      </p:cBhvr>
                                    </p:animEffect>
                                  </p:childTnLst>
                                </p:cTn>
                              </p:par>
                            </p:childTnLst>
                          </p:cTn>
                        </p:par>
                        <p:par>
                          <p:cTn id="32" fill="hold">
                            <p:stCondLst>
                              <p:cond delay="2500"/>
                            </p:stCondLst>
                            <p:childTnLst>
                              <p:par>
                                <p:cTn id="33" presetID="10" presetClass="entr" presetSubtype="0" fill="hold" grpId="0" nodeType="afterEffect">
                                  <p:stCondLst>
                                    <p:cond delay="0"/>
                                  </p:stCondLst>
                                  <p:childTnLst>
                                    <p:set>
                                      <p:cBhvr>
                                        <p:cTn id="34" dur="1" fill="hold">
                                          <p:stCondLst>
                                            <p:cond delay="0"/>
                                          </p:stCondLst>
                                        </p:cTn>
                                        <p:tgtEl>
                                          <p:spTgt spid="4">
                                            <p:txEl>
                                              <p:pRg st="0" end="0"/>
                                            </p:txEl>
                                          </p:spTgt>
                                        </p:tgtEl>
                                        <p:attrNameLst>
                                          <p:attrName>style.visibility</p:attrName>
                                        </p:attrNameLst>
                                      </p:cBhvr>
                                      <p:to>
                                        <p:strVal val="visible"/>
                                      </p:to>
                                    </p:set>
                                    <p:animEffect transition="in" filter="fade">
                                      <p:cBhvr>
                                        <p:cTn id="35" dur="500"/>
                                        <p:tgtEl>
                                          <p:spTgt spid="4">
                                            <p:txEl>
                                              <p:pRg st="0" end="0"/>
                                            </p:txEl>
                                          </p:spTgt>
                                        </p:tgtEl>
                                      </p:cBhvr>
                                    </p:animEffect>
                                  </p:childTnLst>
                                </p:cTn>
                              </p:par>
                            </p:childTnLst>
                          </p:cTn>
                        </p:par>
                        <p:par>
                          <p:cTn id="36" fill="hold">
                            <p:stCondLst>
                              <p:cond delay="3000"/>
                            </p:stCondLst>
                            <p:childTnLst>
                              <p:par>
                                <p:cTn id="37" presetID="10" presetClass="entr" presetSubtype="0" fill="hold" grpId="0" nodeType="afterEffect">
                                  <p:stCondLst>
                                    <p:cond delay="0"/>
                                  </p:stCondLst>
                                  <p:childTnLst>
                                    <p:set>
                                      <p:cBhvr>
                                        <p:cTn id="38" dur="1" fill="hold">
                                          <p:stCondLst>
                                            <p:cond delay="0"/>
                                          </p:stCondLst>
                                        </p:cTn>
                                        <p:tgtEl>
                                          <p:spTgt spid="17">
                                            <p:txEl>
                                              <p:pRg st="0" end="0"/>
                                            </p:txEl>
                                          </p:spTgt>
                                        </p:tgtEl>
                                        <p:attrNameLst>
                                          <p:attrName>style.visibility</p:attrName>
                                        </p:attrNameLst>
                                      </p:cBhvr>
                                      <p:to>
                                        <p:strVal val="visible"/>
                                      </p:to>
                                    </p:set>
                                    <p:animEffect transition="in" filter="fade">
                                      <p:cBhvr>
                                        <p:cTn id="39" dur="500"/>
                                        <p:tgtEl>
                                          <p:spTgt spid="17">
                                            <p:txEl>
                                              <p:pRg st="0" end="0"/>
                                            </p:txEl>
                                          </p:spTgt>
                                        </p:tgtEl>
                                      </p:cBhvr>
                                    </p:animEffect>
                                  </p:childTnLst>
                                </p:cTn>
                              </p:par>
                            </p:childTnLst>
                          </p:cTn>
                        </p:par>
                        <p:par>
                          <p:cTn id="40" fill="hold">
                            <p:stCondLst>
                              <p:cond delay="3500"/>
                            </p:stCondLst>
                            <p:childTnLst>
                              <p:par>
                                <p:cTn id="41" presetID="10" presetClass="entr" presetSubtype="0" fill="hold" grpId="0" nodeType="afterEffect">
                                  <p:stCondLst>
                                    <p:cond delay="0"/>
                                  </p:stCondLst>
                                  <p:childTnLst>
                                    <p:set>
                                      <p:cBhvr>
                                        <p:cTn id="42" dur="1" fill="hold">
                                          <p:stCondLst>
                                            <p:cond delay="0"/>
                                          </p:stCondLst>
                                        </p:cTn>
                                        <p:tgtEl>
                                          <p:spTgt spid="17">
                                            <p:txEl>
                                              <p:pRg st="1" end="1"/>
                                            </p:txEl>
                                          </p:spTgt>
                                        </p:tgtEl>
                                        <p:attrNameLst>
                                          <p:attrName>style.visibility</p:attrName>
                                        </p:attrNameLst>
                                      </p:cBhvr>
                                      <p:to>
                                        <p:strVal val="visible"/>
                                      </p:to>
                                    </p:set>
                                    <p:animEffect transition="in" filter="fade">
                                      <p:cBhvr>
                                        <p:cTn id="43" dur="500"/>
                                        <p:tgtEl>
                                          <p:spTgt spid="17">
                                            <p:txEl>
                                              <p:pRg st="1" end="1"/>
                                            </p:txEl>
                                          </p:spTgt>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17">
                                            <p:txEl>
                                              <p:pRg st="2" end="2"/>
                                            </p:txEl>
                                          </p:spTgt>
                                        </p:tgtEl>
                                        <p:attrNameLst>
                                          <p:attrName>style.visibility</p:attrName>
                                        </p:attrNameLst>
                                      </p:cBhvr>
                                      <p:to>
                                        <p:strVal val="visible"/>
                                      </p:to>
                                    </p:set>
                                    <p:animEffect transition="in" filter="fade">
                                      <p:cBhvr>
                                        <p:cTn id="47" dur="500"/>
                                        <p:tgtEl>
                                          <p:spTgt spid="17">
                                            <p:txEl>
                                              <p:pRg st="2" end="2"/>
                                            </p:txEl>
                                          </p:spTgt>
                                        </p:tgtEl>
                                      </p:cBhvr>
                                    </p:animEffect>
                                  </p:childTnLst>
                                </p:cTn>
                              </p:par>
                            </p:childTnLst>
                          </p:cTn>
                        </p:par>
                        <p:par>
                          <p:cTn id="48" fill="hold">
                            <p:stCondLst>
                              <p:cond delay="4500"/>
                            </p:stCondLst>
                            <p:childTnLst>
                              <p:par>
                                <p:cTn id="49" presetID="10" presetClass="entr" presetSubtype="0" fill="hold" grpId="0" nodeType="afterEffect">
                                  <p:stCondLst>
                                    <p:cond delay="0"/>
                                  </p:stCondLst>
                                  <p:childTnLst>
                                    <p:set>
                                      <p:cBhvr>
                                        <p:cTn id="50" dur="1" fill="hold">
                                          <p:stCondLst>
                                            <p:cond delay="0"/>
                                          </p:stCondLst>
                                        </p:cTn>
                                        <p:tgtEl>
                                          <p:spTgt spid="17">
                                            <p:txEl>
                                              <p:pRg st="3" end="3"/>
                                            </p:txEl>
                                          </p:spTgt>
                                        </p:tgtEl>
                                        <p:attrNameLst>
                                          <p:attrName>style.visibility</p:attrName>
                                        </p:attrNameLst>
                                      </p:cBhvr>
                                      <p:to>
                                        <p:strVal val="visible"/>
                                      </p:to>
                                    </p:set>
                                    <p:animEffect transition="in" filter="fade">
                                      <p:cBhvr>
                                        <p:cTn id="51" dur="500"/>
                                        <p:tgtEl>
                                          <p:spTgt spid="17">
                                            <p:txEl>
                                              <p:pRg st="3" end="3"/>
                                            </p:txEl>
                                          </p:spTgt>
                                        </p:tgtEl>
                                      </p:cBhvr>
                                    </p:animEffect>
                                  </p:childTnLst>
                                </p:cTn>
                              </p:par>
                            </p:childTnLst>
                          </p:cTn>
                        </p:par>
                        <p:par>
                          <p:cTn id="52" fill="hold">
                            <p:stCondLst>
                              <p:cond delay="5000"/>
                            </p:stCondLst>
                            <p:childTnLst>
                              <p:par>
                                <p:cTn id="53" presetID="10" presetClass="entr" presetSubtype="0" fill="hold" grpId="0" nodeType="afterEffect">
                                  <p:stCondLst>
                                    <p:cond delay="0"/>
                                  </p:stCondLst>
                                  <p:childTnLst>
                                    <p:set>
                                      <p:cBhvr>
                                        <p:cTn id="54" dur="1" fill="hold">
                                          <p:stCondLst>
                                            <p:cond delay="0"/>
                                          </p:stCondLst>
                                        </p:cTn>
                                        <p:tgtEl>
                                          <p:spTgt spid="17">
                                            <p:txEl>
                                              <p:pRg st="4" end="4"/>
                                            </p:txEl>
                                          </p:spTgt>
                                        </p:tgtEl>
                                        <p:attrNameLst>
                                          <p:attrName>style.visibility</p:attrName>
                                        </p:attrNameLst>
                                      </p:cBhvr>
                                      <p:to>
                                        <p:strVal val="visible"/>
                                      </p:to>
                                    </p:set>
                                    <p:animEffect transition="in" filter="fade">
                                      <p:cBhvr>
                                        <p:cTn id="55" dur="500"/>
                                        <p:tgtEl>
                                          <p:spTgt spid="17">
                                            <p:txEl>
                                              <p:pRg st="4" end="4"/>
                                            </p:txEl>
                                          </p:spTgt>
                                        </p:tgtEl>
                                      </p:cBhvr>
                                    </p:animEffect>
                                  </p:childTnLst>
                                </p:cTn>
                              </p:par>
                            </p:childTnLst>
                          </p:cTn>
                        </p:par>
                        <p:par>
                          <p:cTn id="56" fill="hold">
                            <p:stCondLst>
                              <p:cond delay="5500"/>
                            </p:stCondLst>
                            <p:childTnLst>
                              <p:par>
                                <p:cTn id="57" presetID="10" presetClass="entr" presetSubtype="0" fill="hold" grpId="0" nodeType="after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fade">
                                      <p:cBhvr>
                                        <p:cTn id="59" dur="500"/>
                                        <p:tgtEl>
                                          <p:spTgt spid="35"/>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fade">
                                      <p:cBhvr>
                                        <p:cTn id="62" dur="500"/>
                                        <p:tgtEl>
                                          <p:spTgt spid="36"/>
                                        </p:tgtEl>
                                      </p:cBhvr>
                                    </p:animEffect>
                                  </p:childTnLst>
                                </p:cTn>
                              </p:par>
                            </p:childTnLst>
                          </p:cTn>
                        </p:par>
                        <p:par>
                          <p:cTn id="63" fill="hold">
                            <p:stCondLst>
                              <p:cond delay="6000"/>
                            </p:stCondLst>
                            <p:childTnLst>
                              <p:par>
                                <p:cTn id="64" presetID="10" presetClass="entr" presetSubtype="0" fill="hold" grpId="0" nodeType="afterEffect">
                                  <p:stCondLst>
                                    <p:cond delay="0"/>
                                  </p:stCondLst>
                                  <p:childTnLst>
                                    <p:set>
                                      <p:cBhvr>
                                        <p:cTn id="65" dur="1" fill="hold">
                                          <p:stCondLst>
                                            <p:cond delay="0"/>
                                          </p:stCondLst>
                                        </p:cTn>
                                        <p:tgtEl>
                                          <p:spTgt spid="19">
                                            <p:txEl>
                                              <p:pRg st="0" end="0"/>
                                            </p:txEl>
                                          </p:spTgt>
                                        </p:tgtEl>
                                        <p:attrNameLst>
                                          <p:attrName>style.visibility</p:attrName>
                                        </p:attrNameLst>
                                      </p:cBhvr>
                                      <p:to>
                                        <p:strVal val="visible"/>
                                      </p:to>
                                    </p:set>
                                    <p:animEffect transition="in" filter="fade">
                                      <p:cBhvr>
                                        <p:cTn id="66" dur="500"/>
                                        <p:tgtEl>
                                          <p:spTgt spid="19">
                                            <p:txEl>
                                              <p:pRg st="0" end="0"/>
                                            </p:txEl>
                                          </p:spTgt>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39">
                                            <p:txEl>
                                              <p:pRg st="0" end="0"/>
                                            </p:txEl>
                                          </p:spTgt>
                                        </p:tgtEl>
                                        <p:attrNameLst>
                                          <p:attrName>style.visibility</p:attrName>
                                        </p:attrNameLst>
                                      </p:cBhvr>
                                      <p:to>
                                        <p:strVal val="visible"/>
                                      </p:to>
                                    </p:set>
                                    <p:animEffect transition="in" filter="fade">
                                      <p:cBhvr>
                                        <p:cTn id="70" dur="500"/>
                                        <p:tgtEl>
                                          <p:spTgt spid="39">
                                            <p:txEl>
                                              <p:pRg st="0" end="0"/>
                                            </p:txEl>
                                          </p:spTgt>
                                        </p:tgtEl>
                                      </p:cBhvr>
                                    </p:animEffect>
                                  </p:childTnLst>
                                </p:cTn>
                              </p:par>
                            </p:childTnLst>
                          </p:cTn>
                        </p:par>
                        <p:par>
                          <p:cTn id="71" fill="hold">
                            <p:stCondLst>
                              <p:cond delay="7000"/>
                            </p:stCondLst>
                            <p:childTnLst>
                              <p:par>
                                <p:cTn id="72" presetID="10" presetClass="entr" presetSubtype="0" fill="hold" grpId="0" nodeType="afterEffect">
                                  <p:stCondLst>
                                    <p:cond delay="0"/>
                                  </p:stCondLst>
                                  <p:childTnLst>
                                    <p:set>
                                      <p:cBhvr>
                                        <p:cTn id="73" dur="1" fill="hold">
                                          <p:stCondLst>
                                            <p:cond delay="0"/>
                                          </p:stCondLst>
                                        </p:cTn>
                                        <p:tgtEl>
                                          <p:spTgt spid="39">
                                            <p:txEl>
                                              <p:pRg st="1" end="1"/>
                                            </p:txEl>
                                          </p:spTgt>
                                        </p:tgtEl>
                                        <p:attrNameLst>
                                          <p:attrName>style.visibility</p:attrName>
                                        </p:attrNameLst>
                                      </p:cBhvr>
                                      <p:to>
                                        <p:strVal val="visible"/>
                                      </p:to>
                                    </p:set>
                                    <p:animEffect transition="in" filter="fade">
                                      <p:cBhvr>
                                        <p:cTn id="74" dur="500"/>
                                        <p:tgtEl>
                                          <p:spTgt spid="39">
                                            <p:txEl>
                                              <p:pRg st="1" end="1"/>
                                            </p:txEl>
                                          </p:spTgt>
                                        </p:tgtEl>
                                      </p:cBhvr>
                                    </p:animEffect>
                                  </p:childTnLst>
                                </p:cTn>
                              </p:par>
                            </p:childTnLst>
                          </p:cTn>
                        </p:par>
                        <p:par>
                          <p:cTn id="75" fill="hold">
                            <p:stCondLst>
                              <p:cond delay="7500"/>
                            </p:stCondLst>
                            <p:childTnLst>
                              <p:par>
                                <p:cTn id="76" presetID="10" presetClass="entr" presetSubtype="0" fill="hold" grpId="0" nodeType="afterEffect">
                                  <p:stCondLst>
                                    <p:cond delay="0"/>
                                  </p:stCondLst>
                                  <p:childTnLst>
                                    <p:set>
                                      <p:cBhvr>
                                        <p:cTn id="77" dur="1" fill="hold">
                                          <p:stCondLst>
                                            <p:cond delay="0"/>
                                          </p:stCondLst>
                                        </p:cTn>
                                        <p:tgtEl>
                                          <p:spTgt spid="39">
                                            <p:txEl>
                                              <p:pRg st="2" end="2"/>
                                            </p:txEl>
                                          </p:spTgt>
                                        </p:tgtEl>
                                        <p:attrNameLst>
                                          <p:attrName>style.visibility</p:attrName>
                                        </p:attrNameLst>
                                      </p:cBhvr>
                                      <p:to>
                                        <p:strVal val="visible"/>
                                      </p:to>
                                    </p:set>
                                    <p:animEffect transition="in" filter="fade">
                                      <p:cBhvr>
                                        <p:cTn id="78" dur="500"/>
                                        <p:tgtEl>
                                          <p:spTgt spid="39">
                                            <p:txEl>
                                              <p:pRg st="2" end="2"/>
                                            </p:txEl>
                                          </p:spTgt>
                                        </p:tgtEl>
                                      </p:cBhvr>
                                    </p:animEffect>
                                  </p:childTnLst>
                                </p:cTn>
                              </p:par>
                            </p:childTnLst>
                          </p:cTn>
                        </p:par>
                        <p:par>
                          <p:cTn id="79" fill="hold">
                            <p:stCondLst>
                              <p:cond delay="8000"/>
                            </p:stCondLst>
                            <p:childTnLst>
                              <p:par>
                                <p:cTn id="80" presetID="10" presetClass="entr" presetSubtype="0" fill="hold" grpId="0" nodeType="afterEffect">
                                  <p:stCondLst>
                                    <p:cond delay="0"/>
                                  </p:stCondLst>
                                  <p:childTnLst>
                                    <p:set>
                                      <p:cBhvr>
                                        <p:cTn id="81" dur="1" fill="hold">
                                          <p:stCondLst>
                                            <p:cond delay="0"/>
                                          </p:stCondLst>
                                        </p:cTn>
                                        <p:tgtEl>
                                          <p:spTgt spid="39">
                                            <p:txEl>
                                              <p:pRg st="3" end="3"/>
                                            </p:txEl>
                                          </p:spTgt>
                                        </p:tgtEl>
                                        <p:attrNameLst>
                                          <p:attrName>style.visibility</p:attrName>
                                        </p:attrNameLst>
                                      </p:cBhvr>
                                      <p:to>
                                        <p:strVal val="visible"/>
                                      </p:to>
                                    </p:set>
                                    <p:animEffect transition="in" filter="fade">
                                      <p:cBhvr>
                                        <p:cTn id="82" dur="500"/>
                                        <p:tgtEl>
                                          <p:spTgt spid="39">
                                            <p:txEl>
                                              <p:pRg st="3" end="3"/>
                                            </p:txEl>
                                          </p:spTgt>
                                        </p:tgtEl>
                                      </p:cBhvr>
                                    </p:animEffect>
                                  </p:childTnLst>
                                </p:cTn>
                              </p:par>
                            </p:childTnLst>
                          </p:cTn>
                        </p:par>
                        <p:par>
                          <p:cTn id="83" fill="hold">
                            <p:stCondLst>
                              <p:cond delay="8500"/>
                            </p:stCondLst>
                            <p:childTnLst>
                              <p:par>
                                <p:cTn id="84" presetID="10" presetClass="entr" presetSubtype="0" fill="hold" grpId="0" nodeType="afterEffect">
                                  <p:stCondLst>
                                    <p:cond delay="0"/>
                                  </p:stCondLst>
                                  <p:childTnLst>
                                    <p:set>
                                      <p:cBhvr>
                                        <p:cTn id="85" dur="1" fill="hold">
                                          <p:stCondLst>
                                            <p:cond delay="0"/>
                                          </p:stCondLst>
                                        </p:cTn>
                                        <p:tgtEl>
                                          <p:spTgt spid="39">
                                            <p:txEl>
                                              <p:pRg st="4" end="4"/>
                                            </p:txEl>
                                          </p:spTgt>
                                        </p:tgtEl>
                                        <p:attrNameLst>
                                          <p:attrName>style.visibility</p:attrName>
                                        </p:attrNameLst>
                                      </p:cBhvr>
                                      <p:to>
                                        <p:strVal val="visible"/>
                                      </p:to>
                                    </p:set>
                                    <p:animEffect transition="in" filter="fade">
                                      <p:cBhvr>
                                        <p:cTn id="86" dur="500"/>
                                        <p:tgtEl>
                                          <p:spTgt spid="3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9" grpId="0" build="p">
        <p:tmplLst>
          <p:tmpl lvl="1">
            <p:tnLst>
              <p:par>
                <p:cTn presetID="10" presetClass="entr" presetSubtype="0" fill="hold" nodeType="afterEffect">
                  <p:stCondLst>
                    <p:cond delay="0"/>
                  </p:st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19" grpId="0" build="p">
        <p:tmplLst>
          <p:tmpl lvl="1">
            <p:tnLst>
              <p:par>
                <p:cTn presetID="10" presetClass="entr" presetSubtype="0" fill="hold" nodeType="after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fade">
                      <p:cBhvr>
                        <p:cTn dur="500"/>
                        <p:tgtEl>
                          <p:spTgt spid="19"/>
                        </p:tgtEl>
                      </p:cBhvr>
                    </p:animEffect>
                  </p:childTnLst>
                </p:cTn>
              </p:par>
            </p:tnLst>
          </p:tmpl>
        </p:tmplLst>
      </p:bldP>
      <p:bldP spid="10" grpId="0" animBg="1"/>
      <p:bldP spid="17" grpId="0" build="p">
        <p:tmplLst>
          <p:tmpl lvl="1">
            <p:tnLst>
              <p:par>
                <p:cTn presetID="10" presetClass="entr" presetSubtype="0" fill="hold" nodeType="afterEffect">
                  <p:stCondLst>
                    <p:cond delay="0"/>
                  </p:stCondLst>
                  <p:childTnLst>
                    <p:set>
                      <p:cBhvr>
                        <p:cTn dur="1" fill="hold">
                          <p:stCondLst>
                            <p:cond delay="0"/>
                          </p:stCondLst>
                        </p:cTn>
                        <p:tgtEl>
                          <p:spTgt spid="17"/>
                        </p:tgtEl>
                        <p:attrNameLst>
                          <p:attrName>style.visibility</p:attrName>
                        </p:attrNameLst>
                      </p:cBhvr>
                      <p:to>
                        <p:strVal val="visible"/>
                      </p:to>
                    </p:set>
                    <p:animEffect transition="in" filter="fade">
                      <p:cBhvr>
                        <p:cTn dur="500"/>
                        <p:tgtEl>
                          <p:spTgt spid="17"/>
                        </p:tgtEl>
                      </p:cBhvr>
                    </p:animEffect>
                  </p:childTnLst>
                </p:cTn>
              </p:par>
            </p:tnLst>
          </p:tmpl>
        </p:tmplLst>
      </p:bldP>
      <p:bldP spid="11" grpId="0" animBg="1"/>
      <p:bldP spid="4" grpId="0" build="p">
        <p:tmplLst>
          <p:tmpl lvl="1">
            <p:tnLst>
              <p:par>
                <p:cTn presetID="10" presetClass="entr" presetSubtype="0" fill="hold" nodeType="after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500"/>
                        <p:tgtEl>
                          <p:spTgt spid="4"/>
                        </p:tgtEl>
                      </p:cBhvr>
                    </p:animEffect>
                  </p:childTnLst>
                </p:cTn>
              </p:par>
            </p:tnLst>
          </p:tmpl>
        </p:tmplLst>
      </p:bldP>
      <p:bldP spid="16" grpId="0" animBg="1"/>
      <p:bldP spid="7" grpId="0" animBg="1"/>
      <p:bldP spid="21" grpId="0" build="p">
        <p:tmplLst>
          <p:tmpl lvl="1">
            <p:tnLst>
              <p:par>
                <p:cTn presetID="10" presetClass="entr" presetSubtype="0" fill="hold" nodeType="withEffect">
                  <p:stCondLst>
                    <p:cond delay="0"/>
                  </p:stCondLst>
                  <p:childTnLst>
                    <p:set>
                      <p:cBhvr>
                        <p:cTn dur="1" fill="hold">
                          <p:stCondLst>
                            <p:cond delay="0"/>
                          </p:stCondLst>
                        </p:cTn>
                        <p:tgtEl>
                          <p:spTgt spid="21"/>
                        </p:tgtEl>
                        <p:attrNameLst>
                          <p:attrName>style.visibility</p:attrName>
                        </p:attrNameLst>
                      </p:cBhvr>
                      <p:to>
                        <p:strVal val="visible"/>
                      </p:to>
                    </p:set>
                    <p:animEffect transition="in" filter="fade">
                      <p:cBhvr>
                        <p:cTn dur="500"/>
                        <p:tgtEl>
                          <p:spTgt spid="21"/>
                        </p:tgtEl>
                      </p:cBhvr>
                    </p:animEffect>
                  </p:childTnLst>
                </p:cTn>
              </p:par>
            </p:tnLst>
          </p:tmpl>
        </p:tmplLst>
      </p:bldP>
      <p:bldP spid="25" grpId="0" build="p" advAuto="500">
        <p:tmplLst>
          <p:tmpl lvl="1">
            <p:tnLst>
              <p:par>
                <p:cTn presetID="10" presetClass="entr" presetSubtype="0" fill="hold" nodeType="afterEffect">
                  <p:stCondLst>
                    <p:cond delay="500"/>
                  </p:stCondLst>
                  <p:childTnLst>
                    <p:set>
                      <p:cBhvr>
                        <p:cTn dur="1" fill="hold">
                          <p:stCondLst>
                            <p:cond delay="0"/>
                          </p:stCondLst>
                        </p:cTn>
                        <p:tgtEl>
                          <p:spTgt spid="25"/>
                        </p:tgtEl>
                        <p:attrNameLst>
                          <p:attrName>style.visibility</p:attrName>
                        </p:attrNameLst>
                      </p:cBhvr>
                      <p:to>
                        <p:strVal val="visible"/>
                      </p:to>
                    </p:set>
                    <p:animEffect transition="in" filter="fade">
                      <p:cBhvr>
                        <p:cTn dur="500"/>
                        <p:tgtEl>
                          <p:spTgt spid="25"/>
                        </p:tgtEl>
                      </p:cBhvr>
                    </p:animEffect>
                  </p:childTnLst>
                </p:cTn>
              </p:par>
            </p:tnLst>
          </p:tmpl>
          <p:tmpl lvl="3">
            <p:tnLst>
              <p:par>
                <p:cTn presetID="10" presetClass="entr" presetSubtype="0" fill="hold" nodeType="withEffect">
                  <p:stCondLst>
                    <p:cond delay="500"/>
                  </p:stCondLst>
                  <p:childTnLst>
                    <p:set>
                      <p:cBhvr>
                        <p:cTn dur="1" fill="hold">
                          <p:stCondLst>
                            <p:cond delay="0"/>
                          </p:stCondLst>
                        </p:cTn>
                        <p:tgtEl>
                          <p:spTgt spid="25"/>
                        </p:tgtEl>
                        <p:attrNameLst>
                          <p:attrName>style.visibility</p:attrName>
                        </p:attrNameLst>
                      </p:cBhvr>
                      <p:to>
                        <p:strVal val="visible"/>
                      </p:to>
                    </p:set>
                    <p:animEffect transition="in" filter="fade">
                      <p:cBhvr>
                        <p:cTn dur="500"/>
                        <p:tgtEl>
                          <p:spTgt spid="25"/>
                        </p:tgtEl>
                      </p:cBhvr>
                    </p:animEffect>
                  </p:childTnLst>
                </p:cTn>
              </p:par>
            </p:tnLst>
          </p:tmpl>
        </p:tmplLst>
      </p:bldP>
    </p:bldLst>
  </p:timing>
</p:sldLayout>
</file>

<file path=ppt/slideLayouts/slideLayout116.xml><?xml version="1.0" encoding="utf-8"?>
<p:sldLayout xmlns:a="http://schemas.openxmlformats.org/drawingml/2006/main" xmlns:r="http://schemas.openxmlformats.org/officeDocument/2006/relationships" xmlns:p="http://schemas.openxmlformats.org/presentationml/2006/main" userDrawn="1">
  <p:cSld name="55_Nur Titel">
    <p:spTree>
      <p:nvGrpSpPr>
        <p:cNvPr id="1" name=""/>
        <p:cNvGrpSpPr/>
        <p:nvPr/>
      </p:nvGrpSpPr>
      <p:grpSpPr>
        <a:xfrm>
          <a:off x="0" y="0"/>
          <a:ext cx="0" cy="0"/>
          <a:chOff x="0" y="0"/>
          <a:chExt cx="0" cy="0"/>
        </a:xfrm>
      </p:grpSpPr>
      <p:sp>
        <p:nvSpPr>
          <p:cNvPr id="7" name="TextBox 6"/>
          <p:cNvSpPr txBox="1"/>
          <p:nvPr/>
        </p:nvSpPr>
        <p:spPr>
          <a:xfrm>
            <a:off x="88200" y="6424511"/>
            <a:ext cx="5998265" cy="400110"/>
          </a:xfrm>
          <a:prstGeom prst="rect">
            <a:avLst/>
          </a:prstGeom>
          <a:noFill/>
        </p:spPr>
        <p:txBody>
          <a:bodyPr wrap="square" rtlCol="0">
            <a:spAutoFit/>
          </a:bodyPr>
          <a:lstStyle/>
          <a:p>
            <a:pPr>
              <a:defRPr/>
            </a:pPr>
            <a:r>
              <a:rPr lang="en-US" sz="1000" cap="all" dirty="0" smtClean="0">
                <a:solidFill>
                  <a:srgbClr val="BFBFBF"/>
                </a:solidFill>
                <a:latin typeface="Open Sans Semibold"/>
              </a:rPr>
              <a:t>Confidential and Propriety to Owens &amp; Minor Distribution, Inc.</a:t>
            </a:r>
          </a:p>
          <a:p>
            <a:endParaRPr lang="en-US" sz="1000" dirty="0">
              <a:solidFill>
                <a:srgbClr val="FFFFFF">
                  <a:lumMod val="75000"/>
                </a:srgbClr>
              </a:solidFill>
              <a:latin typeface="Open Sans Semibold"/>
            </a:endParaRPr>
          </a:p>
        </p:txBody>
      </p:sp>
      <p:sp>
        <p:nvSpPr>
          <p:cNvPr id="8" name="TextBox 7"/>
          <p:cNvSpPr txBox="1"/>
          <p:nvPr/>
        </p:nvSpPr>
        <p:spPr>
          <a:xfrm>
            <a:off x="8369450" y="6470677"/>
            <a:ext cx="774549" cy="338554"/>
          </a:xfrm>
          <a:prstGeom prst="rect">
            <a:avLst/>
          </a:prstGeom>
          <a:noFill/>
        </p:spPr>
        <p:txBody>
          <a:bodyPr wrap="square" rtlCol="0">
            <a:spAutoFit/>
          </a:bodyPr>
          <a:lstStyle/>
          <a:p>
            <a:fld id="{3D84F2F9-315C-FD42-A941-A992AC045A1A}" type="slidenum">
              <a:rPr lang="en-US" sz="1600" smtClean="0">
                <a:solidFill>
                  <a:srgbClr val="FFFFFF"/>
                </a:solidFill>
                <a:latin typeface="Open Sans Semibold"/>
              </a:rPr>
              <a:pPr/>
              <a:t>‹#›</a:t>
            </a:fld>
            <a:endParaRPr lang="en-US" sz="1600" dirty="0">
              <a:solidFill>
                <a:srgbClr val="FFFFFF"/>
              </a:solidFill>
              <a:latin typeface="Open Sans Semibold"/>
            </a:endParaRPr>
          </a:p>
        </p:txBody>
      </p:sp>
      <p:sp>
        <p:nvSpPr>
          <p:cNvPr id="4" name="TextBox 3"/>
          <p:cNvSpPr txBox="1"/>
          <p:nvPr userDrawn="1"/>
        </p:nvSpPr>
        <p:spPr>
          <a:xfrm>
            <a:off x="88200" y="6424511"/>
            <a:ext cx="5998265" cy="400110"/>
          </a:xfrm>
          <a:prstGeom prst="rect">
            <a:avLst/>
          </a:prstGeom>
          <a:noFill/>
        </p:spPr>
        <p:txBody>
          <a:bodyPr wrap="square" rtlCol="0">
            <a:spAutoFit/>
          </a:bodyPr>
          <a:lstStyle/>
          <a:p>
            <a:pPr>
              <a:defRPr/>
            </a:pPr>
            <a:r>
              <a:rPr lang="en-US" sz="1000" cap="all" dirty="0" smtClean="0">
                <a:solidFill>
                  <a:srgbClr val="BFBFBF"/>
                </a:solidFill>
                <a:latin typeface="Open Sans Semibold"/>
              </a:rPr>
              <a:t>Confidential and Propriety to Owens &amp; Minor Distribution, Inc.</a:t>
            </a:r>
          </a:p>
          <a:p>
            <a:endParaRPr lang="en-US" sz="1000" dirty="0">
              <a:solidFill>
                <a:srgbClr val="FFFFFF">
                  <a:lumMod val="75000"/>
                </a:srgbClr>
              </a:solidFill>
              <a:latin typeface="Open Sans Semibold"/>
            </a:endParaRPr>
          </a:p>
        </p:txBody>
      </p:sp>
      <p:sp>
        <p:nvSpPr>
          <p:cNvPr id="5" name="TextBox 4"/>
          <p:cNvSpPr txBox="1"/>
          <p:nvPr userDrawn="1"/>
        </p:nvSpPr>
        <p:spPr>
          <a:xfrm>
            <a:off x="8369450" y="6470677"/>
            <a:ext cx="774549" cy="338554"/>
          </a:xfrm>
          <a:prstGeom prst="rect">
            <a:avLst/>
          </a:prstGeom>
          <a:noFill/>
        </p:spPr>
        <p:txBody>
          <a:bodyPr wrap="square" rtlCol="0">
            <a:spAutoFit/>
          </a:bodyPr>
          <a:lstStyle/>
          <a:p>
            <a:fld id="{3D84F2F9-315C-FD42-A941-A992AC045A1A}" type="slidenum">
              <a:rPr lang="en-US" sz="1600" smtClean="0">
                <a:solidFill>
                  <a:srgbClr val="FFFFFF"/>
                </a:solidFill>
                <a:latin typeface="Open Sans Semibold"/>
              </a:rPr>
              <a:pPr/>
              <a:t>‹#›</a:t>
            </a:fld>
            <a:endParaRPr lang="en-US" sz="1600" dirty="0">
              <a:solidFill>
                <a:srgbClr val="FFFFFF"/>
              </a:solidFill>
              <a:latin typeface="Open Sans Semibold"/>
            </a:endParaRPr>
          </a:p>
        </p:txBody>
      </p:sp>
      <p:sp>
        <p:nvSpPr>
          <p:cNvPr id="6"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Title 1"/>
          <p:cNvSpPr>
            <a:spLocks noGrp="1"/>
          </p:cNvSpPr>
          <p:nvPr>
            <p:ph type="title"/>
          </p:nvPr>
        </p:nvSpPr>
        <p:spPr>
          <a:xfrm>
            <a:off x="1155514" y="68684"/>
            <a:ext cx="6830246" cy="663599"/>
          </a:xfrm>
          <a:prstGeom prst="rect">
            <a:avLst/>
          </a:prstGeom>
        </p:spPr>
        <p:txBody>
          <a:bodyPr vert="horz"/>
          <a:lstStyle>
            <a:lvl1pPr algn="l">
              <a:defRPr sz="3000" b="1">
                <a:solidFill>
                  <a:srgbClr val="98002E"/>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1233150035"/>
      </p:ext>
    </p:extLst>
  </p:cSld>
  <p:clrMapOvr>
    <a:masterClrMapping/>
  </p:clrMapOvr>
  <p:transition>
    <p:wipe dir="r"/>
  </p:transition>
  <p:timing>
    <p:tnLst>
      <p:par>
        <p:cTn id="1" dur="indefinite" restart="never" nodeType="tmRoot"/>
      </p:par>
    </p:tnLst>
  </p:timing>
</p:sldLayout>
</file>

<file path=ppt/slideLayouts/slideLayout117.xml><?xml version="1.0" encoding="utf-8"?>
<p:sldLayout xmlns:a="http://schemas.openxmlformats.org/drawingml/2006/main" xmlns:r="http://schemas.openxmlformats.org/officeDocument/2006/relationships" xmlns:p="http://schemas.openxmlformats.org/presentationml/2006/main" userDrawn="1">
  <p:cSld name="9_Revised Proof Point">
    <p:spTree>
      <p:nvGrpSpPr>
        <p:cNvPr id="1" name=""/>
        <p:cNvGrpSpPr/>
        <p:nvPr/>
      </p:nvGrpSpPr>
      <p:grpSpPr>
        <a:xfrm>
          <a:off x="0" y="0"/>
          <a:ext cx="0" cy="0"/>
          <a:chOff x="0" y="0"/>
          <a:chExt cx="0" cy="0"/>
        </a:xfrm>
      </p:grpSpPr>
      <p:sp>
        <p:nvSpPr>
          <p:cNvPr id="24" name="TextBox 23"/>
          <p:cNvSpPr txBox="1"/>
          <p:nvPr userDrawn="1"/>
        </p:nvSpPr>
        <p:spPr>
          <a:xfrm>
            <a:off x="88200" y="6424511"/>
            <a:ext cx="5998265" cy="400110"/>
          </a:xfrm>
          <a:prstGeom prst="rect">
            <a:avLst/>
          </a:prstGeom>
          <a:noFill/>
        </p:spPr>
        <p:txBody>
          <a:bodyPr wrap="square" rtlCol="0">
            <a:spAutoFit/>
          </a:bodyPr>
          <a:lstStyle/>
          <a:p>
            <a:pPr>
              <a:defRPr/>
            </a:pPr>
            <a:r>
              <a:rPr lang="en-US" sz="1000" cap="all" dirty="0" smtClean="0">
                <a:solidFill>
                  <a:srgbClr val="BFBFBF"/>
                </a:solidFill>
                <a:latin typeface="Open Sans Semibold"/>
              </a:rPr>
              <a:t>Confidential and Propriety to Owens &amp; Minor Distribution, Inc.</a:t>
            </a:r>
          </a:p>
          <a:p>
            <a:endParaRPr lang="en-US" sz="1000" dirty="0">
              <a:solidFill>
                <a:srgbClr val="FFFFFF">
                  <a:lumMod val="75000"/>
                </a:srgbClr>
              </a:solidFill>
              <a:latin typeface="Open Sans Semibold"/>
            </a:endParaRPr>
          </a:p>
        </p:txBody>
      </p:sp>
      <p:sp>
        <p:nvSpPr>
          <p:cNvPr id="30" name="TextBox 29"/>
          <p:cNvSpPr txBox="1"/>
          <p:nvPr userDrawn="1"/>
        </p:nvSpPr>
        <p:spPr>
          <a:xfrm>
            <a:off x="8369450" y="6470677"/>
            <a:ext cx="774549" cy="338554"/>
          </a:xfrm>
          <a:prstGeom prst="rect">
            <a:avLst/>
          </a:prstGeom>
          <a:noFill/>
        </p:spPr>
        <p:txBody>
          <a:bodyPr wrap="square" rtlCol="0">
            <a:spAutoFit/>
          </a:bodyPr>
          <a:lstStyle/>
          <a:p>
            <a:fld id="{3D84F2F9-315C-FD42-A941-A992AC045A1A}" type="slidenum">
              <a:rPr lang="en-US" sz="1600" smtClean="0">
                <a:solidFill>
                  <a:srgbClr val="FFFFFF"/>
                </a:solidFill>
                <a:latin typeface="Open Sans Semibold"/>
              </a:rPr>
              <a:pPr/>
              <a:t>‹#›</a:t>
            </a:fld>
            <a:endParaRPr lang="en-US" sz="1600" dirty="0">
              <a:solidFill>
                <a:srgbClr val="FFFFFF"/>
              </a:solidFill>
              <a:latin typeface="Open Sans Semibold"/>
            </a:endParaRPr>
          </a:p>
        </p:txBody>
      </p:sp>
      <p:sp>
        <p:nvSpPr>
          <p:cNvPr id="35" name="Rectangle 34"/>
          <p:cNvSpPr/>
          <p:nvPr userDrawn="1"/>
        </p:nvSpPr>
        <p:spPr>
          <a:xfrm>
            <a:off x="3510728" y="3823471"/>
            <a:ext cx="5298630" cy="2377440"/>
          </a:xfrm>
          <a:prstGeom prst="rect">
            <a:avLst/>
          </a:prstGeom>
          <a:solidFill>
            <a:schemeClr val="bg1">
              <a:lumMod val="85000"/>
              <a:alpha val="38000"/>
            </a:schemeClr>
          </a:solidFill>
          <a:ln w="9525"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sz="2400" dirty="0">
              <a:solidFill>
                <a:prstClr val="black"/>
              </a:solidFill>
              <a:latin typeface="Arial" charset="0"/>
              <a:ea typeface="ＭＳ Ｐゴシック" pitchFamily="-32" charset="-128"/>
            </a:endParaRPr>
          </a:p>
        </p:txBody>
      </p:sp>
      <p:sp>
        <p:nvSpPr>
          <p:cNvPr id="36" name="Rectangle 35"/>
          <p:cNvSpPr/>
          <p:nvPr userDrawn="1"/>
        </p:nvSpPr>
        <p:spPr>
          <a:xfrm>
            <a:off x="3510728" y="3812172"/>
            <a:ext cx="5298630" cy="332917"/>
          </a:xfrm>
          <a:prstGeom prst="rect">
            <a:avLst/>
          </a:prstGeom>
          <a:solidFill>
            <a:schemeClr val="accent3"/>
          </a:solidFill>
          <a:ln>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39" name="Text Placeholder 38"/>
          <p:cNvSpPr>
            <a:spLocks noGrp="1"/>
          </p:cNvSpPr>
          <p:nvPr>
            <p:ph type="body" sz="quarter" idx="17"/>
          </p:nvPr>
        </p:nvSpPr>
        <p:spPr>
          <a:xfrm>
            <a:off x="3509963" y="4144963"/>
            <a:ext cx="5299075" cy="2055812"/>
          </a:xfrm>
          <a:prstGeom prst="rect">
            <a:avLst/>
          </a:prstGeom>
        </p:spPr>
        <p:txBody>
          <a:bodyPr/>
          <a:lstStyle>
            <a:lvl1pPr marL="342900" indent="-342900">
              <a:defRPr lang="en-US" sz="1600" kern="1200" dirty="0" smtClean="0">
                <a:solidFill>
                  <a:schemeClr val="tx1"/>
                </a:solidFill>
                <a:latin typeface="+mn-lt"/>
                <a:ea typeface="+mn-ea"/>
                <a:cs typeface="+mn-cs"/>
              </a:defRPr>
            </a:lvl1pPr>
            <a:lvl2pPr marL="342900" indent="-342900">
              <a:defRPr/>
            </a:lvl2pPr>
            <a:lvl3pPr marL="342900" indent="-342900">
              <a:defRPr/>
            </a:lvl3pPr>
            <a:lvl4pPr marL="342900" indent="-342900">
              <a:defRPr/>
            </a:lvl4pPr>
            <a:lvl5pPr marL="342900" indent="-342900">
              <a:defRPr/>
            </a:lvl5pPr>
          </a:lstStyle>
          <a:p>
            <a:pPr marL="91440" lvl="0" indent="-91440" algn="l" defTabSz="457200" rtl="0" eaLnBrk="1" latinLnBrk="0" hangingPunct="1">
              <a:spcBef>
                <a:spcPts val="0"/>
              </a:spcBef>
              <a:spcAft>
                <a:spcPts val="300"/>
              </a:spcAft>
              <a:buClr>
                <a:schemeClr val="tx1"/>
              </a:buClr>
              <a:buFont typeface="Arial" panose="020B0604020202020204" pitchFamily="34" charset="0"/>
              <a:buChar char="•"/>
            </a:pPr>
            <a:r>
              <a:rPr lang="en-US" dirty="0" smtClean="0"/>
              <a:t>Click to edit Master text styles</a:t>
            </a:r>
          </a:p>
          <a:p>
            <a:pPr marL="91440" lvl="0" indent="-91440" algn="l" defTabSz="457200" rtl="0" eaLnBrk="1" latinLnBrk="0" hangingPunct="1">
              <a:spcBef>
                <a:spcPts val="0"/>
              </a:spcBef>
              <a:spcAft>
                <a:spcPts val="300"/>
              </a:spcAft>
              <a:buClr>
                <a:schemeClr val="tx1"/>
              </a:buClr>
              <a:buFont typeface="Arial" panose="020B0604020202020204" pitchFamily="34" charset="0"/>
              <a:buChar char="•"/>
            </a:pPr>
            <a:r>
              <a:rPr lang="en-US" dirty="0" smtClean="0"/>
              <a:t>Second level</a:t>
            </a:r>
          </a:p>
          <a:p>
            <a:pPr marL="91440" lvl="0" indent="-91440" algn="l" defTabSz="457200" rtl="0" eaLnBrk="1" latinLnBrk="0" hangingPunct="1">
              <a:spcBef>
                <a:spcPts val="0"/>
              </a:spcBef>
              <a:spcAft>
                <a:spcPts val="300"/>
              </a:spcAft>
              <a:buClr>
                <a:schemeClr val="tx1"/>
              </a:buClr>
              <a:buFont typeface="Arial" panose="020B0604020202020204" pitchFamily="34" charset="0"/>
              <a:buChar char="•"/>
            </a:pPr>
            <a:r>
              <a:rPr lang="en-US" dirty="0" smtClean="0"/>
              <a:t>Third level</a:t>
            </a:r>
          </a:p>
          <a:p>
            <a:pPr marL="91440" lvl="0" indent="-91440" algn="l" defTabSz="457200" rtl="0" eaLnBrk="1" latinLnBrk="0" hangingPunct="1">
              <a:spcBef>
                <a:spcPts val="0"/>
              </a:spcBef>
              <a:spcAft>
                <a:spcPts val="300"/>
              </a:spcAft>
              <a:buClr>
                <a:schemeClr val="tx1"/>
              </a:buClr>
              <a:buFont typeface="Arial" panose="020B0604020202020204" pitchFamily="34" charset="0"/>
              <a:buChar char="•"/>
            </a:pPr>
            <a:r>
              <a:rPr lang="en-US" dirty="0" smtClean="0"/>
              <a:t>Fourth level</a:t>
            </a:r>
          </a:p>
          <a:p>
            <a:pPr marL="91440" lvl="0" indent="-91440" algn="l" defTabSz="457200" rtl="0" eaLnBrk="1" latinLnBrk="0" hangingPunct="1">
              <a:spcBef>
                <a:spcPts val="0"/>
              </a:spcBef>
              <a:spcAft>
                <a:spcPts val="300"/>
              </a:spcAft>
              <a:buClr>
                <a:schemeClr val="tx1"/>
              </a:buClr>
              <a:buFont typeface="Arial" panose="020B0604020202020204" pitchFamily="34" charset="0"/>
              <a:buChar char="•"/>
            </a:pPr>
            <a:r>
              <a:rPr lang="en-US" dirty="0" smtClean="0"/>
              <a:t>Fifth level</a:t>
            </a:r>
            <a:endParaRPr lang="en-US" dirty="0"/>
          </a:p>
        </p:txBody>
      </p:sp>
      <p:sp>
        <p:nvSpPr>
          <p:cNvPr id="19" name="Text Placeholder 18"/>
          <p:cNvSpPr>
            <a:spLocks noGrp="1"/>
          </p:cNvSpPr>
          <p:nvPr>
            <p:ph type="body" sz="quarter" idx="16"/>
          </p:nvPr>
        </p:nvSpPr>
        <p:spPr>
          <a:xfrm>
            <a:off x="3509963" y="3822700"/>
            <a:ext cx="5299075" cy="322263"/>
          </a:xfrm>
          <a:prstGeom prst="rect">
            <a:avLst/>
          </a:prstGeom>
        </p:spPr>
        <p:txBody>
          <a:bodyPr/>
          <a:lstStyle>
            <a:lvl1pPr marL="0" indent="0">
              <a:buNone/>
              <a:defRPr lang="en-US" sz="1800" b="0" kern="1200" smtClean="0">
                <a:solidFill>
                  <a:schemeClr val="bg1"/>
                </a:solidFill>
                <a:latin typeface="+mj-lt"/>
                <a:ea typeface="+mn-ea"/>
                <a:cs typeface="+mn-cs"/>
              </a:defRPr>
            </a:lvl1pPr>
            <a:lvl2pPr marL="457200" indent="0">
              <a:buNone/>
              <a:defRPr lang="en-US" sz="1800" b="1" kern="1200" smtClean="0">
                <a:solidFill>
                  <a:schemeClr val="bg1"/>
                </a:solidFill>
                <a:latin typeface="+mn-lt"/>
                <a:ea typeface="+mn-ea"/>
                <a:cs typeface="+mn-cs"/>
              </a:defRPr>
            </a:lvl2pPr>
            <a:lvl3pPr marL="914400" indent="0">
              <a:buNone/>
              <a:defRPr lang="en-US" sz="1800" b="1" kern="1200" smtClean="0">
                <a:solidFill>
                  <a:schemeClr val="bg1"/>
                </a:solidFill>
                <a:latin typeface="+mn-lt"/>
                <a:ea typeface="+mn-ea"/>
                <a:cs typeface="+mn-cs"/>
              </a:defRPr>
            </a:lvl3pPr>
            <a:lvl4pPr marL="1371600" indent="0">
              <a:buNone/>
              <a:defRPr lang="en-US" sz="1800" b="1" kern="1200" smtClean="0">
                <a:solidFill>
                  <a:schemeClr val="bg1"/>
                </a:solidFill>
                <a:latin typeface="+mn-lt"/>
                <a:ea typeface="+mn-ea"/>
                <a:cs typeface="+mn-cs"/>
              </a:defRPr>
            </a:lvl4pPr>
            <a:lvl5pPr marL="1828800" indent="0">
              <a:buNone/>
              <a:defRPr lang="en-US" sz="1800" b="1" kern="1200" smtClean="0">
                <a:solidFill>
                  <a:schemeClr val="bg1"/>
                </a:solidFill>
                <a:latin typeface="+mn-lt"/>
                <a:ea typeface="+mn-ea"/>
                <a:cs typeface="+mn-cs"/>
              </a:defRPr>
            </a:lvl5pPr>
          </a:lstStyle>
          <a:p>
            <a:pPr lvl="0"/>
            <a:r>
              <a:rPr lang="en-US" dirty="0" smtClean="0"/>
              <a:t>Click to edit Master text styles</a:t>
            </a:r>
          </a:p>
        </p:txBody>
      </p:sp>
      <p:sp>
        <p:nvSpPr>
          <p:cNvPr id="10" name="Rectangle 9"/>
          <p:cNvSpPr/>
          <p:nvPr userDrawn="1"/>
        </p:nvSpPr>
        <p:spPr>
          <a:xfrm>
            <a:off x="3510728" y="1088908"/>
            <a:ext cx="5298630" cy="2377440"/>
          </a:xfrm>
          <a:prstGeom prst="rect">
            <a:avLst/>
          </a:prstGeom>
          <a:solidFill>
            <a:schemeClr val="bg1">
              <a:lumMod val="85000"/>
              <a:alpha val="38000"/>
            </a:schemeClr>
          </a:solidFill>
          <a:ln w="9525"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sz="2400" dirty="0">
              <a:solidFill>
                <a:prstClr val="black"/>
              </a:solidFill>
              <a:latin typeface="Arial" charset="0"/>
              <a:ea typeface="ＭＳ Ｐゴシック" pitchFamily="-32" charset="-128"/>
            </a:endParaRPr>
          </a:p>
        </p:txBody>
      </p:sp>
      <p:sp>
        <p:nvSpPr>
          <p:cNvPr id="17" name="Text Placeholder 16"/>
          <p:cNvSpPr>
            <a:spLocks noGrp="1"/>
          </p:cNvSpPr>
          <p:nvPr>
            <p:ph type="body" sz="quarter" idx="15"/>
          </p:nvPr>
        </p:nvSpPr>
        <p:spPr>
          <a:xfrm>
            <a:off x="3509963" y="1412875"/>
            <a:ext cx="5299075" cy="2054225"/>
          </a:xfrm>
          <a:prstGeom prst="rect">
            <a:avLst/>
          </a:prstGeom>
        </p:spPr>
        <p:txBody>
          <a:bodyPr/>
          <a:lstStyle>
            <a:lvl1pPr marL="342900" indent="-342900">
              <a:defRPr lang="en-US" sz="1600" kern="1200" dirty="0" smtClean="0">
                <a:solidFill>
                  <a:schemeClr val="tx1"/>
                </a:solidFill>
                <a:latin typeface="+mn-lt"/>
                <a:ea typeface="+mn-ea"/>
                <a:cs typeface="+mn-cs"/>
              </a:defRPr>
            </a:lvl1pPr>
            <a:lvl2pPr marL="342900" indent="-342900">
              <a:defRPr/>
            </a:lvl2pPr>
            <a:lvl3pPr marL="342900" indent="-342900">
              <a:defRPr/>
            </a:lvl3pPr>
            <a:lvl4pPr marL="342900" indent="-342900">
              <a:defRPr/>
            </a:lvl4pPr>
            <a:lvl5pPr marL="342900" indent="-342900">
              <a:defRPr/>
            </a:lvl5pPr>
          </a:lstStyle>
          <a:p>
            <a:pPr marL="91440" lvl="0" indent="-91440" algn="l" defTabSz="457200" rtl="0" eaLnBrk="1" latinLnBrk="0" hangingPunct="1">
              <a:spcBef>
                <a:spcPts val="0"/>
              </a:spcBef>
              <a:spcAft>
                <a:spcPts val="300"/>
              </a:spcAft>
              <a:buClr>
                <a:schemeClr val="tx1"/>
              </a:buClr>
              <a:buFont typeface="Arial" panose="020B0604020202020204" pitchFamily="34" charset="0"/>
              <a:buChar char="•"/>
            </a:pPr>
            <a:r>
              <a:rPr lang="en-US" dirty="0" smtClean="0"/>
              <a:t>Click to edit Master text styles</a:t>
            </a:r>
          </a:p>
          <a:p>
            <a:pPr marL="91440" lvl="0" indent="-91440" algn="l" defTabSz="457200" rtl="0" eaLnBrk="1" latinLnBrk="0" hangingPunct="1">
              <a:spcBef>
                <a:spcPts val="0"/>
              </a:spcBef>
              <a:spcAft>
                <a:spcPts val="300"/>
              </a:spcAft>
              <a:buClr>
                <a:schemeClr val="tx1"/>
              </a:buClr>
              <a:buFont typeface="Arial" panose="020B0604020202020204" pitchFamily="34" charset="0"/>
              <a:buChar char="•"/>
            </a:pPr>
            <a:r>
              <a:rPr lang="en-US" dirty="0" smtClean="0"/>
              <a:t>Second level</a:t>
            </a:r>
          </a:p>
          <a:p>
            <a:pPr marL="91440" lvl="0" indent="-91440" algn="l" defTabSz="457200" rtl="0" eaLnBrk="1" latinLnBrk="0" hangingPunct="1">
              <a:spcBef>
                <a:spcPts val="0"/>
              </a:spcBef>
              <a:spcAft>
                <a:spcPts val="300"/>
              </a:spcAft>
              <a:buClr>
                <a:schemeClr val="tx1"/>
              </a:buClr>
              <a:buFont typeface="Arial" panose="020B0604020202020204" pitchFamily="34" charset="0"/>
              <a:buChar char="•"/>
            </a:pPr>
            <a:r>
              <a:rPr lang="en-US" dirty="0" smtClean="0"/>
              <a:t>Third level</a:t>
            </a:r>
          </a:p>
          <a:p>
            <a:pPr marL="91440" lvl="0" indent="-91440" algn="l" defTabSz="457200" rtl="0" eaLnBrk="1" latinLnBrk="0" hangingPunct="1">
              <a:spcBef>
                <a:spcPts val="0"/>
              </a:spcBef>
              <a:spcAft>
                <a:spcPts val="300"/>
              </a:spcAft>
              <a:buClr>
                <a:schemeClr val="tx1"/>
              </a:buClr>
              <a:buFont typeface="Arial" panose="020B0604020202020204" pitchFamily="34" charset="0"/>
              <a:buChar char="•"/>
            </a:pPr>
            <a:r>
              <a:rPr lang="en-US" dirty="0" smtClean="0"/>
              <a:t>Fourth level</a:t>
            </a:r>
          </a:p>
          <a:p>
            <a:pPr marL="91440" lvl="0" indent="-91440" algn="l" defTabSz="457200" rtl="0" eaLnBrk="1" latinLnBrk="0" hangingPunct="1">
              <a:spcBef>
                <a:spcPts val="0"/>
              </a:spcBef>
              <a:spcAft>
                <a:spcPts val="300"/>
              </a:spcAft>
              <a:buClr>
                <a:schemeClr val="tx1"/>
              </a:buClr>
              <a:buFont typeface="Arial" panose="020B0604020202020204" pitchFamily="34" charset="0"/>
              <a:buChar char="•"/>
            </a:pPr>
            <a:r>
              <a:rPr lang="en-US" dirty="0" smtClean="0"/>
              <a:t>Fifth level</a:t>
            </a:r>
            <a:endParaRPr lang="en-US" dirty="0"/>
          </a:p>
        </p:txBody>
      </p:sp>
      <p:sp>
        <p:nvSpPr>
          <p:cNvPr id="11" name="Rectangle 10"/>
          <p:cNvSpPr/>
          <p:nvPr userDrawn="1"/>
        </p:nvSpPr>
        <p:spPr>
          <a:xfrm>
            <a:off x="3510728" y="1080271"/>
            <a:ext cx="5298630" cy="332917"/>
          </a:xfrm>
          <a:prstGeom prst="rect">
            <a:avLst/>
          </a:prstGeom>
          <a:solidFill>
            <a:schemeClr val="accent2"/>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4" name="Text Placeholder 3"/>
          <p:cNvSpPr>
            <a:spLocks noGrp="1"/>
          </p:cNvSpPr>
          <p:nvPr>
            <p:ph type="body" sz="quarter" idx="14"/>
          </p:nvPr>
        </p:nvSpPr>
        <p:spPr>
          <a:xfrm>
            <a:off x="3509963" y="1079500"/>
            <a:ext cx="5299075" cy="333375"/>
          </a:xfrm>
          <a:prstGeom prst="rect">
            <a:avLst/>
          </a:prstGeom>
        </p:spPr>
        <p:txBody>
          <a:bodyPr/>
          <a:lstStyle>
            <a:lvl1pPr marL="0" indent="0">
              <a:buNone/>
              <a:defRPr lang="en-US" sz="1800" b="0" kern="1200" smtClean="0">
                <a:solidFill>
                  <a:schemeClr val="bg1"/>
                </a:solidFill>
                <a:latin typeface="+mj-lt"/>
                <a:ea typeface="+mn-ea"/>
                <a:cs typeface="+mn-cs"/>
              </a:defRPr>
            </a:lvl1pPr>
            <a:lvl2pPr marL="457200" indent="0">
              <a:buNone/>
              <a:defRPr lang="en-US" sz="1800" b="1" kern="1200" smtClean="0">
                <a:solidFill>
                  <a:schemeClr val="bg1"/>
                </a:solidFill>
                <a:latin typeface="+mn-lt"/>
                <a:ea typeface="+mn-ea"/>
                <a:cs typeface="+mn-cs"/>
              </a:defRPr>
            </a:lvl2pPr>
            <a:lvl3pPr marL="914400" indent="0">
              <a:buNone/>
              <a:defRPr lang="en-US" sz="1800" b="1" kern="1200" smtClean="0">
                <a:solidFill>
                  <a:schemeClr val="bg1"/>
                </a:solidFill>
                <a:latin typeface="+mn-lt"/>
                <a:ea typeface="+mn-ea"/>
                <a:cs typeface="+mn-cs"/>
              </a:defRPr>
            </a:lvl3pPr>
            <a:lvl4pPr marL="1371600" indent="0">
              <a:buNone/>
              <a:defRPr lang="en-US" sz="1800" b="1" kern="1200" smtClean="0">
                <a:solidFill>
                  <a:schemeClr val="bg1"/>
                </a:solidFill>
                <a:latin typeface="+mn-lt"/>
                <a:ea typeface="+mn-ea"/>
                <a:cs typeface="+mn-cs"/>
              </a:defRPr>
            </a:lvl4pPr>
            <a:lvl5pPr marL="1828800" indent="0">
              <a:buNone/>
              <a:defRPr lang="en-US" sz="1800" b="1" kern="1200">
                <a:solidFill>
                  <a:schemeClr val="bg1"/>
                </a:solidFill>
                <a:latin typeface="+mn-lt"/>
                <a:ea typeface="+mn-ea"/>
                <a:cs typeface="+mn-cs"/>
              </a:defRPr>
            </a:lvl5pPr>
          </a:lstStyle>
          <a:p>
            <a:pPr lvl="0"/>
            <a:r>
              <a:rPr lang="en-US" dirty="0" smtClean="0"/>
              <a:t>Click to edit Master text styles</a:t>
            </a:r>
          </a:p>
        </p:txBody>
      </p:sp>
      <p:sp>
        <p:nvSpPr>
          <p:cNvPr id="16" name="Rectangle 15"/>
          <p:cNvSpPr/>
          <p:nvPr userDrawn="1"/>
        </p:nvSpPr>
        <p:spPr>
          <a:xfrm>
            <a:off x="334642" y="1080271"/>
            <a:ext cx="2960523" cy="5120640"/>
          </a:xfrm>
          <a:prstGeom prst="rect">
            <a:avLst/>
          </a:prstGeom>
          <a:solidFill>
            <a:schemeClr val="bg1">
              <a:lumMod val="85000"/>
              <a:alpha val="38000"/>
            </a:schemeClr>
          </a:solidFill>
          <a:ln w="9525"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sz="2400" dirty="0">
              <a:solidFill>
                <a:prstClr val="black"/>
              </a:solidFill>
              <a:latin typeface="Arial" charset="0"/>
              <a:ea typeface="ＭＳ Ｐゴシック" pitchFamily="-32" charset="-128"/>
            </a:endParaRPr>
          </a:p>
        </p:txBody>
      </p:sp>
      <p:sp>
        <p:nvSpPr>
          <p:cNvPr id="7" name="Rectangle 6"/>
          <p:cNvSpPr/>
          <p:nvPr userDrawn="1"/>
        </p:nvSpPr>
        <p:spPr>
          <a:xfrm>
            <a:off x="334322" y="1078930"/>
            <a:ext cx="2960077" cy="332917"/>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1" name="Text Placeholder 20"/>
          <p:cNvSpPr>
            <a:spLocks noGrp="1"/>
          </p:cNvSpPr>
          <p:nvPr userDrawn="1">
            <p:ph type="body" sz="quarter" idx="10"/>
          </p:nvPr>
        </p:nvSpPr>
        <p:spPr>
          <a:xfrm>
            <a:off x="334643" y="1088908"/>
            <a:ext cx="2960522" cy="333375"/>
          </a:xfrm>
          <a:prstGeom prst="rect">
            <a:avLst/>
          </a:prstGeom>
          <a:noFill/>
        </p:spPr>
        <p:txBody>
          <a:bodyPr anchor="ctr"/>
          <a:lstStyle>
            <a:lvl1pPr marL="0" indent="0">
              <a:buNone/>
              <a:defRPr sz="1800" b="0">
                <a:solidFill>
                  <a:schemeClr val="bg1"/>
                </a:solidFill>
                <a:latin typeface="+mj-lt"/>
              </a:defRPr>
            </a:lvl1pPr>
          </a:lstStyle>
          <a:p>
            <a:pPr lvl="0"/>
            <a:r>
              <a:rPr lang="en-US" dirty="0" smtClean="0"/>
              <a:t>Click to edit Master text styles</a:t>
            </a:r>
            <a:endParaRPr lang="en-US" dirty="0"/>
          </a:p>
        </p:txBody>
      </p:sp>
      <p:sp>
        <p:nvSpPr>
          <p:cNvPr id="25" name="Text Placeholder 24"/>
          <p:cNvSpPr>
            <a:spLocks noGrp="1"/>
          </p:cNvSpPr>
          <p:nvPr userDrawn="1">
            <p:ph type="body" sz="quarter" idx="13"/>
          </p:nvPr>
        </p:nvSpPr>
        <p:spPr>
          <a:xfrm>
            <a:off x="334643" y="1430919"/>
            <a:ext cx="2960522" cy="4769855"/>
          </a:xfrm>
          <a:prstGeom prst="rect">
            <a:avLst/>
          </a:prstGeom>
        </p:spPr>
        <p:txBody>
          <a:bodyPr lIns="91440" tIns="182880"/>
          <a:lstStyle>
            <a:lvl1pPr marL="0" indent="0" algn="l" defTabSz="457200" rtl="0" eaLnBrk="1" latinLnBrk="0" hangingPunct="1">
              <a:spcBef>
                <a:spcPts val="0"/>
              </a:spcBef>
              <a:spcAft>
                <a:spcPts val="600"/>
              </a:spcAft>
              <a:buClr>
                <a:schemeClr val="tx1"/>
              </a:buClr>
              <a:buFont typeface="Arial" panose="020B0604020202020204" pitchFamily="34" charset="0"/>
              <a:buNone/>
              <a:defRPr lang="en-US" sz="1600" kern="1200" dirty="0" smtClean="0">
                <a:solidFill>
                  <a:schemeClr val="tx1"/>
                </a:solidFill>
                <a:latin typeface="+mn-lt"/>
                <a:ea typeface="+mn-ea"/>
                <a:cs typeface="+mn-cs"/>
              </a:defRPr>
            </a:lvl1pPr>
            <a:lvl2pPr marL="182880" indent="-182880" algn="l" defTabSz="457200" rtl="0" eaLnBrk="1" latinLnBrk="0" hangingPunct="1">
              <a:spcBef>
                <a:spcPts val="0"/>
              </a:spcBef>
              <a:spcAft>
                <a:spcPts val="300"/>
              </a:spcAft>
              <a:buClr>
                <a:schemeClr val="tx1"/>
              </a:buClr>
              <a:buFont typeface="Arial" panose="020B0604020202020204" pitchFamily="34" charset="0"/>
              <a:buChar char="•"/>
              <a:defRPr lang="en-US" sz="1600" kern="1200" dirty="0" smtClean="0">
                <a:solidFill>
                  <a:schemeClr val="accent6">
                    <a:lumMod val="75000"/>
                  </a:schemeClr>
                </a:solidFill>
                <a:latin typeface="+mn-lt"/>
                <a:ea typeface="+mn-ea"/>
                <a:cs typeface="+mn-cs"/>
              </a:defRPr>
            </a:lvl2pPr>
            <a:lvl3pPr marL="0" indent="0" algn="l" defTabSz="457200" rtl="0" eaLnBrk="1" latinLnBrk="0" hangingPunct="1">
              <a:spcBef>
                <a:spcPts val="0"/>
              </a:spcBef>
              <a:spcAft>
                <a:spcPts val="600"/>
              </a:spcAft>
              <a:buClr>
                <a:schemeClr val="tx1"/>
              </a:buClr>
              <a:buFont typeface="Arial" panose="020B0604020202020204" pitchFamily="34" charset="0"/>
              <a:buNone/>
              <a:defRPr lang="en-US" sz="1600" kern="1200" dirty="0" smtClean="0">
                <a:solidFill>
                  <a:schemeClr val="tx1"/>
                </a:solidFill>
                <a:latin typeface="+mn-lt"/>
                <a:ea typeface="+mn-ea"/>
                <a:cs typeface="+mn-cs"/>
              </a:defRPr>
            </a:lvl3pPr>
            <a:lvl4pPr marL="228600" indent="-228600" algn="l" defTabSz="457200" rtl="0" eaLnBrk="1" latinLnBrk="0" hangingPunct="1">
              <a:spcAft>
                <a:spcPts val="600"/>
              </a:spcAft>
              <a:buClr>
                <a:srgbClr val="98002E"/>
              </a:buClr>
              <a:buFont typeface="Wingdings 3" panose="05040102010807070707" pitchFamily="18" charset="2"/>
              <a:buChar char="}"/>
              <a:defRPr lang="en-US" sz="2000" kern="1200" dirty="0" smtClean="0">
                <a:solidFill>
                  <a:srgbClr val="59585B"/>
                </a:solidFill>
                <a:latin typeface="+mn-lt"/>
                <a:ea typeface="+mn-ea"/>
                <a:cs typeface="+mn-cs"/>
              </a:defRPr>
            </a:lvl4pPr>
            <a:lvl5pPr marL="228600" indent="-228600" algn="l" defTabSz="457200" rtl="0" eaLnBrk="1" latinLnBrk="0" hangingPunct="1">
              <a:spcAft>
                <a:spcPts val="600"/>
              </a:spcAft>
              <a:buClr>
                <a:srgbClr val="98002E"/>
              </a:buClr>
              <a:buFont typeface="Wingdings 3" panose="05040102010807070707" pitchFamily="18" charset="2"/>
              <a:buChar char="}"/>
              <a:defRPr lang="en-US" sz="2000" kern="1200" dirty="0">
                <a:solidFill>
                  <a:srgbClr val="59585B"/>
                </a:solidFill>
                <a:latin typeface="+mn-lt"/>
                <a:ea typeface="+mn-ea"/>
                <a:cs typeface="+mn-cs"/>
              </a:defRPr>
            </a:lvl5pPr>
          </a:lstStyle>
          <a:p>
            <a:pPr lvl="0"/>
            <a:r>
              <a:rPr lang="en-US" dirty="0" smtClean="0"/>
              <a:t>Click to edit Master text styles</a:t>
            </a:r>
          </a:p>
          <a:p>
            <a:pPr lvl="2"/>
            <a:r>
              <a:rPr lang="en-US" dirty="0" smtClean="0"/>
              <a:t>Second level</a:t>
            </a:r>
          </a:p>
          <a:p>
            <a:pPr lvl="2"/>
            <a:r>
              <a:rPr lang="en-US" dirty="0" smtClean="0"/>
              <a:t>Third level</a:t>
            </a:r>
            <a:endParaRPr lang="en-US" dirty="0"/>
          </a:p>
        </p:txBody>
      </p:sp>
      <p:sp>
        <p:nvSpPr>
          <p:cNvPr id="3" name="Title 1"/>
          <p:cNvSpPr>
            <a:spLocks noGrp="1"/>
          </p:cNvSpPr>
          <p:nvPr>
            <p:ph type="title"/>
          </p:nvPr>
        </p:nvSpPr>
        <p:spPr>
          <a:xfrm>
            <a:off x="1235597" y="45800"/>
            <a:ext cx="7573761" cy="663599"/>
          </a:xfrm>
          <a:prstGeom prst="rect">
            <a:avLst/>
          </a:prstGeom>
        </p:spPr>
        <p:txBody>
          <a:bodyPr vert="horz"/>
          <a:lstStyle>
            <a:lvl1pPr algn="l">
              <a:defRPr sz="2800" b="0">
                <a:solidFill>
                  <a:srgbClr val="98002E"/>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940488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par>
                          <p:cTn id="12" fill="hold">
                            <p:stCondLst>
                              <p:cond delay="1000"/>
                            </p:stCondLst>
                            <p:childTnLst>
                              <p:par>
                                <p:cTn id="13" presetID="10" presetClass="entr" presetSubtype="0" fill="hold" grpId="0" nodeType="afterEffect">
                                  <p:stCondLst>
                                    <p:cond delay="500"/>
                                  </p:stCondLst>
                                  <p:childTnLst>
                                    <p:set>
                                      <p:cBhvr>
                                        <p:cTn id="14" dur="1" fill="hold">
                                          <p:stCondLst>
                                            <p:cond delay="0"/>
                                          </p:stCondLst>
                                        </p:cTn>
                                        <p:tgtEl>
                                          <p:spTgt spid="25">
                                            <p:txEl>
                                              <p:pRg st="0" end="0"/>
                                            </p:txEl>
                                          </p:spTgt>
                                        </p:tgtEl>
                                        <p:attrNameLst>
                                          <p:attrName>style.visibility</p:attrName>
                                        </p:attrNameLst>
                                      </p:cBhvr>
                                      <p:to>
                                        <p:strVal val="visible"/>
                                      </p:to>
                                    </p:set>
                                    <p:animEffect transition="in" filter="fade">
                                      <p:cBhvr>
                                        <p:cTn id="15" dur="500"/>
                                        <p:tgtEl>
                                          <p:spTgt spid="25">
                                            <p:txEl>
                                              <p:pRg st="0" end="0"/>
                                            </p:txEl>
                                          </p:spTgt>
                                        </p:tgtEl>
                                      </p:cBhvr>
                                    </p:animEffect>
                                  </p:childTnLst>
                                </p:cTn>
                              </p:par>
                              <p:par>
                                <p:cTn id="16" presetID="10" presetClass="entr" presetSubtype="0" fill="hold" grpId="0" nodeType="withEffect">
                                  <p:stCondLst>
                                    <p:cond delay="500"/>
                                  </p:stCondLst>
                                  <p:childTnLst>
                                    <p:set>
                                      <p:cBhvr>
                                        <p:cTn id="17" dur="1" fill="hold">
                                          <p:stCondLst>
                                            <p:cond delay="0"/>
                                          </p:stCondLst>
                                        </p:cTn>
                                        <p:tgtEl>
                                          <p:spTgt spid="25">
                                            <p:txEl>
                                              <p:pRg st="1" end="1"/>
                                            </p:txEl>
                                          </p:spTgt>
                                        </p:tgtEl>
                                        <p:attrNameLst>
                                          <p:attrName>style.visibility</p:attrName>
                                        </p:attrNameLst>
                                      </p:cBhvr>
                                      <p:to>
                                        <p:strVal val="visible"/>
                                      </p:to>
                                    </p:set>
                                    <p:animEffect transition="in" filter="fade">
                                      <p:cBhvr>
                                        <p:cTn id="18" dur="500"/>
                                        <p:tgtEl>
                                          <p:spTgt spid="25">
                                            <p:txEl>
                                              <p:pRg st="1" end="1"/>
                                            </p:txEl>
                                          </p:spTgt>
                                        </p:tgtEl>
                                      </p:cBhvr>
                                    </p:animEffect>
                                  </p:childTnLst>
                                </p:cTn>
                              </p:par>
                              <p:par>
                                <p:cTn id="19" presetID="10" presetClass="entr" presetSubtype="0" fill="hold" grpId="0" nodeType="withEffect">
                                  <p:stCondLst>
                                    <p:cond delay="500"/>
                                  </p:stCondLst>
                                  <p:childTnLst>
                                    <p:set>
                                      <p:cBhvr>
                                        <p:cTn id="20" dur="1" fill="hold">
                                          <p:stCondLst>
                                            <p:cond delay="0"/>
                                          </p:stCondLst>
                                        </p:cTn>
                                        <p:tgtEl>
                                          <p:spTgt spid="25">
                                            <p:txEl>
                                              <p:pRg st="2" end="2"/>
                                            </p:txEl>
                                          </p:spTgt>
                                        </p:tgtEl>
                                        <p:attrNameLst>
                                          <p:attrName>style.visibility</p:attrName>
                                        </p:attrNameLst>
                                      </p:cBhvr>
                                      <p:to>
                                        <p:strVal val="visible"/>
                                      </p:to>
                                    </p:set>
                                    <p:animEffect transition="in" filter="fade">
                                      <p:cBhvr>
                                        <p:cTn id="21" dur="500"/>
                                        <p:tgtEl>
                                          <p:spTgt spid="25">
                                            <p:txEl>
                                              <p:pRg st="2" end="2"/>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1">
                                            <p:txEl>
                                              <p:pRg st="0" end="0"/>
                                            </p:txEl>
                                          </p:spTgt>
                                        </p:tgtEl>
                                        <p:attrNameLst>
                                          <p:attrName>style.visibility</p:attrName>
                                        </p:attrNameLst>
                                      </p:cBhvr>
                                      <p:to>
                                        <p:strVal val="visible"/>
                                      </p:to>
                                    </p:set>
                                    <p:animEffect transition="in" filter="fade">
                                      <p:cBhvr>
                                        <p:cTn id="24" dur="500"/>
                                        <p:tgtEl>
                                          <p:spTgt spid="21">
                                            <p:txEl>
                                              <p:pRg st="0" end="0"/>
                                            </p:txEl>
                                          </p:spTgt>
                                        </p:tgtEl>
                                      </p:cBhvr>
                                    </p:animEffect>
                                  </p:childTnLst>
                                </p:cTn>
                              </p:par>
                            </p:childTnLst>
                          </p:cTn>
                        </p:par>
                        <p:par>
                          <p:cTn id="25" fill="hold">
                            <p:stCondLst>
                              <p:cond delay="2000"/>
                            </p:stCondLst>
                            <p:childTnLst>
                              <p:par>
                                <p:cTn id="26" presetID="10"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500"/>
                                        <p:tgtEl>
                                          <p:spTgt spid="10"/>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500"/>
                                        <p:tgtEl>
                                          <p:spTgt spid="11"/>
                                        </p:tgtEl>
                                      </p:cBhvr>
                                    </p:animEffect>
                                  </p:childTnLst>
                                </p:cTn>
                              </p:par>
                            </p:childTnLst>
                          </p:cTn>
                        </p:par>
                        <p:par>
                          <p:cTn id="32" fill="hold">
                            <p:stCondLst>
                              <p:cond delay="2500"/>
                            </p:stCondLst>
                            <p:childTnLst>
                              <p:par>
                                <p:cTn id="33" presetID="10" presetClass="entr" presetSubtype="0" fill="hold" grpId="0" nodeType="afterEffect">
                                  <p:stCondLst>
                                    <p:cond delay="0"/>
                                  </p:stCondLst>
                                  <p:childTnLst>
                                    <p:set>
                                      <p:cBhvr>
                                        <p:cTn id="34" dur="1" fill="hold">
                                          <p:stCondLst>
                                            <p:cond delay="0"/>
                                          </p:stCondLst>
                                        </p:cTn>
                                        <p:tgtEl>
                                          <p:spTgt spid="4">
                                            <p:txEl>
                                              <p:pRg st="0" end="0"/>
                                            </p:txEl>
                                          </p:spTgt>
                                        </p:tgtEl>
                                        <p:attrNameLst>
                                          <p:attrName>style.visibility</p:attrName>
                                        </p:attrNameLst>
                                      </p:cBhvr>
                                      <p:to>
                                        <p:strVal val="visible"/>
                                      </p:to>
                                    </p:set>
                                    <p:animEffect transition="in" filter="fade">
                                      <p:cBhvr>
                                        <p:cTn id="35" dur="500"/>
                                        <p:tgtEl>
                                          <p:spTgt spid="4">
                                            <p:txEl>
                                              <p:pRg st="0" end="0"/>
                                            </p:txEl>
                                          </p:spTgt>
                                        </p:tgtEl>
                                      </p:cBhvr>
                                    </p:animEffect>
                                  </p:childTnLst>
                                </p:cTn>
                              </p:par>
                            </p:childTnLst>
                          </p:cTn>
                        </p:par>
                        <p:par>
                          <p:cTn id="36" fill="hold">
                            <p:stCondLst>
                              <p:cond delay="3000"/>
                            </p:stCondLst>
                            <p:childTnLst>
                              <p:par>
                                <p:cTn id="37" presetID="10" presetClass="entr" presetSubtype="0" fill="hold" grpId="0" nodeType="afterEffect">
                                  <p:stCondLst>
                                    <p:cond delay="0"/>
                                  </p:stCondLst>
                                  <p:childTnLst>
                                    <p:set>
                                      <p:cBhvr>
                                        <p:cTn id="38" dur="1" fill="hold">
                                          <p:stCondLst>
                                            <p:cond delay="0"/>
                                          </p:stCondLst>
                                        </p:cTn>
                                        <p:tgtEl>
                                          <p:spTgt spid="17">
                                            <p:txEl>
                                              <p:pRg st="0" end="0"/>
                                            </p:txEl>
                                          </p:spTgt>
                                        </p:tgtEl>
                                        <p:attrNameLst>
                                          <p:attrName>style.visibility</p:attrName>
                                        </p:attrNameLst>
                                      </p:cBhvr>
                                      <p:to>
                                        <p:strVal val="visible"/>
                                      </p:to>
                                    </p:set>
                                    <p:animEffect transition="in" filter="fade">
                                      <p:cBhvr>
                                        <p:cTn id="39" dur="500"/>
                                        <p:tgtEl>
                                          <p:spTgt spid="17">
                                            <p:txEl>
                                              <p:pRg st="0" end="0"/>
                                            </p:txEl>
                                          </p:spTgt>
                                        </p:tgtEl>
                                      </p:cBhvr>
                                    </p:animEffect>
                                  </p:childTnLst>
                                </p:cTn>
                              </p:par>
                            </p:childTnLst>
                          </p:cTn>
                        </p:par>
                        <p:par>
                          <p:cTn id="40" fill="hold">
                            <p:stCondLst>
                              <p:cond delay="3500"/>
                            </p:stCondLst>
                            <p:childTnLst>
                              <p:par>
                                <p:cTn id="41" presetID="10" presetClass="entr" presetSubtype="0" fill="hold" grpId="0" nodeType="afterEffect">
                                  <p:stCondLst>
                                    <p:cond delay="0"/>
                                  </p:stCondLst>
                                  <p:childTnLst>
                                    <p:set>
                                      <p:cBhvr>
                                        <p:cTn id="42" dur="1" fill="hold">
                                          <p:stCondLst>
                                            <p:cond delay="0"/>
                                          </p:stCondLst>
                                        </p:cTn>
                                        <p:tgtEl>
                                          <p:spTgt spid="17">
                                            <p:txEl>
                                              <p:pRg st="1" end="1"/>
                                            </p:txEl>
                                          </p:spTgt>
                                        </p:tgtEl>
                                        <p:attrNameLst>
                                          <p:attrName>style.visibility</p:attrName>
                                        </p:attrNameLst>
                                      </p:cBhvr>
                                      <p:to>
                                        <p:strVal val="visible"/>
                                      </p:to>
                                    </p:set>
                                    <p:animEffect transition="in" filter="fade">
                                      <p:cBhvr>
                                        <p:cTn id="43" dur="500"/>
                                        <p:tgtEl>
                                          <p:spTgt spid="17">
                                            <p:txEl>
                                              <p:pRg st="1" end="1"/>
                                            </p:txEl>
                                          </p:spTgt>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17">
                                            <p:txEl>
                                              <p:pRg st="2" end="2"/>
                                            </p:txEl>
                                          </p:spTgt>
                                        </p:tgtEl>
                                        <p:attrNameLst>
                                          <p:attrName>style.visibility</p:attrName>
                                        </p:attrNameLst>
                                      </p:cBhvr>
                                      <p:to>
                                        <p:strVal val="visible"/>
                                      </p:to>
                                    </p:set>
                                    <p:animEffect transition="in" filter="fade">
                                      <p:cBhvr>
                                        <p:cTn id="47" dur="500"/>
                                        <p:tgtEl>
                                          <p:spTgt spid="17">
                                            <p:txEl>
                                              <p:pRg st="2" end="2"/>
                                            </p:txEl>
                                          </p:spTgt>
                                        </p:tgtEl>
                                      </p:cBhvr>
                                    </p:animEffect>
                                  </p:childTnLst>
                                </p:cTn>
                              </p:par>
                            </p:childTnLst>
                          </p:cTn>
                        </p:par>
                        <p:par>
                          <p:cTn id="48" fill="hold">
                            <p:stCondLst>
                              <p:cond delay="4500"/>
                            </p:stCondLst>
                            <p:childTnLst>
                              <p:par>
                                <p:cTn id="49" presetID="10" presetClass="entr" presetSubtype="0" fill="hold" grpId="0" nodeType="afterEffect">
                                  <p:stCondLst>
                                    <p:cond delay="0"/>
                                  </p:stCondLst>
                                  <p:childTnLst>
                                    <p:set>
                                      <p:cBhvr>
                                        <p:cTn id="50" dur="1" fill="hold">
                                          <p:stCondLst>
                                            <p:cond delay="0"/>
                                          </p:stCondLst>
                                        </p:cTn>
                                        <p:tgtEl>
                                          <p:spTgt spid="17">
                                            <p:txEl>
                                              <p:pRg st="3" end="3"/>
                                            </p:txEl>
                                          </p:spTgt>
                                        </p:tgtEl>
                                        <p:attrNameLst>
                                          <p:attrName>style.visibility</p:attrName>
                                        </p:attrNameLst>
                                      </p:cBhvr>
                                      <p:to>
                                        <p:strVal val="visible"/>
                                      </p:to>
                                    </p:set>
                                    <p:animEffect transition="in" filter="fade">
                                      <p:cBhvr>
                                        <p:cTn id="51" dur="500"/>
                                        <p:tgtEl>
                                          <p:spTgt spid="17">
                                            <p:txEl>
                                              <p:pRg st="3" end="3"/>
                                            </p:txEl>
                                          </p:spTgt>
                                        </p:tgtEl>
                                      </p:cBhvr>
                                    </p:animEffect>
                                  </p:childTnLst>
                                </p:cTn>
                              </p:par>
                            </p:childTnLst>
                          </p:cTn>
                        </p:par>
                        <p:par>
                          <p:cTn id="52" fill="hold">
                            <p:stCondLst>
                              <p:cond delay="5000"/>
                            </p:stCondLst>
                            <p:childTnLst>
                              <p:par>
                                <p:cTn id="53" presetID="10" presetClass="entr" presetSubtype="0" fill="hold" grpId="0" nodeType="afterEffect">
                                  <p:stCondLst>
                                    <p:cond delay="0"/>
                                  </p:stCondLst>
                                  <p:childTnLst>
                                    <p:set>
                                      <p:cBhvr>
                                        <p:cTn id="54" dur="1" fill="hold">
                                          <p:stCondLst>
                                            <p:cond delay="0"/>
                                          </p:stCondLst>
                                        </p:cTn>
                                        <p:tgtEl>
                                          <p:spTgt spid="17">
                                            <p:txEl>
                                              <p:pRg st="4" end="4"/>
                                            </p:txEl>
                                          </p:spTgt>
                                        </p:tgtEl>
                                        <p:attrNameLst>
                                          <p:attrName>style.visibility</p:attrName>
                                        </p:attrNameLst>
                                      </p:cBhvr>
                                      <p:to>
                                        <p:strVal val="visible"/>
                                      </p:to>
                                    </p:set>
                                    <p:animEffect transition="in" filter="fade">
                                      <p:cBhvr>
                                        <p:cTn id="55" dur="500"/>
                                        <p:tgtEl>
                                          <p:spTgt spid="17">
                                            <p:txEl>
                                              <p:pRg st="4" end="4"/>
                                            </p:txEl>
                                          </p:spTgt>
                                        </p:tgtEl>
                                      </p:cBhvr>
                                    </p:animEffect>
                                  </p:childTnLst>
                                </p:cTn>
                              </p:par>
                            </p:childTnLst>
                          </p:cTn>
                        </p:par>
                        <p:par>
                          <p:cTn id="56" fill="hold">
                            <p:stCondLst>
                              <p:cond delay="5500"/>
                            </p:stCondLst>
                            <p:childTnLst>
                              <p:par>
                                <p:cTn id="57" presetID="10" presetClass="entr" presetSubtype="0" fill="hold" grpId="0" nodeType="after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fade">
                                      <p:cBhvr>
                                        <p:cTn id="59" dur="500"/>
                                        <p:tgtEl>
                                          <p:spTgt spid="35"/>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fade">
                                      <p:cBhvr>
                                        <p:cTn id="62" dur="500"/>
                                        <p:tgtEl>
                                          <p:spTgt spid="36"/>
                                        </p:tgtEl>
                                      </p:cBhvr>
                                    </p:animEffect>
                                  </p:childTnLst>
                                </p:cTn>
                              </p:par>
                            </p:childTnLst>
                          </p:cTn>
                        </p:par>
                        <p:par>
                          <p:cTn id="63" fill="hold">
                            <p:stCondLst>
                              <p:cond delay="6000"/>
                            </p:stCondLst>
                            <p:childTnLst>
                              <p:par>
                                <p:cTn id="64" presetID="10" presetClass="entr" presetSubtype="0" fill="hold" grpId="0" nodeType="afterEffect">
                                  <p:stCondLst>
                                    <p:cond delay="0"/>
                                  </p:stCondLst>
                                  <p:childTnLst>
                                    <p:set>
                                      <p:cBhvr>
                                        <p:cTn id="65" dur="1" fill="hold">
                                          <p:stCondLst>
                                            <p:cond delay="0"/>
                                          </p:stCondLst>
                                        </p:cTn>
                                        <p:tgtEl>
                                          <p:spTgt spid="19">
                                            <p:txEl>
                                              <p:pRg st="0" end="0"/>
                                            </p:txEl>
                                          </p:spTgt>
                                        </p:tgtEl>
                                        <p:attrNameLst>
                                          <p:attrName>style.visibility</p:attrName>
                                        </p:attrNameLst>
                                      </p:cBhvr>
                                      <p:to>
                                        <p:strVal val="visible"/>
                                      </p:to>
                                    </p:set>
                                    <p:animEffect transition="in" filter="fade">
                                      <p:cBhvr>
                                        <p:cTn id="66" dur="500"/>
                                        <p:tgtEl>
                                          <p:spTgt spid="19">
                                            <p:txEl>
                                              <p:pRg st="0" end="0"/>
                                            </p:txEl>
                                          </p:spTgt>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39">
                                            <p:txEl>
                                              <p:pRg st="0" end="0"/>
                                            </p:txEl>
                                          </p:spTgt>
                                        </p:tgtEl>
                                        <p:attrNameLst>
                                          <p:attrName>style.visibility</p:attrName>
                                        </p:attrNameLst>
                                      </p:cBhvr>
                                      <p:to>
                                        <p:strVal val="visible"/>
                                      </p:to>
                                    </p:set>
                                    <p:animEffect transition="in" filter="fade">
                                      <p:cBhvr>
                                        <p:cTn id="70" dur="500"/>
                                        <p:tgtEl>
                                          <p:spTgt spid="39">
                                            <p:txEl>
                                              <p:pRg st="0" end="0"/>
                                            </p:txEl>
                                          </p:spTgt>
                                        </p:tgtEl>
                                      </p:cBhvr>
                                    </p:animEffect>
                                  </p:childTnLst>
                                </p:cTn>
                              </p:par>
                            </p:childTnLst>
                          </p:cTn>
                        </p:par>
                        <p:par>
                          <p:cTn id="71" fill="hold">
                            <p:stCondLst>
                              <p:cond delay="7000"/>
                            </p:stCondLst>
                            <p:childTnLst>
                              <p:par>
                                <p:cTn id="72" presetID="10" presetClass="entr" presetSubtype="0" fill="hold" grpId="0" nodeType="afterEffect">
                                  <p:stCondLst>
                                    <p:cond delay="0"/>
                                  </p:stCondLst>
                                  <p:childTnLst>
                                    <p:set>
                                      <p:cBhvr>
                                        <p:cTn id="73" dur="1" fill="hold">
                                          <p:stCondLst>
                                            <p:cond delay="0"/>
                                          </p:stCondLst>
                                        </p:cTn>
                                        <p:tgtEl>
                                          <p:spTgt spid="39">
                                            <p:txEl>
                                              <p:pRg st="1" end="1"/>
                                            </p:txEl>
                                          </p:spTgt>
                                        </p:tgtEl>
                                        <p:attrNameLst>
                                          <p:attrName>style.visibility</p:attrName>
                                        </p:attrNameLst>
                                      </p:cBhvr>
                                      <p:to>
                                        <p:strVal val="visible"/>
                                      </p:to>
                                    </p:set>
                                    <p:animEffect transition="in" filter="fade">
                                      <p:cBhvr>
                                        <p:cTn id="74" dur="500"/>
                                        <p:tgtEl>
                                          <p:spTgt spid="39">
                                            <p:txEl>
                                              <p:pRg st="1" end="1"/>
                                            </p:txEl>
                                          </p:spTgt>
                                        </p:tgtEl>
                                      </p:cBhvr>
                                    </p:animEffect>
                                  </p:childTnLst>
                                </p:cTn>
                              </p:par>
                            </p:childTnLst>
                          </p:cTn>
                        </p:par>
                        <p:par>
                          <p:cTn id="75" fill="hold">
                            <p:stCondLst>
                              <p:cond delay="7500"/>
                            </p:stCondLst>
                            <p:childTnLst>
                              <p:par>
                                <p:cTn id="76" presetID="10" presetClass="entr" presetSubtype="0" fill="hold" grpId="0" nodeType="afterEffect">
                                  <p:stCondLst>
                                    <p:cond delay="0"/>
                                  </p:stCondLst>
                                  <p:childTnLst>
                                    <p:set>
                                      <p:cBhvr>
                                        <p:cTn id="77" dur="1" fill="hold">
                                          <p:stCondLst>
                                            <p:cond delay="0"/>
                                          </p:stCondLst>
                                        </p:cTn>
                                        <p:tgtEl>
                                          <p:spTgt spid="39">
                                            <p:txEl>
                                              <p:pRg st="2" end="2"/>
                                            </p:txEl>
                                          </p:spTgt>
                                        </p:tgtEl>
                                        <p:attrNameLst>
                                          <p:attrName>style.visibility</p:attrName>
                                        </p:attrNameLst>
                                      </p:cBhvr>
                                      <p:to>
                                        <p:strVal val="visible"/>
                                      </p:to>
                                    </p:set>
                                    <p:animEffect transition="in" filter="fade">
                                      <p:cBhvr>
                                        <p:cTn id="78" dur="500"/>
                                        <p:tgtEl>
                                          <p:spTgt spid="39">
                                            <p:txEl>
                                              <p:pRg st="2" end="2"/>
                                            </p:txEl>
                                          </p:spTgt>
                                        </p:tgtEl>
                                      </p:cBhvr>
                                    </p:animEffect>
                                  </p:childTnLst>
                                </p:cTn>
                              </p:par>
                            </p:childTnLst>
                          </p:cTn>
                        </p:par>
                        <p:par>
                          <p:cTn id="79" fill="hold">
                            <p:stCondLst>
                              <p:cond delay="8000"/>
                            </p:stCondLst>
                            <p:childTnLst>
                              <p:par>
                                <p:cTn id="80" presetID="10" presetClass="entr" presetSubtype="0" fill="hold" grpId="0" nodeType="afterEffect">
                                  <p:stCondLst>
                                    <p:cond delay="0"/>
                                  </p:stCondLst>
                                  <p:childTnLst>
                                    <p:set>
                                      <p:cBhvr>
                                        <p:cTn id="81" dur="1" fill="hold">
                                          <p:stCondLst>
                                            <p:cond delay="0"/>
                                          </p:stCondLst>
                                        </p:cTn>
                                        <p:tgtEl>
                                          <p:spTgt spid="39">
                                            <p:txEl>
                                              <p:pRg st="3" end="3"/>
                                            </p:txEl>
                                          </p:spTgt>
                                        </p:tgtEl>
                                        <p:attrNameLst>
                                          <p:attrName>style.visibility</p:attrName>
                                        </p:attrNameLst>
                                      </p:cBhvr>
                                      <p:to>
                                        <p:strVal val="visible"/>
                                      </p:to>
                                    </p:set>
                                    <p:animEffect transition="in" filter="fade">
                                      <p:cBhvr>
                                        <p:cTn id="82" dur="500"/>
                                        <p:tgtEl>
                                          <p:spTgt spid="39">
                                            <p:txEl>
                                              <p:pRg st="3" end="3"/>
                                            </p:txEl>
                                          </p:spTgt>
                                        </p:tgtEl>
                                      </p:cBhvr>
                                    </p:animEffect>
                                  </p:childTnLst>
                                </p:cTn>
                              </p:par>
                            </p:childTnLst>
                          </p:cTn>
                        </p:par>
                        <p:par>
                          <p:cTn id="83" fill="hold">
                            <p:stCondLst>
                              <p:cond delay="8500"/>
                            </p:stCondLst>
                            <p:childTnLst>
                              <p:par>
                                <p:cTn id="84" presetID="10" presetClass="entr" presetSubtype="0" fill="hold" grpId="0" nodeType="afterEffect">
                                  <p:stCondLst>
                                    <p:cond delay="0"/>
                                  </p:stCondLst>
                                  <p:childTnLst>
                                    <p:set>
                                      <p:cBhvr>
                                        <p:cTn id="85" dur="1" fill="hold">
                                          <p:stCondLst>
                                            <p:cond delay="0"/>
                                          </p:stCondLst>
                                        </p:cTn>
                                        <p:tgtEl>
                                          <p:spTgt spid="39">
                                            <p:txEl>
                                              <p:pRg st="4" end="4"/>
                                            </p:txEl>
                                          </p:spTgt>
                                        </p:tgtEl>
                                        <p:attrNameLst>
                                          <p:attrName>style.visibility</p:attrName>
                                        </p:attrNameLst>
                                      </p:cBhvr>
                                      <p:to>
                                        <p:strVal val="visible"/>
                                      </p:to>
                                    </p:set>
                                    <p:animEffect transition="in" filter="fade">
                                      <p:cBhvr>
                                        <p:cTn id="86" dur="500"/>
                                        <p:tgtEl>
                                          <p:spTgt spid="3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9" grpId="0" build="p">
        <p:tmplLst>
          <p:tmpl lvl="1">
            <p:tnLst>
              <p:par>
                <p:cTn presetID="10" presetClass="entr" presetSubtype="0" fill="hold" nodeType="afterEffect">
                  <p:stCondLst>
                    <p:cond delay="0"/>
                  </p:st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19" grpId="0" build="p">
        <p:tmplLst>
          <p:tmpl lvl="1">
            <p:tnLst>
              <p:par>
                <p:cTn presetID="10" presetClass="entr" presetSubtype="0" fill="hold" nodeType="after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fade">
                      <p:cBhvr>
                        <p:cTn dur="500"/>
                        <p:tgtEl>
                          <p:spTgt spid="19"/>
                        </p:tgtEl>
                      </p:cBhvr>
                    </p:animEffect>
                  </p:childTnLst>
                </p:cTn>
              </p:par>
            </p:tnLst>
          </p:tmpl>
        </p:tmplLst>
      </p:bldP>
      <p:bldP spid="10" grpId="0" animBg="1"/>
      <p:bldP spid="17" grpId="0" build="p">
        <p:tmplLst>
          <p:tmpl lvl="1">
            <p:tnLst>
              <p:par>
                <p:cTn presetID="10" presetClass="entr" presetSubtype="0" fill="hold" nodeType="afterEffect">
                  <p:stCondLst>
                    <p:cond delay="0"/>
                  </p:stCondLst>
                  <p:childTnLst>
                    <p:set>
                      <p:cBhvr>
                        <p:cTn dur="1" fill="hold">
                          <p:stCondLst>
                            <p:cond delay="0"/>
                          </p:stCondLst>
                        </p:cTn>
                        <p:tgtEl>
                          <p:spTgt spid="17"/>
                        </p:tgtEl>
                        <p:attrNameLst>
                          <p:attrName>style.visibility</p:attrName>
                        </p:attrNameLst>
                      </p:cBhvr>
                      <p:to>
                        <p:strVal val="visible"/>
                      </p:to>
                    </p:set>
                    <p:animEffect transition="in" filter="fade">
                      <p:cBhvr>
                        <p:cTn dur="500"/>
                        <p:tgtEl>
                          <p:spTgt spid="17"/>
                        </p:tgtEl>
                      </p:cBhvr>
                    </p:animEffect>
                  </p:childTnLst>
                </p:cTn>
              </p:par>
            </p:tnLst>
          </p:tmpl>
        </p:tmplLst>
      </p:bldP>
      <p:bldP spid="11" grpId="0" animBg="1"/>
      <p:bldP spid="4" grpId="0" build="p">
        <p:tmplLst>
          <p:tmpl lvl="1">
            <p:tnLst>
              <p:par>
                <p:cTn presetID="10" presetClass="entr" presetSubtype="0" fill="hold" nodeType="after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500"/>
                        <p:tgtEl>
                          <p:spTgt spid="4"/>
                        </p:tgtEl>
                      </p:cBhvr>
                    </p:animEffect>
                  </p:childTnLst>
                </p:cTn>
              </p:par>
            </p:tnLst>
          </p:tmpl>
        </p:tmplLst>
      </p:bldP>
      <p:bldP spid="16" grpId="0" animBg="1"/>
      <p:bldP spid="7" grpId="0" animBg="1"/>
      <p:bldP spid="21" grpId="0" build="p">
        <p:tmplLst>
          <p:tmpl lvl="1">
            <p:tnLst>
              <p:par>
                <p:cTn presetID="10" presetClass="entr" presetSubtype="0" fill="hold" nodeType="withEffect">
                  <p:stCondLst>
                    <p:cond delay="0"/>
                  </p:stCondLst>
                  <p:childTnLst>
                    <p:set>
                      <p:cBhvr>
                        <p:cTn dur="1" fill="hold">
                          <p:stCondLst>
                            <p:cond delay="0"/>
                          </p:stCondLst>
                        </p:cTn>
                        <p:tgtEl>
                          <p:spTgt spid="21"/>
                        </p:tgtEl>
                        <p:attrNameLst>
                          <p:attrName>style.visibility</p:attrName>
                        </p:attrNameLst>
                      </p:cBhvr>
                      <p:to>
                        <p:strVal val="visible"/>
                      </p:to>
                    </p:set>
                    <p:animEffect transition="in" filter="fade">
                      <p:cBhvr>
                        <p:cTn dur="500"/>
                        <p:tgtEl>
                          <p:spTgt spid="21"/>
                        </p:tgtEl>
                      </p:cBhvr>
                    </p:animEffect>
                  </p:childTnLst>
                </p:cTn>
              </p:par>
            </p:tnLst>
          </p:tmpl>
        </p:tmplLst>
      </p:bldP>
      <p:bldP spid="25" grpId="0" build="p" advAuto="500">
        <p:tmplLst>
          <p:tmpl lvl="1">
            <p:tnLst>
              <p:par>
                <p:cTn presetID="10" presetClass="entr" presetSubtype="0" fill="hold" nodeType="afterEffect">
                  <p:stCondLst>
                    <p:cond delay="500"/>
                  </p:stCondLst>
                  <p:childTnLst>
                    <p:set>
                      <p:cBhvr>
                        <p:cTn dur="1" fill="hold">
                          <p:stCondLst>
                            <p:cond delay="0"/>
                          </p:stCondLst>
                        </p:cTn>
                        <p:tgtEl>
                          <p:spTgt spid="25"/>
                        </p:tgtEl>
                        <p:attrNameLst>
                          <p:attrName>style.visibility</p:attrName>
                        </p:attrNameLst>
                      </p:cBhvr>
                      <p:to>
                        <p:strVal val="visible"/>
                      </p:to>
                    </p:set>
                    <p:animEffect transition="in" filter="fade">
                      <p:cBhvr>
                        <p:cTn dur="500"/>
                        <p:tgtEl>
                          <p:spTgt spid="25"/>
                        </p:tgtEl>
                      </p:cBhvr>
                    </p:animEffect>
                  </p:childTnLst>
                </p:cTn>
              </p:par>
            </p:tnLst>
          </p:tmpl>
          <p:tmpl lvl="3">
            <p:tnLst>
              <p:par>
                <p:cTn presetID="10" presetClass="entr" presetSubtype="0" fill="hold" nodeType="withEffect">
                  <p:stCondLst>
                    <p:cond delay="500"/>
                  </p:stCondLst>
                  <p:childTnLst>
                    <p:set>
                      <p:cBhvr>
                        <p:cTn dur="1" fill="hold">
                          <p:stCondLst>
                            <p:cond delay="0"/>
                          </p:stCondLst>
                        </p:cTn>
                        <p:tgtEl>
                          <p:spTgt spid="25"/>
                        </p:tgtEl>
                        <p:attrNameLst>
                          <p:attrName>style.visibility</p:attrName>
                        </p:attrNameLst>
                      </p:cBhvr>
                      <p:to>
                        <p:strVal val="visible"/>
                      </p:to>
                    </p:set>
                    <p:animEffect transition="in" filter="fade">
                      <p:cBhvr>
                        <p:cTn dur="500"/>
                        <p:tgtEl>
                          <p:spTgt spid="25"/>
                        </p:tgtEl>
                      </p:cBhvr>
                    </p:animEffect>
                  </p:childTnLst>
                </p:cTn>
              </p:par>
            </p:tnLst>
          </p:tmpl>
        </p:tmplLst>
      </p:bldP>
    </p:bldLst>
  </p:timing>
</p:sldLayout>
</file>

<file path=ppt/slideLayouts/slideLayout118.xml><?xml version="1.0" encoding="utf-8"?>
<p:sldLayout xmlns:a="http://schemas.openxmlformats.org/drawingml/2006/main" xmlns:r="http://schemas.openxmlformats.org/officeDocument/2006/relationships" xmlns:p="http://schemas.openxmlformats.org/presentationml/2006/main" userDrawn="1">
  <p:cSld name="1_Revised Proof Point">
    <p:spTree>
      <p:nvGrpSpPr>
        <p:cNvPr id="1" name=""/>
        <p:cNvGrpSpPr/>
        <p:nvPr/>
      </p:nvGrpSpPr>
      <p:grpSpPr>
        <a:xfrm>
          <a:off x="0" y="0"/>
          <a:ext cx="0" cy="0"/>
          <a:chOff x="0" y="0"/>
          <a:chExt cx="0" cy="0"/>
        </a:xfrm>
      </p:grpSpPr>
      <p:sp>
        <p:nvSpPr>
          <p:cNvPr id="9" name="TextBox 8"/>
          <p:cNvSpPr txBox="1"/>
          <p:nvPr userDrawn="1"/>
        </p:nvSpPr>
        <p:spPr>
          <a:xfrm>
            <a:off x="88900" y="6424613"/>
            <a:ext cx="5997575" cy="400050"/>
          </a:xfrm>
          <a:prstGeom prst="rect">
            <a:avLst/>
          </a:prstGeom>
          <a:noFill/>
        </p:spPr>
        <p:txBody>
          <a:bodyPr>
            <a:spAutoFit/>
          </a:bodyPr>
          <a:lstStyle/>
          <a:p>
            <a:pPr>
              <a:defRPr/>
            </a:pPr>
            <a:r>
              <a:rPr lang="en-US" sz="1000" cap="all" dirty="0">
                <a:solidFill>
                  <a:srgbClr val="BFBFBF"/>
                </a:solidFill>
                <a:latin typeface="Open Sans Semibold"/>
              </a:rPr>
              <a:t>Confidential and Propriety to Owens &amp; Minor Distribution, Inc.</a:t>
            </a:r>
          </a:p>
          <a:p>
            <a:pPr>
              <a:defRPr/>
            </a:pPr>
            <a:endParaRPr lang="en-US" sz="1000" dirty="0">
              <a:solidFill>
                <a:srgbClr val="FFFFFF">
                  <a:lumMod val="75000"/>
                </a:srgbClr>
              </a:solidFill>
              <a:latin typeface="Open Sans Semibold"/>
            </a:endParaRPr>
          </a:p>
        </p:txBody>
      </p:sp>
      <p:sp>
        <p:nvSpPr>
          <p:cNvPr id="10" name="TextBox 2"/>
          <p:cNvSpPr txBox="1">
            <a:spLocks noChangeArrowheads="1"/>
          </p:cNvSpPr>
          <p:nvPr userDrawn="1"/>
        </p:nvSpPr>
        <p:spPr bwMode="auto">
          <a:xfrm>
            <a:off x="8369300" y="6470650"/>
            <a:ext cx="7747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bg1"/>
                </a:solidFill>
                <a:latin typeface="Times SC" pitchFamily="18" charset="0"/>
              </a:defRPr>
            </a:lvl1pPr>
            <a:lvl2pPr marL="742950" indent="-285750">
              <a:defRPr>
                <a:solidFill>
                  <a:schemeClr val="bg1"/>
                </a:solidFill>
                <a:latin typeface="Times SC" pitchFamily="18" charset="0"/>
              </a:defRPr>
            </a:lvl2pPr>
            <a:lvl3pPr marL="1143000" indent="-228600">
              <a:defRPr>
                <a:solidFill>
                  <a:schemeClr val="bg1"/>
                </a:solidFill>
                <a:latin typeface="Times SC" pitchFamily="18" charset="0"/>
              </a:defRPr>
            </a:lvl3pPr>
            <a:lvl4pPr marL="1600200" indent="-228600">
              <a:defRPr>
                <a:solidFill>
                  <a:schemeClr val="bg1"/>
                </a:solidFill>
                <a:latin typeface="Times SC" pitchFamily="18" charset="0"/>
              </a:defRPr>
            </a:lvl4pPr>
            <a:lvl5pPr marL="2057400" indent="-228600">
              <a:defRPr>
                <a:solidFill>
                  <a:schemeClr val="bg1"/>
                </a:solidFill>
                <a:latin typeface="Times SC" pitchFamily="18" charset="0"/>
              </a:defRPr>
            </a:lvl5pPr>
            <a:lvl6pPr marL="2514600" indent="-228600" eaLnBrk="0" fontAlgn="base" hangingPunct="0">
              <a:spcBef>
                <a:spcPct val="0"/>
              </a:spcBef>
              <a:spcAft>
                <a:spcPct val="0"/>
              </a:spcAft>
              <a:defRPr>
                <a:solidFill>
                  <a:schemeClr val="bg1"/>
                </a:solidFill>
                <a:latin typeface="Times SC" pitchFamily="18" charset="0"/>
              </a:defRPr>
            </a:lvl6pPr>
            <a:lvl7pPr marL="2971800" indent="-228600" eaLnBrk="0" fontAlgn="base" hangingPunct="0">
              <a:spcBef>
                <a:spcPct val="0"/>
              </a:spcBef>
              <a:spcAft>
                <a:spcPct val="0"/>
              </a:spcAft>
              <a:defRPr>
                <a:solidFill>
                  <a:schemeClr val="bg1"/>
                </a:solidFill>
                <a:latin typeface="Times SC" pitchFamily="18" charset="0"/>
              </a:defRPr>
            </a:lvl7pPr>
            <a:lvl8pPr marL="3429000" indent="-228600" eaLnBrk="0" fontAlgn="base" hangingPunct="0">
              <a:spcBef>
                <a:spcPct val="0"/>
              </a:spcBef>
              <a:spcAft>
                <a:spcPct val="0"/>
              </a:spcAft>
              <a:defRPr>
                <a:solidFill>
                  <a:schemeClr val="bg1"/>
                </a:solidFill>
                <a:latin typeface="Times SC" pitchFamily="18" charset="0"/>
              </a:defRPr>
            </a:lvl8pPr>
            <a:lvl9pPr marL="3886200" indent="-228600" eaLnBrk="0" fontAlgn="base" hangingPunct="0">
              <a:spcBef>
                <a:spcPct val="0"/>
              </a:spcBef>
              <a:spcAft>
                <a:spcPct val="0"/>
              </a:spcAft>
              <a:defRPr>
                <a:solidFill>
                  <a:schemeClr val="bg1"/>
                </a:solidFill>
                <a:latin typeface="Times SC" pitchFamily="18" charset="0"/>
              </a:defRPr>
            </a:lvl9pPr>
          </a:lstStyle>
          <a:p>
            <a:fld id="{24A81FB1-D96E-4D2F-AE18-6337B4DF2E13}" type="slidenum">
              <a:rPr lang="en-US" altLang="en-US" sz="1600">
                <a:solidFill>
                  <a:srgbClr val="FFFFFF"/>
                </a:solidFill>
                <a:latin typeface="Calibri" panose="020F0502020204030204" pitchFamily="34" charset="0"/>
              </a:rPr>
              <a:pPr/>
              <a:t>‹#›</a:t>
            </a:fld>
            <a:endParaRPr lang="en-US" altLang="en-US" sz="1600">
              <a:solidFill>
                <a:srgbClr val="FFFFFF"/>
              </a:solidFill>
              <a:latin typeface="Calibri" panose="020F0502020204030204" pitchFamily="34" charset="0"/>
            </a:endParaRPr>
          </a:p>
        </p:txBody>
      </p:sp>
      <p:sp>
        <p:nvSpPr>
          <p:cNvPr id="11" name="Rectangle 10"/>
          <p:cNvSpPr/>
          <p:nvPr userDrawn="1"/>
        </p:nvSpPr>
        <p:spPr>
          <a:xfrm>
            <a:off x="3509963" y="3822700"/>
            <a:ext cx="5299075" cy="2378075"/>
          </a:xfrm>
          <a:prstGeom prst="rect">
            <a:avLst/>
          </a:prstGeom>
          <a:solidFill>
            <a:schemeClr val="bg1">
              <a:lumMod val="85000"/>
              <a:alpha val="38000"/>
            </a:schemeClr>
          </a:solidFill>
          <a:ln w="9525" cap="flat" cmpd="sng" algn="ctr">
            <a:solidFill>
              <a:schemeClr val="bg1">
                <a:lumMod val="75000"/>
              </a:schemeClr>
            </a:solidFill>
            <a:prstDash val="solid"/>
            <a:round/>
            <a:headEnd type="none" w="med" len="med"/>
            <a:tailEnd type="none" w="med" len="med"/>
          </a:ln>
          <a:effectLst/>
        </p:spPr>
        <p:txBody>
          <a:bodyPr/>
          <a:lstStyle/>
          <a:p>
            <a:pPr>
              <a:defRPr/>
            </a:pPr>
            <a:endParaRPr lang="en-US" sz="2400" dirty="0">
              <a:solidFill>
                <a:prstClr val="black"/>
              </a:solidFill>
              <a:latin typeface="Arial" charset="0"/>
              <a:ea typeface="ＭＳ Ｐゴシック" pitchFamily="-32" charset="-128"/>
            </a:endParaRPr>
          </a:p>
        </p:txBody>
      </p:sp>
      <p:sp>
        <p:nvSpPr>
          <p:cNvPr id="12" name="Rectangle 11"/>
          <p:cNvSpPr/>
          <p:nvPr userDrawn="1"/>
        </p:nvSpPr>
        <p:spPr>
          <a:xfrm>
            <a:off x="3509963" y="3811588"/>
            <a:ext cx="5299075" cy="333375"/>
          </a:xfrm>
          <a:prstGeom prst="rect">
            <a:avLst/>
          </a:prstGeom>
          <a:solidFill>
            <a:schemeClr val="accent3"/>
          </a:solidFill>
          <a:ln>
            <a:solidFill>
              <a:schemeClr val="accent3"/>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endParaRPr>
          </a:p>
        </p:txBody>
      </p:sp>
      <p:sp>
        <p:nvSpPr>
          <p:cNvPr id="13" name="Rectangle 12"/>
          <p:cNvSpPr/>
          <p:nvPr userDrawn="1"/>
        </p:nvSpPr>
        <p:spPr>
          <a:xfrm>
            <a:off x="3509963" y="1089025"/>
            <a:ext cx="5299075" cy="2378075"/>
          </a:xfrm>
          <a:prstGeom prst="rect">
            <a:avLst/>
          </a:prstGeom>
          <a:solidFill>
            <a:schemeClr val="bg1">
              <a:lumMod val="85000"/>
              <a:alpha val="38000"/>
            </a:schemeClr>
          </a:solidFill>
          <a:ln w="9525" cap="flat" cmpd="sng" algn="ctr">
            <a:solidFill>
              <a:schemeClr val="bg1">
                <a:lumMod val="75000"/>
              </a:schemeClr>
            </a:solidFill>
            <a:prstDash val="solid"/>
            <a:round/>
            <a:headEnd type="none" w="med" len="med"/>
            <a:tailEnd type="none" w="med" len="med"/>
          </a:ln>
          <a:effectLst/>
        </p:spPr>
        <p:txBody>
          <a:bodyPr/>
          <a:lstStyle/>
          <a:p>
            <a:pPr>
              <a:defRPr/>
            </a:pPr>
            <a:endParaRPr lang="en-US" sz="2400" dirty="0">
              <a:solidFill>
                <a:prstClr val="black"/>
              </a:solidFill>
              <a:latin typeface="Arial" charset="0"/>
              <a:ea typeface="ＭＳ Ｐゴシック" pitchFamily="-32" charset="-128"/>
            </a:endParaRPr>
          </a:p>
        </p:txBody>
      </p:sp>
      <p:sp>
        <p:nvSpPr>
          <p:cNvPr id="14" name="Rectangle 13"/>
          <p:cNvSpPr/>
          <p:nvPr userDrawn="1"/>
        </p:nvSpPr>
        <p:spPr>
          <a:xfrm>
            <a:off x="3509963" y="1079500"/>
            <a:ext cx="5299075" cy="333375"/>
          </a:xfrm>
          <a:prstGeom prst="rect">
            <a:avLst/>
          </a:prstGeom>
          <a:solidFill>
            <a:schemeClr val="accent2"/>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endParaRPr>
          </a:p>
        </p:txBody>
      </p:sp>
      <p:sp>
        <p:nvSpPr>
          <p:cNvPr id="15" name="Rectangle 14"/>
          <p:cNvSpPr/>
          <p:nvPr userDrawn="1"/>
        </p:nvSpPr>
        <p:spPr>
          <a:xfrm>
            <a:off x="334963" y="1079500"/>
            <a:ext cx="2960687" cy="5121275"/>
          </a:xfrm>
          <a:prstGeom prst="rect">
            <a:avLst/>
          </a:prstGeom>
          <a:solidFill>
            <a:schemeClr val="bg1">
              <a:lumMod val="85000"/>
              <a:alpha val="38000"/>
            </a:schemeClr>
          </a:solidFill>
          <a:ln w="9525" cap="flat" cmpd="sng" algn="ctr">
            <a:solidFill>
              <a:schemeClr val="bg1">
                <a:lumMod val="75000"/>
              </a:schemeClr>
            </a:solidFill>
            <a:prstDash val="solid"/>
            <a:round/>
            <a:headEnd type="none" w="med" len="med"/>
            <a:tailEnd type="none" w="med" len="med"/>
          </a:ln>
          <a:effectLst/>
        </p:spPr>
        <p:txBody>
          <a:bodyPr/>
          <a:lstStyle/>
          <a:p>
            <a:pPr>
              <a:defRPr/>
            </a:pPr>
            <a:endParaRPr lang="en-US" sz="2400" dirty="0">
              <a:solidFill>
                <a:prstClr val="black"/>
              </a:solidFill>
              <a:latin typeface="Arial" charset="0"/>
              <a:ea typeface="ＭＳ Ｐゴシック" pitchFamily="-32" charset="-128"/>
            </a:endParaRPr>
          </a:p>
        </p:txBody>
      </p:sp>
      <p:sp>
        <p:nvSpPr>
          <p:cNvPr id="16" name="Rectangle 15"/>
          <p:cNvSpPr/>
          <p:nvPr userDrawn="1"/>
        </p:nvSpPr>
        <p:spPr>
          <a:xfrm>
            <a:off x="334963" y="1079500"/>
            <a:ext cx="2959100" cy="331788"/>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endParaRPr>
          </a:p>
        </p:txBody>
      </p:sp>
      <p:sp>
        <p:nvSpPr>
          <p:cNvPr id="39" name="Text Placeholder 38"/>
          <p:cNvSpPr>
            <a:spLocks noGrp="1"/>
          </p:cNvSpPr>
          <p:nvPr>
            <p:ph type="body" sz="quarter" idx="17"/>
          </p:nvPr>
        </p:nvSpPr>
        <p:spPr>
          <a:xfrm>
            <a:off x="3509963" y="4144963"/>
            <a:ext cx="5299075" cy="2055812"/>
          </a:xfrm>
          <a:prstGeom prst="rect">
            <a:avLst/>
          </a:prstGeom>
        </p:spPr>
        <p:txBody>
          <a:bodyPr/>
          <a:lstStyle>
            <a:lvl1pPr marL="342900" indent="-342900">
              <a:defRPr lang="en-US" sz="1600" kern="1200" dirty="0" smtClean="0">
                <a:solidFill>
                  <a:schemeClr val="tx1"/>
                </a:solidFill>
                <a:latin typeface="+mn-lt"/>
                <a:ea typeface="+mn-ea"/>
                <a:cs typeface="+mn-cs"/>
              </a:defRPr>
            </a:lvl1pPr>
            <a:lvl2pPr marL="342900" indent="-342900">
              <a:defRPr/>
            </a:lvl2pPr>
            <a:lvl3pPr marL="342900" indent="-342900">
              <a:defRPr/>
            </a:lvl3pPr>
            <a:lvl4pPr marL="342900" indent="-342900">
              <a:defRPr/>
            </a:lvl4pPr>
            <a:lvl5pPr marL="342900" indent="-342900">
              <a:defRPr/>
            </a:lvl5pPr>
          </a:lstStyle>
          <a:p>
            <a:pPr lvl="0"/>
            <a:r>
              <a:rPr lang="en-US" dirty="0" smtClean="0"/>
              <a:t>Click to edit Master text styles</a:t>
            </a:r>
          </a:p>
          <a:p>
            <a:pPr lvl="0"/>
            <a:r>
              <a:rPr lang="en-US" dirty="0" smtClean="0"/>
              <a:t>Second level</a:t>
            </a:r>
          </a:p>
          <a:p>
            <a:pPr lvl="0"/>
            <a:r>
              <a:rPr lang="en-US" dirty="0" smtClean="0"/>
              <a:t>Third level</a:t>
            </a:r>
          </a:p>
          <a:p>
            <a:pPr lvl="0"/>
            <a:r>
              <a:rPr lang="en-US" dirty="0" smtClean="0"/>
              <a:t>Fourth level</a:t>
            </a:r>
          </a:p>
          <a:p>
            <a:pPr lvl="0"/>
            <a:r>
              <a:rPr lang="en-US" dirty="0" smtClean="0"/>
              <a:t>Fifth level</a:t>
            </a:r>
            <a:endParaRPr lang="en-US" dirty="0"/>
          </a:p>
        </p:txBody>
      </p:sp>
      <p:sp>
        <p:nvSpPr>
          <p:cNvPr id="19" name="Text Placeholder 18"/>
          <p:cNvSpPr>
            <a:spLocks noGrp="1"/>
          </p:cNvSpPr>
          <p:nvPr>
            <p:ph type="body" sz="quarter" idx="16"/>
          </p:nvPr>
        </p:nvSpPr>
        <p:spPr>
          <a:xfrm>
            <a:off x="3509963" y="3822700"/>
            <a:ext cx="5299075" cy="322263"/>
          </a:xfrm>
          <a:prstGeom prst="rect">
            <a:avLst/>
          </a:prstGeom>
        </p:spPr>
        <p:txBody>
          <a:bodyPr/>
          <a:lstStyle>
            <a:lvl1pPr marL="0" indent="0">
              <a:buNone/>
              <a:defRPr lang="en-US" sz="1800" b="0" kern="1200" smtClean="0">
                <a:solidFill>
                  <a:schemeClr val="bg1"/>
                </a:solidFill>
                <a:latin typeface="+mj-lt"/>
                <a:ea typeface="+mn-ea"/>
                <a:cs typeface="+mn-cs"/>
              </a:defRPr>
            </a:lvl1pPr>
            <a:lvl2pPr marL="457200" indent="0">
              <a:buNone/>
              <a:defRPr lang="en-US" sz="1800" b="1" kern="1200" smtClean="0">
                <a:solidFill>
                  <a:schemeClr val="bg1"/>
                </a:solidFill>
                <a:latin typeface="+mn-lt"/>
                <a:ea typeface="+mn-ea"/>
                <a:cs typeface="+mn-cs"/>
              </a:defRPr>
            </a:lvl2pPr>
            <a:lvl3pPr marL="914400" indent="0">
              <a:buNone/>
              <a:defRPr lang="en-US" sz="1800" b="1" kern="1200" smtClean="0">
                <a:solidFill>
                  <a:schemeClr val="bg1"/>
                </a:solidFill>
                <a:latin typeface="+mn-lt"/>
                <a:ea typeface="+mn-ea"/>
                <a:cs typeface="+mn-cs"/>
              </a:defRPr>
            </a:lvl3pPr>
            <a:lvl4pPr marL="1371600" indent="0">
              <a:buNone/>
              <a:defRPr lang="en-US" sz="1800" b="1" kern="1200" smtClean="0">
                <a:solidFill>
                  <a:schemeClr val="bg1"/>
                </a:solidFill>
                <a:latin typeface="+mn-lt"/>
                <a:ea typeface="+mn-ea"/>
                <a:cs typeface="+mn-cs"/>
              </a:defRPr>
            </a:lvl4pPr>
            <a:lvl5pPr marL="1828800" indent="0">
              <a:buNone/>
              <a:defRPr lang="en-US" sz="1800" b="1" kern="1200" smtClean="0">
                <a:solidFill>
                  <a:schemeClr val="bg1"/>
                </a:solidFill>
                <a:latin typeface="+mn-lt"/>
                <a:ea typeface="+mn-ea"/>
                <a:cs typeface="+mn-cs"/>
              </a:defRPr>
            </a:lvl5pPr>
          </a:lstStyle>
          <a:p>
            <a:pPr lvl="0"/>
            <a:r>
              <a:rPr lang="en-US" dirty="0" smtClean="0"/>
              <a:t>Click to edit Master text styles</a:t>
            </a:r>
          </a:p>
        </p:txBody>
      </p:sp>
      <p:sp>
        <p:nvSpPr>
          <p:cNvPr id="17" name="Text Placeholder 16"/>
          <p:cNvSpPr>
            <a:spLocks noGrp="1"/>
          </p:cNvSpPr>
          <p:nvPr>
            <p:ph type="body" sz="quarter" idx="15"/>
          </p:nvPr>
        </p:nvSpPr>
        <p:spPr>
          <a:xfrm>
            <a:off x="3509963" y="1412875"/>
            <a:ext cx="5299075" cy="2054225"/>
          </a:xfrm>
          <a:prstGeom prst="rect">
            <a:avLst/>
          </a:prstGeom>
        </p:spPr>
        <p:txBody>
          <a:bodyPr/>
          <a:lstStyle>
            <a:lvl1pPr marL="342900" indent="-342900">
              <a:defRPr lang="en-US" sz="1600" kern="1200" dirty="0" smtClean="0">
                <a:solidFill>
                  <a:schemeClr val="tx1"/>
                </a:solidFill>
                <a:latin typeface="+mn-lt"/>
                <a:ea typeface="+mn-ea"/>
                <a:cs typeface="+mn-cs"/>
              </a:defRPr>
            </a:lvl1pPr>
            <a:lvl2pPr marL="342900" indent="-342900">
              <a:defRPr/>
            </a:lvl2pPr>
            <a:lvl3pPr marL="342900" indent="-342900">
              <a:defRPr/>
            </a:lvl3pPr>
            <a:lvl4pPr marL="342900" indent="-342900">
              <a:defRPr/>
            </a:lvl4pPr>
            <a:lvl5pPr marL="342900" indent="-342900">
              <a:defRPr/>
            </a:lvl5pPr>
          </a:lstStyle>
          <a:p>
            <a:pPr lvl="0"/>
            <a:r>
              <a:rPr lang="en-US" dirty="0" smtClean="0"/>
              <a:t>Click to edit Master text styles</a:t>
            </a:r>
          </a:p>
          <a:p>
            <a:pPr lvl="0"/>
            <a:r>
              <a:rPr lang="en-US" dirty="0" smtClean="0"/>
              <a:t>Second level</a:t>
            </a:r>
          </a:p>
          <a:p>
            <a:pPr lvl="0"/>
            <a:r>
              <a:rPr lang="en-US" dirty="0" smtClean="0"/>
              <a:t>Third level</a:t>
            </a:r>
          </a:p>
          <a:p>
            <a:pPr lvl="0"/>
            <a:r>
              <a:rPr lang="en-US" dirty="0" smtClean="0"/>
              <a:t>Fourth level</a:t>
            </a:r>
          </a:p>
          <a:p>
            <a:pPr lvl="0"/>
            <a:r>
              <a:rPr lang="en-US" dirty="0" smtClean="0"/>
              <a:t>Fifth level</a:t>
            </a:r>
            <a:endParaRPr lang="en-US" dirty="0"/>
          </a:p>
        </p:txBody>
      </p:sp>
      <p:sp>
        <p:nvSpPr>
          <p:cNvPr id="4" name="Text Placeholder 3"/>
          <p:cNvSpPr>
            <a:spLocks noGrp="1"/>
          </p:cNvSpPr>
          <p:nvPr>
            <p:ph type="body" sz="quarter" idx="14"/>
          </p:nvPr>
        </p:nvSpPr>
        <p:spPr>
          <a:xfrm>
            <a:off x="3509963" y="1079500"/>
            <a:ext cx="5299075" cy="333375"/>
          </a:xfrm>
          <a:prstGeom prst="rect">
            <a:avLst/>
          </a:prstGeom>
        </p:spPr>
        <p:txBody>
          <a:bodyPr/>
          <a:lstStyle>
            <a:lvl1pPr marL="0" indent="0">
              <a:buNone/>
              <a:defRPr lang="en-US" sz="1800" b="0" kern="1200" smtClean="0">
                <a:solidFill>
                  <a:schemeClr val="bg1"/>
                </a:solidFill>
                <a:latin typeface="+mj-lt"/>
                <a:ea typeface="+mn-ea"/>
                <a:cs typeface="+mn-cs"/>
              </a:defRPr>
            </a:lvl1pPr>
            <a:lvl2pPr marL="457200" indent="0">
              <a:buNone/>
              <a:defRPr lang="en-US" sz="1800" b="1" kern="1200" smtClean="0">
                <a:solidFill>
                  <a:schemeClr val="bg1"/>
                </a:solidFill>
                <a:latin typeface="+mn-lt"/>
                <a:ea typeface="+mn-ea"/>
                <a:cs typeface="+mn-cs"/>
              </a:defRPr>
            </a:lvl2pPr>
            <a:lvl3pPr marL="914400" indent="0">
              <a:buNone/>
              <a:defRPr lang="en-US" sz="1800" b="1" kern="1200" smtClean="0">
                <a:solidFill>
                  <a:schemeClr val="bg1"/>
                </a:solidFill>
                <a:latin typeface="+mn-lt"/>
                <a:ea typeface="+mn-ea"/>
                <a:cs typeface="+mn-cs"/>
              </a:defRPr>
            </a:lvl3pPr>
            <a:lvl4pPr marL="1371600" indent="0">
              <a:buNone/>
              <a:defRPr lang="en-US" sz="1800" b="1" kern="1200" smtClean="0">
                <a:solidFill>
                  <a:schemeClr val="bg1"/>
                </a:solidFill>
                <a:latin typeface="+mn-lt"/>
                <a:ea typeface="+mn-ea"/>
                <a:cs typeface="+mn-cs"/>
              </a:defRPr>
            </a:lvl4pPr>
            <a:lvl5pPr marL="1828800" indent="0">
              <a:buNone/>
              <a:defRPr lang="en-US" sz="1800" b="1" kern="1200">
                <a:solidFill>
                  <a:schemeClr val="bg1"/>
                </a:solidFill>
                <a:latin typeface="+mn-lt"/>
                <a:ea typeface="+mn-ea"/>
                <a:cs typeface="+mn-cs"/>
              </a:defRPr>
            </a:lvl5pPr>
          </a:lstStyle>
          <a:p>
            <a:pPr lvl="0"/>
            <a:r>
              <a:rPr lang="en-US" dirty="0" smtClean="0"/>
              <a:t>Click to edit Master text styles</a:t>
            </a:r>
          </a:p>
        </p:txBody>
      </p:sp>
      <p:sp>
        <p:nvSpPr>
          <p:cNvPr id="21" name="Text Placeholder 20"/>
          <p:cNvSpPr>
            <a:spLocks noGrp="1"/>
          </p:cNvSpPr>
          <p:nvPr>
            <p:ph type="body" sz="quarter" idx="10"/>
          </p:nvPr>
        </p:nvSpPr>
        <p:spPr>
          <a:xfrm>
            <a:off x="334643" y="1088908"/>
            <a:ext cx="2960522" cy="333375"/>
          </a:xfrm>
          <a:prstGeom prst="rect">
            <a:avLst/>
          </a:prstGeom>
          <a:noFill/>
        </p:spPr>
        <p:txBody>
          <a:bodyPr anchor="ctr"/>
          <a:lstStyle>
            <a:lvl1pPr marL="0" indent="0">
              <a:buNone/>
              <a:defRPr sz="1800" b="0">
                <a:solidFill>
                  <a:schemeClr val="bg1"/>
                </a:solidFill>
                <a:latin typeface="+mj-lt"/>
              </a:defRPr>
            </a:lvl1pPr>
          </a:lstStyle>
          <a:p>
            <a:pPr lvl="0"/>
            <a:r>
              <a:rPr lang="en-US" dirty="0" smtClean="0"/>
              <a:t>Click to edit Master text styles</a:t>
            </a:r>
            <a:endParaRPr lang="en-US" dirty="0"/>
          </a:p>
        </p:txBody>
      </p:sp>
      <p:sp>
        <p:nvSpPr>
          <p:cNvPr id="25" name="Text Placeholder 24"/>
          <p:cNvSpPr>
            <a:spLocks noGrp="1"/>
          </p:cNvSpPr>
          <p:nvPr>
            <p:ph type="body" sz="quarter" idx="13"/>
          </p:nvPr>
        </p:nvSpPr>
        <p:spPr>
          <a:xfrm>
            <a:off x="334643" y="1430919"/>
            <a:ext cx="2960522" cy="4769855"/>
          </a:xfrm>
          <a:prstGeom prst="rect">
            <a:avLst/>
          </a:prstGeom>
        </p:spPr>
        <p:txBody>
          <a:bodyPr lIns="91440" tIns="182880"/>
          <a:lstStyle>
            <a:lvl1pPr marL="0" indent="0" algn="l" defTabSz="457200" rtl="0" eaLnBrk="1" latinLnBrk="0" hangingPunct="1">
              <a:spcBef>
                <a:spcPts val="0"/>
              </a:spcBef>
              <a:spcAft>
                <a:spcPts val="600"/>
              </a:spcAft>
              <a:buClr>
                <a:schemeClr val="tx1"/>
              </a:buClr>
              <a:buFont typeface="Arial" panose="020B0604020202020204" pitchFamily="34" charset="0"/>
              <a:buNone/>
              <a:defRPr lang="en-US" sz="1600" kern="1200" dirty="0" smtClean="0">
                <a:solidFill>
                  <a:schemeClr val="tx1"/>
                </a:solidFill>
                <a:latin typeface="+mn-lt"/>
                <a:ea typeface="+mn-ea"/>
                <a:cs typeface="+mn-cs"/>
              </a:defRPr>
            </a:lvl1pPr>
            <a:lvl2pPr marL="182880" indent="-182880" algn="l" defTabSz="457200" rtl="0" eaLnBrk="1" latinLnBrk="0" hangingPunct="1">
              <a:spcBef>
                <a:spcPts val="0"/>
              </a:spcBef>
              <a:spcAft>
                <a:spcPts val="300"/>
              </a:spcAft>
              <a:buClr>
                <a:schemeClr val="tx1"/>
              </a:buClr>
              <a:buFont typeface="Arial" panose="020B0604020202020204" pitchFamily="34" charset="0"/>
              <a:buChar char="•"/>
              <a:defRPr lang="en-US" sz="1600" kern="1200" dirty="0" smtClean="0">
                <a:solidFill>
                  <a:schemeClr val="accent6">
                    <a:lumMod val="75000"/>
                  </a:schemeClr>
                </a:solidFill>
                <a:latin typeface="+mn-lt"/>
                <a:ea typeface="+mn-ea"/>
                <a:cs typeface="+mn-cs"/>
              </a:defRPr>
            </a:lvl2pPr>
            <a:lvl3pPr marL="0" indent="0" algn="l" defTabSz="457200" rtl="0" eaLnBrk="1" latinLnBrk="0" hangingPunct="1">
              <a:spcBef>
                <a:spcPts val="0"/>
              </a:spcBef>
              <a:spcAft>
                <a:spcPts val="600"/>
              </a:spcAft>
              <a:buClr>
                <a:schemeClr val="tx1"/>
              </a:buClr>
              <a:buFont typeface="Arial" panose="020B0604020202020204" pitchFamily="34" charset="0"/>
              <a:buNone/>
              <a:defRPr lang="en-US" sz="1600" kern="1200" dirty="0" smtClean="0">
                <a:solidFill>
                  <a:schemeClr val="tx1"/>
                </a:solidFill>
                <a:latin typeface="+mn-lt"/>
                <a:ea typeface="+mn-ea"/>
                <a:cs typeface="+mn-cs"/>
              </a:defRPr>
            </a:lvl3pPr>
            <a:lvl4pPr marL="228600" indent="-228600" algn="l" defTabSz="457200" rtl="0" eaLnBrk="1" latinLnBrk="0" hangingPunct="1">
              <a:spcAft>
                <a:spcPts val="600"/>
              </a:spcAft>
              <a:buClr>
                <a:srgbClr val="98002E"/>
              </a:buClr>
              <a:buFont typeface="Wingdings 3" panose="05040102010807070707" pitchFamily="18" charset="2"/>
              <a:buChar char="}"/>
              <a:defRPr lang="en-US" sz="2000" kern="1200" dirty="0" smtClean="0">
                <a:solidFill>
                  <a:srgbClr val="59585B"/>
                </a:solidFill>
                <a:latin typeface="+mn-lt"/>
                <a:ea typeface="+mn-ea"/>
                <a:cs typeface="+mn-cs"/>
              </a:defRPr>
            </a:lvl4pPr>
            <a:lvl5pPr marL="228600" indent="-228600" algn="l" defTabSz="457200" rtl="0" eaLnBrk="1" latinLnBrk="0" hangingPunct="1">
              <a:spcAft>
                <a:spcPts val="600"/>
              </a:spcAft>
              <a:buClr>
                <a:srgbClr val="98002E"/>
              </a:buClr>
              <a:buFont typeface="Wingdings 3" panose="05040102010807070707" pitchFamily="18" charset="2"/>
              <a:buChar char="}"/>
              <a:defRPr lang="en-US" sz="2000" kern="1200" dirty="0">
                <a:solidFill>
                  <a:srgbClr val="59585B"/>
                </a:solidFill>
                <a:latin typeface="+mn-lt"/>
                <a:ea typeface="+mn-ea"/>
                <a:cs typeface="+mn-cs"/>
              </a:defRPr>
            </a:lvl5pPr>
          </a:lstStyle>
          <a:p>
            <a:pPr lvl="0"/>
            <a:r>
              <a:rPr lang="en-US" dirty="0" smtClean="0"/>
              <a:t>Click to edit Master text styles</a:t>
            </a:r>
          </a:p>
          <a:p>
            <a:pPr lvl="2"/>
            <a:r>
              <a:rPr lang="en-US" dirty="0" smtClean="0"/>
              <a:t>Second level</a:t>
            </a:r>
          </a:p>
          <a:p>
            <a:pPr lvl="2"/>
            <a:r>
              <a:rPr lang="en-US" dirty="0" smtClean="0"/>
              <a:t>Third level</a:t>
            </a:r>
            <a:endParaRPr lang="en-US" dirty="0"/>
          </a:p>
        </p:txBody>
      </p:sp>
      <p:sp>
        <p:nvSpPr>
          <p:cNvPr id="3" name="Title 1"/>
          <p:cNvSpPr>
            <a:spLocks noGrp="1"/>
          </p:cNvSpPr>
          <p:nvPr>
            <p:ph type="title"/>
          </p:nvPr>
        </p:nvSpPr>
        <p:spPr>
          <a:xfrm>
            <a:off x="1235597" y="45800"/>
            <a:ext cx="7573761" cy="663599"/>
          </a:xfrm>
          <a:prstGeom prst="rect">
            <a:avLst/>
          </a:prstGeom>
        </p:spPr>
        <p:txBody>
          <a:bodyPr vert="horz"/>
          <a:lstStyle>
            <a:lvl1pPr algn="l">
              <a:defRPr sz="2800" b="0">
                <a:solidFill>
                  <a:srgbClr val="98002E"/>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1640720001"/>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500"/>
                                        <p:tgtEl>
                                          <p:spTgt spid="16"/>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500"/>
                                        <p:tgtEl>
                                          <p:spTgt spid="14"/>
                                        </p:tgtEl>
                                      </p:cBhvr>
                                    </p:animEffect>
                                  </p:childTnLst>
                                </p:cTn>
                              </p:par>
                            </p:childTnLst>
                          </p:cTn>
                        </p:par>
                        <p:par>
                          <p:cTn id="19" fill="hold">
                            <p:stCondLst>
                              <p:cond delay="1500"/>
                            </p:stCondLst>
                            <p:childTnLst>
                              <p:par>
                                <p:cTn id="20" presetID="10" presetClass="entr" presetSubtype="0" fill="hold" grpId="0" nodeType="after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Lst>
  </p:timing>
</p:sldLayout>
</file>

<file path=ppt/slideLayouts/slideLayout119.xml><?xml version="1.0" encoding="utf-8"?>
<p:sldLayout xmlns:a="http://schemas.openxmlformats.org/drawingml/2006/main" xmlns:r="http://schemas.openxmlformats.org/officeDocument/2006/relationships" xmlns:p="http://schemas.openxmlformats.org/presentationml/2006/main" userDrawn="1">
  <p:cSld name="7_Revised Proof Point">
    <p:spTree>
      <p:nvGrpSpPr>
        <p:cNvPr id="1" name=""/>
        <p:cNvGrpSpPr/>
        <p:nvPr/>
      </p:nvGrpSpPr>
      <p:grpSpPr>
        <a:xfrm>
          <a:off x="0" y="0"/>
          <a:ext cx="0" cy="0"/>
          <a:chOff x="0" y="0"/>
          <a:chExt cx="0" cy="0"/>
        </a:xfrm>
      </p:grpSpPr>
      <p:sp>
        <p:nvSpPr>
          <p:cNvPr id="24" name="TextBox 23"/>
          <p:cNvSpPr txBox="1"/>
          <p:nvPr userDrawn="1"/>
        </p:nvSpPr>
        <p:spPr>
          <a:xfrm>
            <a:off x="88200" y="6424511"/>
            <a:ext cx="5998265" cy="400110"/>
          </a:xfrm>
          <a:prstGeom prst="rect">
            <a:avLst/>
          </a:prstGeom>
          <a:noFill/>
        </p:spPr>
        <p:txBody>
          <a:bodyPr wrap="square" rtlCol="0">
            <a:spAutoFit/>
          </a:bodyPr>
          <a:lstStyle/>
          <a:p>
            <a:pPr>
              <a:defRPr/>
            </a:pPr>
            <a:r>
              <a:rPr lang="en-US" sz="1000" cap="all" dirty="0">
                <a:solidFill>
                  <a:srgbClr val="BFBFBF"/>
                </a:solidFill>
                <a:latin typeface="Open Sans Semibold"/>
              </a:rPr>
              <a:t>Confidential and Propriety to Owens &amp; Minor Distribution, Inc.</a:t>
            </a:r>
          </a:p>
          <a:p>
            <a:endParaRPr lang="en-US" sz="1000" dirty="0">
              <a:solidFill>
                <a:srgbClr val="FFFFFF">
                  <a:lumMod val="75000"/>
                </a:srgbClr>
              </a:solidFill>
              <a:latin typeface="Open Sans Semibold"/>
            </a:endParaRPr>
          </a:p>
        </p:txBody>
      </p:sp>
      <p:sp>
        <p:nvSpPr>
          <p:cNvPr id="30" name="TextBox 29"/>
          <p:cNvSpPr txBox="1"/>
          <p:nvPr userDrawn="1"/>
        </p:nvSpPr>
        <p:spPr>
          <a:xfrm>
            <a:off x="8369450" y="6470677"/>
            <a:ext cx="774549" cy="338554"/>
          </a:xfrm>
          <a:prstGeom prst="rect">
            <a:avLst/>
          </a:prstGeom>
          <a:noFill/>
        </p:spPr>
        <p:txBody>
          <a:bodyPr wrap="square" rtlCol="0">
            <a:spAutoFit/>
          </a:bodyPr>
          <a:lstStyle/>
          <a:p>
            <a:fld id="{3D84F2F9-315C-FD42-A941-A992AC045A1A}" type="slidenum">
              <a:rPr lang="en-US" sz="1600">
                <a:solidFill>
                  <a:srgbClr val="FFFFFF"/>
                </a:solidFill>
                <a:latin typeface="Open Sans Semibold"/>
              </a:rPr>
              <a:pPr/>
              <a:t>‹#›</a:t>
            </a:fld>
            <a:endParaRPr lang="en-US" sz="1600" dirty="0">
              <a:solidFill>
                <a:srgbClr val="FFFFFF"/>
              </a:solidFill>
              <a:latin typeface="Open Sans Semibold"/>
            </a:endParaRPr>
          </a:p>
        </p:txBody>
      </p:sp>
      <p:sp>
        <p:nvSpPr>
          <p:cNvPr id="35" name="Rectangle 34"/>
          <p:cNvSpPr/>
          <p:nvPr userDrawn="1"/>
        </p:nvSpPr>
        <p:spPr>
          <a:xfrm>
            <a:off x="3510728" y="3823471"/>
            <a:ext cx="5298630" cy="2377440"/>
          </a:xfrm>
          <a:prstGeom prst="rect">
            <a:avLst/>
          </a:prstGeom>
          <a:solidFill>
            <a:schemeClr val="bg1">
              <a:lumMod val="85000"/>
              <a:alpha val="38000"/>
            </a:schemeClr>
          </a:solidFill>
          <a:ln w="9525"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dirty="0">
              <a:solidFill>
                <a:prstClr val="black"/>
              </a:solidFill>
              <a:latin typeface="Arial" charset="0"/>
              <a:ea typeface="ＭＳ Ｐゴシック" pitchFamily="-32" charset="-128"/>
            </a:endParaRPr>
          </a:p>
        </p:txBody>
      </p:sp>
      <p:sp>
        <p:nvSpPr>
          <p:cNvPr id="36" name="Rectangle 35"/>
          <p:cNvSpPr/>
          <p:nvPr userDrawn="1"/>
        </p:nvSpPr>
        <p:spPr>
          <a:xfrm>
            <a:off x="3510728" y="3812172"/>
            <a:ext cx="5298630" cy="332917"/>
          </a:xfrm>
          <a:prstGeom prst="rect">
            <a:avLst/>
          </a:prstGeom>
          <a:solidFill>
            <a:schemeClr val="accent3"/>
          </a:solidFill>
          <a:ln>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39" name="Text Placeholder 38"/>
          <p:cNvSpPr>
            <a:spLocks noGrp="1"/>
          </p:cNvSpPr>
          <p:nvPr>
            <p:ph type="body" sz="quarter" idx="17"/>
          </p:nvPr>
        </p:nvSpPr>
        <p:spPr>
          <a:xfrm>
            <a:off x="3509963" y="4144963"/>
            <a:ext cx="5299075" cy="2055812"/>
          </a:xfrm>
          <a:prstGeom prst="rect">
            <a:avLst/>
          </a:prstGeom>
        </p:spPr>
        <p:txBody>
          <a:bodyPr/>
          <a:lstStyle>
            <a:lvl1pPr marL="342900" indent="-342900">
              <a:defRPr lang="en-US" sz="1600" kern="1200" dirty="0" smtClean="0">
                <a:solidFill>
                  <a:schemeClr val="tx1"/>
                </a:solidFill>
                <a:latin typeface="+mn-lt"/>
                <a:ea typeface="+mn-ea"/>
                <a:cs typeface="+mn-cs"/>
              </a:defRPr>
            </a:lvl1pPr>
            <a:lvl2pPr marL="342900" indent="-342900">
              <a:defRPr/>
            </a:lvl2pPr>
            <a:lvl3pPr marL="342900" indent="-342900">
              <a:defRPr/>
            </a:lvl3pPr>
            <a:lvl4pPr marL="342900" indent="-342900">
              <a:defRPr/>
            </a:lvl4pPr>
            <a:lvl5pPr marL="342900" indent="-342900">
              <a:defRPr/>
            </a:lvl5pPr>
          </a:lstStyle>
          <a:p>
            <a:pPr marL="91440" lvl="0" indent="-91440" algn="l" defTabSz="457200" rtl="0" eaLnBrk="1" latinLnBrk="0" hangingPunct="1">
              <a:spcBef>
                <a:spcPts val="0"/>
              </a:spcBef>
              <a:spcAft>
                <a:spcPts val="300"/>
              </a:spcAft>
              <a:buClr>
                <a:schemeClr val="tx1"/>
              </a:buClr>
              <a:buFont typeface="Arial" panose="020B0604020202020204" pitchFamily="34" charset="0"/>
              <a:buChar char="•"/>
            </a:pPr>
            <a:r>
              <a:rPr lang="en-US" dirty="0" smtClean="0"/>
              <a:t>Click to edit Master text styles</a:t>
            </a:r>
          </a:p>
          <a:p>
            <a:pPr marL="91440" lvl="0" indent="-91440" algn="l" defTabSz="457200" rtl="0" eaLnBrk="1" latinLnBrk="0" hangingPunct="1">
              <a:spcBef>
                <a:spcPts val="0"/>
              </a:spcBef>
              <a:spcAft>
                <a:spcPts val="300"/>
              </a:spcAft>
              <a:buClr>
                <a:schemeClr val="tx1"/>
              </a:buClr>
              <a:buFont typeface="Arial" panose="020B0604020202020204" pitchFamily="34" charset="0"/>
              <a:buChar char="•"/>
            </a:pPr>
            <a:r>
              <a:rPr lang="en-US" dirty="0" smtClean="0"/>
              <a:t>Second level</a:t>
            </a:r>
          </a:p>
          <a:p>
            <a:pPr marL="91440" lvl="0" indent="-91440" algn="l" defTabSz="457200" rtl="0" eaLnBrk="1" latinLnBrk="0" hangingPunct="1">
              <a:spcBef>
                <a:spcPts val="0"/>
              </a:spcBef>
              <a:spcAft>
                <a:spcPts val="300"/>
              </a:spcAft>
              <a:buClr>
                <a:schemeClr val="tx1"/>
              </a:buClr>
              <a:buFont typeface="Arial" panose="020B0604020202020204" pitchFamily="34" charset="0"/>
              <a:buChar char="•"/>
            </a:pPr>
            <a:r>
              <a:rPr lang="en-US" dirty="0" smtClean="0"/>
              <a:t>Third level</a:t>
            </a:r>
          </a:p>
          <a:p>
            <a:pPr marL="91440" lvl="0" indent="-91440" algn="l" defTabSz="457200" rtl="0" eaLnBrk="1" latinLnBrk="0" hangingPunct="1">
              <a:spcBef>
                <a:spcPts val="0"/>
              </a:spcBef>
              <a:spcAft>
                <a:spcPts val="300"/>
              </a:spcAft>
              <a:buClr>
                <a:schemeClr val="tx1"/>
              </a:buClr>
              <a:buFont typeface="Arial" panose="020B0604020202020204" pitchFamily="34" charset="0"/>
              <a:buChar char="•"/>
            </a:pPr>
            <a:r>
              <a:rPr lang="en-US" dirty="0" smtClean="0"/>
              <a:t>Fourth level</a:t>
            </a:r>
          </a:p>
          <a:p>
            <a:pPr marL="91440" lvl="0" indent="-91440" algn="l" defTabSz="457200" rtl="0" eaLnBrk="1" latinLnBrk="0" hangingPunct="1">
              <a:spcBef>
                <a:spcPts val="0"/>
              </a:spcBef>
              <a:spcAft>
                <a:spcPts val="300"/>
              </a:spcAft>
              <a:buClr>
                <a:schemeClr val="tx1"/>
              </a:buClr>
              <a:buFont typeface="Arial" panose="020B0604020202020204" pitchFamily="34" charset="0"/>
              <a:buChar char="•"/>
            </a:pPr>
            <a:r>
              <a:rPr lang="en-US" dirty="0" smtClean="0"/>
              <a:t>Fifth level</a:t>
            </a:r>
            <a:endParaRPr lang="en-US" dirty="0"/>
          </a:p>
        </p:txBody>
      </p:sp>
      <p:sp>
        <p:nvSpPr>
          <p:cNvPr id="19" name="Text Placeholder 18"/>
          <p:cNvSpPr>
            <a:spLocks noGrp="1"/>
          </p:cNvSpPr>
          <p:nvPr>
            <p:ph type="body" sz="quarter" idx="16"/>
          </p:nvPr>
        </p:nvSpPr>
        <p:spPr>
          <a:xfrm>
            <a:off x="3509963" y="3822700"/>
            <a:ext cx="5299075" cy="322263"/>
          </a:xfrm>
          <a:prstGeom prst="rect">
            <a:avLst/>
          </a:prstGeom>
        </p:spPr>
        <p:txBody>
          <a:bodyPr/>
          <a:lstStyle>
            <a:lvl1pPr marL="0" indent="0">
              <a:buNone/>
              <a:defRPr lang="en-US" sz="1800" b="0" kern="1200" smtClean="0">
                <a:solidFill>
                  <a:schemeClr val="bg1"/>
                </a:solidFill>
                <a:latin typeface="+mj-lt"/>
                <a:ea typeface="+mn-ea"/>
                <a:cs typeface="+mn-cs"/>
              </a:defRPr>
            </a:lvl1pPr>
            <a:lvl2pPr marL="457200" indent="0">
              <a:buNone/>
              <a:defRPr lang="en-US" sz="1800" b="1" kern="1200" smtClean="0">
                <a:solidFill>
                  <a:schemeClr val="bg1"/>
                </a:solidFill>
                <a:latin typeface="+mn-lt"/>
                <a:ea typeface="+mn-ea"/>
                <a:cs typeface="+mn-cs"/>
              </a:defRPr>
            </a:lvl2pPr>
            <a:lvl3pPr marL="914400" indent="0">
              <a:buNone/>
              <a:defRPr lang="en-US" sz="1800" b="1" kern="1200" smtClean="0">
                <a:solidFill>
                  <a:schemeClr val="bg1"/>
                </a:solidFill>
                <a:latin typeface="+mn-lt"/>
                <a:ea typeface="+mn-ea"/>
                <a:cs typeface="+mn-cs"/>
              </a:defRPr>
            </a:lvl3pPr>
            <a:lvl4pPr marL="1371600" indent="0">
              <a:buNone/>
              <a:defRPr lang="en-US" sz="1800" b="1" kern="1200" smtClean="0">
                <a:solidFill>
                  <a:schemeClr val="bg1"/>
                </a:solidFill>
                <a:latin typeface="+mn-lt"/>
                <a:ea typeface="+mn-ea"/>
                <a:cs typeface="+mn-cs"/>
              </a:defRPr>
            </a:lvl4pPr>
            <a:lvl5pPr marL="1828800" indent="0">
              <a:buNone/>
              <a:defRPr lang="en-US" sz="1800" b="1" kern="1200" smtClean="0">
                <a:solidFill>
                  <a:schemeClr val="bg1"/>
                </a:solidFill>
                <a:latin typeface="+mn-lt"/>
                <a:ea typeface="+mn-ea"/>
                <a:cs typeface="+mn-cs"/>
              </a:defRPr>
            </a:lvl5pPr>
          </a:lstStyle>
          <a:p>
            <a:pPr lvl="0"/>
            <a:r>
              <a:rPr lang="en-US" dirty="0" smtClean="0"/>
              <a:t>Click to edit Master text styles</a:t>
            </a:r>
          </a:p>
        </p:txBody>
      </p:sp>
      <p:sp>
        <p:nvSpPr>
          <p:cNvPr id="10" name="Rectangle 9"/>
          <p:cNvSpPr/>
          <p:nvPr userDrawn="1"/>
        </p:nvSpPr>
        <p:spPr>
          <a:xfrm>
            <a:off x="3510728" y="1088908"/>
            <a:ext cx="5298630" cy="2377440"/>
          </a:xfrm>
          <a:prstGeom prst="rect">
            <a:avLst/>
          </a:prstGeom>
          <a:solidFill>
            <a:schemeClr val="bg1">
              <a:lumMod val="85000"/>
              <a:alpha val="38000"/>
            </a:schemeClr>
          </a:solidFill>
          <a:ln w="9525"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dirty="0">
              <a:solidFill>
                <a:prstClr val="black"/>
              </a:solidFill>
              <a:latin typeface="Arial" charset="0"/>
              <a:ea typeface="ＭＳ Ｐゴシック" pitchFamily="-32" charset="-128"/>
            </a:endParaRPr>
          </a:p>
        </p:txBody>
      </p:sp>
      <p:sp>
        <p:nvSpPr>
          <p:cNvPr id="17" name="Text Placeholder 16"/>
          <p:cNvSpPr>
            <a:spLocks noGrp="1"/>
          </p:cNvSpPr>
          <p:nvPr>
            <p:ph type="body" sz="quarter" idx="15"/>
          </p:nvPr>
        </p:nvSpPr>
        <p:spPr>
          <a:xfrm>
            <a:off x="3509963" y="1412875"/>
            <a:ext cx="5299075" cy="2054225"/>
          </a:xfrm>
          <a:prstGeom prst="rect">
            <a:avLst/>
          </a:prstGeom>
        </p:spPr>
        <p:txBody>
          <a:bodyPr/>
          <a:lstStyle>
            <a:lvl1pPr marL="342900" indent="-342900">
              <a:defRPr lang="en-US" sz="1600" kern="1200" dirty="0" smtClean="0">
                <a:solidFill>
                  <a:schemeClr val="tx1"/>
                </a:solidFill>
                <a:latin typeface="+mn-lt"/>
                <a:ea typeface="+mn-ea"/>
                <a:cs typeface="+mn-cs"/>
              </a:defRPr>
            </a:lvl1pPr>
            <a:lvl2pPr marL="342900" indent="-342900">
              <a:defRPr/>
            </a:lvl2pPr>
            <a:lvl3pPr marL="342900" indent="-342900">
              <a:defRPr/>
            </a:lvl3pPr>
            <a:lvl4pPr marL="342900" indent="-342900">
              <a:defRPr/>
            </a:lvl4pPr>
            <a:lvl5pPr marL="342900" indent="-342900">
              <a:defRPr/>
            </a:lvl5pPr>
          </a:lstStyle>
          <a:p>
            <a:pPr marL="91440" lvl="0" indent="-91440" algn="l" defTabSz="457200" rtl="0" eaLnBrk="1" latinLnBrk="0" hangingPunct="1">
              <a:spcBef>
                <a:spcPts val="0"/>
              </a:spcBef>
              <a:spcAft>
                <a:spcPts val="300"/>
              </a:spcAft>
              <a:buClr>
                <a:schemeClr val="tx1"/>
              </a:buClr>
              <a:buFont typeface="Arial" panose="020B0604020202020204" pitchFamily="34" charset="0"/>
              <a:buChar char="•"/>
            </a:pPr>
            <a:r>
              <a:rPr lang="en-US" dirty="0" smtClean="0"/>
              <a:t>Click to edit Master text styles</a:t>
            </a:r>
          </a:p>
          <a:p>
            <a:pPr marL="91440" lvl="0" indent="-91440" algn="l" defTabSz="457200" rtl="0" eaLnBrk="1" latinLnBrk="0" hangingPunct="1">
              <a:spcBef>
                <a:spcPts val="0"/>
              </a:spcBef>
              <a:spcAft>
                <a:spcPts val="300"/>
              </a:spcAft>
              <a:buClr>
                <a:schemeClr val="tx1"/>
              </a:buClr>
              <a:buFont typeface="Arial" panose="020B0604020202020204" pitchFamily="34" charset="0"/>
              <a:buChar char="•"/>
            </a:pPr>
            <a:r>
              <a:rPr lang="en-US" dirty="0" smtClean="0"/>
              <a:t>Second level</a:t>
            </a:r>
          </a:p>
          <a:p>
            <a:pPr marL="91440" lvl="0" indent="-91440" algn="l" defTabSz="457200" rtl="0" eaLnBrk="1" latinLnBrk="0" hangingPunct="1">
              <a:spcBef>
                <a:spcPts val="0"/>
              </a:spcBef>
              <a:spcAft>
                <a:spcPts val="300"/>
              </a:spcAft>
              <a:buClr>
                <a:schemeClr val="tx1"/>
              </a:buClr>
              <a:buFont typeface="Arial" panose="020B0604020202020204" pitchFamily="34" charset="0"/>
              <a:buChar char="•"/>
            </a:pPr>
            <a:r>
              <a:rPr lang="en-US" dirty="0" smtClean="0"/>
              <a:t>Third level</a:t>
            </a:r>
          </a:p>
          <a:p>
            <a:pPr marL="91440" lvl="0" indent="-91440" algn="l" defTabSz="457200" rtl="0" eaLnBrk="1" latinLnBrk="0" hangingPunct="1">
              <a:spcBef>
                <a:spcPts val="0"/>
              </a:spcBef>
              <a:spcAft>
                <a:spcPts val="300"/>
              </a:spcAft>
              <a:buClr>
                <a:schemeClr val="tx1"/>
              </a:buClr>
              <a:buFont typeface="Arial" panose="020B0604020202020204" pitchFamily="34" charset="0"/>
              <a:buChar char="•"/>
            </a:pPr>
            <a:r>
              <a:rPr lang="en-US" dirty="0" smtClean="0"/>
              <a:t>Fourth level</a:t>
            </a:r>
          </a:p>
          <a:p>
            <a:pPr marL="91440" lvl="0" indent="-91440" algn="l" defTabSz="457200" rtl="0" eaLnBrk="1" latinLnBrk="0" hangingPunct="1">
              <a:spcBef>
                <a:spcPts val="0"/>
              </a:spcBef>
              <a:spcAft>
                <a:spcPts val="300"/>
              </a:spcAft>
              <a:buClr>
                <a:schemeClr val="tx1"/>
              </a:buClr>
              <a:buFont typeface="Arial" panose="020B0604020202020204" pitchFamily="34" charset="0"/>
              <a:buChar char="•"/>
            </a:pPr>
            <a:r>
              <a:rPr lang="en-US" dirty="0" smtClean="0"/>
              <a:t>Fifth level</a:t>
            </a:r>
            <a:endParaRPr lang="en-US" dirty="0"/>
          </a:p>
        </p:txBody>
      </p:sp>
      <p:sp>
        <p:nvSpPr>
          <p:cNvPr id="11" name="Rectangle 10"/>
          <p:cNvSpPr/>
          <p:nvPr userDrawn="1"/>
        </p:nvSpPr>
        <p:spPr>
          <a:xfrm>
            <a:off x="3510728" y="1080271"/>
            <a:ext cx="5298630" cy="332917"/>
          </a:xfrm>
          <a:prstGeom prst="rect">
            <a:avLst/>
          </a:prstGeom>
          <a:solidFill>
            <a:schemeClr val="accent2"/>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4" name="Text Placeholder 3"/>
          <p:cNvSpPr>
            <a:spLocks noGrp="1"/>
          </p:cNvSpPr>
          <p:nvPr>
            <p:ph type="body" sz="quarter" idx="14"/>
          </p:nvPr>
        </p:nvSpPr>
        <p:spPr>
          <a:xfrm>
            <a:off x="3509963" y="1079500"/>
            <a:ext cx="5299075" cy="333375"/>
          </a:xfrm>
          <a:prstGeom prst="rect">
            <a:avLst/>
          </a:prstGeom>
        </p:spPr>
        <p:txBody>
          <a:bodyPr/>
          <a:lstStyle>
            <a:lvl1pPr marL="0" indent="0">
              <a:buNone/>
              <a:defRPr lang="en-US" sz="1800" b="0" kern="1200" smtClean="0">
                <a:solidFill>
                  <a:schemeClr val="bg1"/>
                </a:solidFill>
                <a:latin typeface="+mj-lt"/>
                <a:ea typeface="+mn-ea"/>
                <a:cs typeface="+mn-cs"/>
              </a:defRPr>
            </a:lvl1pPr>
            <a:lvl2pPr marL="457200" indent="0">
              <a:buNone/>
              <a:defRPr lang="en-US" sz="1800" b="1" kern="1200" smtClean="0">
                <a:solidFill>
                  <a:schemeClr val="bg1"/>
                </a:solidFill>
                <a:latin typeface="+mn-lt"/>
                <a:ea typeface="+mn-ea"/>
                <a:cs typeface="+mn-cs"/>
              </a:defRPr>
            </a:lvl2pPr>
            <a:lvl3pPr marL="914400" indent="0">
              <a:buNone/>
              <a:defRPr lang="en-US" sz="1800" b="1" kern="1200" smtClean="0">
                <a:solidFill>
                  <a:schemeClr val="bg1"/>
                </a:solidFill>
                <a:latin typeface="+mn-lt"/>
                <a:ea typeface="+mn-ea"/>
                <a:cs typeface="+mn-cs"/>
              </a:defRPr>
            </a:lvl3pPr>
            <a:lvl4pPr marL="1371600" indent="0">
              <a:buNone/>
              <a:defRPr lang="en-US" sz="1800" b="1" kern="1200" smtClean="0">
                <a:solidFill>
                  <a:schemeClr val="bg1"/>
                </a:solidFill>
                <a:latin typeface="+mn-lt"/>
                <a:ea typeface="+mn-ea"/>
                <a:cs typeface="+mn-cs"/>
              </a:defRPr>
            </a:lvl4pPr>
            <a:lvl5pPr marL="1828800" indent="0">
              <a:buNone/>
              <a:defRPr lang="en-US" sz="1800" b="1" kern="1200">
                <a:solidFill>
                  <a:schemeClr val="bg1"/>
                </a:solidFill>
                <a:latin typeface="+mn-lt"/>
                <a:ea typeface="+mn-ea"/>
                <a:cs typeface="+mn-cs"/>
              </a:defRPr>
            </a:lvl5pPr>
          </a:lstStyle>
          <a:p>
            <a:pPr lvl="0"/>
            <a:r>
              <a:rPr lang="en-US" dirty="0" smtClean="0"/>
              <a:t>Click to edit Master text styles</a:t>
            </a:r>
          </a:p>
        </p:txBody>
      </p:sp>
      <p:sp>
        <p:nvSpPr>
          <p:cNvPr id="16" name="Rectangle 15"/>
          <p:cNvSpPr/>
          <p:nvPr userDrawn="1"/>
        </p:nvSpPr>
        <p:spPr>
          <a:xfrm>
            <a:off x="334642" y="1080271"/>
            <a:ext cx="2960523" cy="5120640"/>
          </a:xfrm>
          <a:prstGeom prst="rect">
            <a:avLst/>
          </a:prstGeom>
          <a:solidFill>
            <a:schemeClr val="bg1">
              <a:lumMod val="85000"/>
              <a:alpha val="38000"/>
            </a:schemeClr>
          </a:solidFill>
          <a:ln w="9525"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dirty="0">
              <a:solidFill>
                <a:prstClr val="black"/>
              </a:solidFill>
              <a:latin typeface="Arial" charset="0"/>
              <a:ea typeface="ＭＳ Ｐゴシック" pitchFamily="-32" charset="-128"/>
            </a:endParaRPr>
          </a:p>
        </p:txBody>
      </p:sp>
      <p:sp>
        <p:nvSpPr>
          <p:cNvPr id="7" name="Rectangle 6"/>
          <p:cNvSpPr/>
          <p:nvPr userDrawn="1"/>
        </p:nvSpPr>
        <p:spPr>
          <a:xfrm>
            <a:off x="334322" y="1078930"/>
            <a:ext cx="2960077" cy="332917"/>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1" name="Text Placeholder 20"/>
          <p:cNvSpPr>
            <a:spLocks noGrp="1"/>
          </p:cNvSpPr>
          <p:nvPr userDrawn="1">
            <p:ph type="body" sz="quarter" idx="10"/>
          </p:nvPr>
        </p:nvSpPr>
        <p:spPr>
          <a:xfrm>
            <a:off x="334643" y="1088908"/>
            <a:ext cx="2960522" cy="333375"/>
          </a:xfrm>
          <a:prstGeom prst="rect">
            <a:avLst/>
          </a:prstGeom>
          <a:noFill/>
        </p:spPr>
        <p:txBody>
          <a:bodyPr anchor="ctr"/>
          <a:lstStyle>
            <a:lvl1pPr marL="0" indent="0">
              <a:buNone/>
              <a:defRPr sz="1800" b="0">
                <a:solidFill>
                  <a:schemeClr val="bg1"/>
                </a:solidFill>
                <a:latin typeface="+mj-lt"/>
              </a:defRPr>
            </a:lvl1pPr>
          </a:lstStyle>
          <a:p>
            <a:pPr lvl="0"/>
            <a:r>
              <a:rPr lang="en-US" dirty="0" smtClean="0"/>
              <a:t>Click to edit Master text styles</a:t>
            </a:r>
            <a:endParaRPr lang="en-US" dirty="0"/>
          </a:p>
        </p:txBody>
      </p:sp>
      <p:sp>
        <p:nvSpPr>
          <p:cNvPr id="25" name="Text Placeholder 24"/>
          <p:cNvSpPr>
            <a:spLocks noGrp="1"/>
          </p:cNvSpPr>
          <p:nvPr userDrawn="1">
            <p:ph type="body" sz="quarter" idx="13"/>
          </p:nvPr>
        </p:nvSpPr>
        <p:spPr>
          <a:xfrm>
            <a:off x="334643" y="1430919"/>
            <a:ext cx="2960522" cy="4769855"/>
          </a:xfrm>
          <a:prstGeom prst="rect">
            <a:avLst/>
          </a:prstGeom>
        </p:spPr>
        <p:txBody>
          <a:bodyPr lIns="91440" tIns="182880"/>
          <a:lstStyle>
            <a:lvl1pPr marL="0" indent="0" algn="l" defTabSz="457200" rtl="0" eaLnBrk="1" latinLnBrk="0" hangingPunct="1">
              <a:spcBef>
                <a:spcPts val="0"/>
              </a:spcBef>
              <a:spcAft>
                <a:spcPts val="600"/>
              </a:spcAft>
              <a:buClr>
                <a:schemeClr val="tx1"/>
              </a:buClr>
              <a:buFont typeface="Arial" panose="020B0604020202020204" pitchFamily="34" charset="0"/>
              <a:buNone/>
              <a:defRPr lang="en-US" sz="1600" kern="1200" dirty="0" smtClean="0">
                <a:solidFill>
                  <a:schemeClr val="tx1"/>
                </a:solidFill>
                <a:latin typeface="+mn-lt"/>
                <a:ea typeface="+mn-ea"/>
                <a:cs typeface="+mn-cs"/>
              </a:defRPr>
            </a:lvl1pPr>
            <a:lvl2pPr marL="182880" indent="-182880" algn="l" defTabSz="457200" rtl="0" eaLnBrk="1" latinLnBrk="0" hangingPunct="1">
              <a:spcBef>
                <a:spcPts val="0"/>
              </a:spcBef>
              <a:spcAft>
                <a:spcPts val="300"/>
              </a:spcAft>
              <a:buClr>
                <a:schemeClr val="tx1"/>
              </a:buClr>
              <a:buFont typeface="Arial" panose="020B0604020202020204" pitchFamily="34" charset="0"/>
              <a:buChar char="•"/>
              <a:defRPr lang="en-US" sz="1600" kern="1200" dirty="0" smtClean="0">
                <a:solidFill>
                  <a:schemeClr val="accent6">
                    <a:lumMod val="75000"/>
                  </a:schemeClr>
                </a:solidFill>
                <a:latin typeface="+mn-lt"/>
                <a:ea typeface="+mn-ea"/>
                <a:cs typeface="+mn-cs"/>
              </a:defRPr>
            </a:lvl2pPr>
            <a:lvl3pPr marL="0" indent="0" algn="l" defTabSz="457200" rtl="0" eaLnBrk="1" latinLnBrk="0" hangingPunct="1">
              <a:spcBef>
                <a:spcPts val="0"/>
              </a:spcBef>
              <a:spcAft>
                <a:spcPts val="600"/>
              </a:spcAft>
              <a:buClr>
                <a:schemeClr val="tx1"/>
              </a:buClr>
              <a:buFont typeface="Arial" panose="020B0604020202020204" pitchFamily="34" charset="0"/>
              <a:buNone/>
              <a:defRPr lang="en-US" sz="1600" kern="1200" dirty="0" smtClean="0">
                <a:solidFill>
                  <a:schemeClr val="tx1"/>
                </a:solidFill>
                <a:latin typeface="+mn-lt"/>
                <a:ea typeface="+mn-ea"/>
                <a:cs typeface="+mn-cs"/>
              </a:defRPr>
            </a:lvl3pPr>
            <a:lvl4pPr marL="228600" indent="-228600" algn="l" defTabSz="457200" rtl="0" eaLnBrk="1" latinLnBrk="0" hangingPunct="1">
              <a:spcAft>
                <a:spcPts val="600"/>
              </a:spcAft>
              <a:buClr>
                <a:srgbClr val="98002E"/>
              </a:buClr>
              <a:buFont typeface="Wingdings 3" panose="05040102010807070707" pitchFamily="18" charset="2"/>
              <a:buChar char="}"/>
              <a:defRPr lang="en-US" sz="2000" kern="1200" dirty="0" smtClean="0">
                <a:solidFill>
                  <a:srgbClr val="59585B"/>
                </a:solidFill>
                <a:latin typeface="+mn-lt"/>
                <a:ea typeface="+mn-ea"/>
                <a:cs typeface="+mn-cs"/>
              </a:defRPr>
            </a:lvl4pPr>
            <a:lvl5pPr marL="228600" indent="-228600" algn="l" defTabSz="457200" rtl="0" eaLnBrk="1" latinLnBrk="0" hangingPunct="1">
              <a:spcAft>
                <a:spcPts val="600"/>
              </a:spcAft>
              <a:buClr>
                <a:srgbClr val="98002E"/>
              </a:buClr>
              <a:buFont typeface="Wingdings 3" panose="05040102010807070707" pitchFamily="18" charset="2"/>
              <a:buChar char="}"/>
              <a:defRPr lang="en-US" sz="2000" kern="1200" dirty="0">
                <a:solidFill>
                  <a:srgbClr val="59585B"/>
                </a:solidFill>
                <a:latin typeface="+mn-lt"/>
                <a:ea typeface="+mn-ea"/>
                <a:cs typeface="+mn-cs"/>
              </a:defRPr>
            </a:lvl5pPr>
          </a:lstStyle>
          <a:p>
            <a:pPr lvl="0"/>
            <a:r>
              <a:rPr lang="en-US" dirty="0" smtClean="0"/>
              <a:t>Click to edit Master text styles</a:t>
            </a:r>
          </a:p>
          <a:p>
            <a:pPr lvl="2"/>
            <a:r>
              <a:rPr lang="en-US" dirty="0" smtClean="0"/>
              <a:t>Second level</a:t>
            </a:r>
          </a:p>
          <a:p>
            <a:pPr lvl="2"/>
            <a:r>
              <a:rPr lang="en-US" dirty="0" smtClean="0"/>
              <a:t>Third level</a:t>
            </a:r>
            <a:endParaRPr lang="en-US" dirty="0"/>
          </a:p>
        </p:txBody>
      </p:sp>
      <p:sp>
        <p:nvSpPr>
          <p:cNvPr id="3" name="Title 1"/>
          <p:cNvSpPr>
            <a:spLocks noGrp="1"/>
          </p:cNvSpPr>
          <p:nvPr>
            <p:ph type="title"/>
          </p:nvPr>
        </p:nvSpPr>
        <p:spPr>
          <a:xfrm>
            <a:off x="1235597" y="45800"/>
            <a:ext cx="7573761" cy="663599"/>
          </a:xfrm>
          <a:prstGeom prst="rect">
            <a:avLst/>
          </a:prstGeom>
        </p:spPr>
        <p:txBody>
          <a:bodyPr vert="horz"/>
          <a:lstStyle>
            <a:lvl1pPr algn="l">
              <a:defRPr sz="2800" b="0">
                <a:solidFill>
                  <a:srgbClr val="98002E"/>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20592569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par>
                          <p:cTn id="12" fill="hold">
                            <p:stCondLst>
                              <p:cond delay="1000"/>
                            </p:stCondLst>
                            <p:childTnLst>
                              <p:par>
                                <p:cTn id="13" presetID="10" presetClass="entr" presetSubtype="0" fill="hold" grpId="0" nodeType="afterEffect">
                                  <p:stCondLst>
                                    <p:cond delay="500"/>
                                  </p:stCondLst>
                                  <p:childTnLst>
                                    <p:set>
                                      <p:cBhvr>
                                        <p:cTn id="14" dur="1" fill="hold">
                                          <p:stCondLst>
                                            <p:cond delay="0"/>
                                          </p:stCondLst>
                                        </p:cTn>
                                        <p:tgtEl>
                                          <p:spTgt spid="25">
                                            <p:txEl>
                                              <p:pRg st="0" end="0"/>
                                            </p:txEl>
                                          </p:spTgt>
                                        </p:tgtEl>
                                        <p:attrNameLst>
                                          <p:attrName>style.visibility</p:attrName>
                                        </p:attrNameLst>
                                      </p:cBhvr>
                                      <p:to>
                                        <p:strVal val="visible"/>
                                      </p:to>
                                    </p:set>
                                    <p:animEffect transition="in" filter="fade">
                                      <p:cBhvr>
                                        <p:cTn id="15" dur="500"/>
                                        <p:tgtEl>
                                          <p:spTgt spid="25">
                                            <p:txEl>
                                              <p:pRg st="0" end="0"/>
                                            </p:txEl>
                                          </p:spTgt>
                                        </p:tgtEl>
                                      </p:cBhvr>
                                    </p:animEffect>
                                  </p:childTnLst>
                                </p:cTn>
                              </p:par>
                              <p:par>
                                <p:cTn id="16" presetID="10" presetClass="entr" presetSubtype="0" fill="hold" grpId="0" nodeType="withEffect">
                                  <p:stCondLst>
                                    <p:cond delay="500"/>
                                  </p:stCondLst>
                                  <p:childTnLst>
                                    <p:set>
                                      <p:cBhvr>
                                        <p:cTn id="17" dur="1" fill="hold">
                                          <p:stCondLst>
                                            <p:cond delay="0"/>
                                          </p:stCondLst>
                                        </p:cTn>
                                        <p:tgtEl>
                                          <p:spTgt spid="25">
                                            <p:txEl>
                                              <p:pRg st="1" end="1"/>
                                            </p:txEl>
                                          </p:spTgt>
                                        </p:tgtEl>
                                        <p:attrNameLst>
                                          <p:attrName>style.visibility</p:attrName>
                                        </p:attrNameLst>
                                      </p:cBhvr>
                                      <p:to>
                                        <p:strVal val="visible"/>
                                      </p:to>
                                    </p:set>
                                    <p:animEffect transition="in" filter="fade">
                                      <p:cBhvr>
                                        <p:cTn id="18" dur="500"/>
                                        <p:tgtEl>
                                          <p:spTgt spid="25">
                                            <p:txEl>
                                              <p:pRg st="1" end="1"/>
                                            </p:txEl>
                                          </p:spTgt>
                                        </p:tgtEl>
                                      </p:cBhvr>
                                    </p:animEffect>
                                  </p:childTnLst>
                                </p:cTn>
                              </p:par>
                              <p:par>
                                <p:cTn id="19" presetID="10" presetClass="entr" presetSubtype="0" fill="hold" grpId="0" nodeType="withEffect">
                                  <p:stCondLst>
                                    <p:cond delay="500"/>
                                  </p:stCondLst>
                                  <p:childTnLst>
                                    <p:set>
                                      <p:cBhvr>
                                        <p:cTn id="20" dur="1" fill="hold">
                                          <p:stCondLst>
                                            <p:cond delay="0"/>
                                          </p:stCondLst>
                                        </p:cTn>
                                        <p:tgtEl>
                                          <p:spTgt spid="25">
                                            <p:txEl>
                                              <p:pRg st="2" end="2"/>
                                            </p:txEl>
                                          </p:spTgt>
                                        </p:tgtEl>
                                        <p:attrNameLst>
                                          <p:attrName>style.visibility</p:attrName>
                                        </p:attrNameLst>
                                      </p:cBhvr>
                                      <p:to>
                                        <p:strVal val="visible"/>
                                      </p:to>
                                    </p:set>
                                    <p:animEffect transition="in" filter="fade">
                                      <p:cBhvr>
                                        <p:cTn id="21" dur="500"/>
                                        <p:tgtEl>
                                          <p:spTgt spid="25">
                                            <p:txEl>
                                              <p:pRg st="2" end="2"/>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1">
                                            <p:txEl>
                                              <p:pRg st="0" end="0"/>
                                            </p:txEl>
                                          </p:spTgt>
                                        </p:tgtEl>
                                        <p:attrNameLst>
                                          <p:attrName>style.visibility</p:attrName>
                                        </p:attrNameLst>
                                      </p:cBhvr>
                                      <p:to>
                                        <p:strVal val="visible"/>
                                      </p:to>
                                    </p:set>
                                    <p:animEffect transition="in" filter="fade">
                                      <p:cBhvr>
                                        <p:cTn id="24" dur="500"/>
                                        <p:tgtEl>
                                          <p:spTgt spid="21">
                                            <p:txEl>
                                              <p:pRg st="0" end="0"/>
                                            </p:txEl>
                                          </p:spTgt>
                                        </p:tgtEl>
                                      </p:cBhvr>
                                    </p:animEffect>
                                  </p:childTnLst>
                                </p:cTn>
                              </p:par>
                            </p:childTnLst>
                          </p:cTn>
                        </p:par>
                        <p:par>
                          <p:cTn id="25" fill="hold">
                            <p:stCondLst>
                              <p:cond delay="2000"/>
                            </p:stCondLst>
                            <p:childTnLst>
                              <p:par>
                                <p:cTn id="26" presetID="10"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500"/>
                                        <p:tgtEl>
                                          <p:spTgt spid="10"/>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500"/>
                                        <p:tgtEl>
                                          <p:spTgt spid="11"/>
                                        </p:tgtEl>
                                      </p:cBhvr>
                                    </p:animEffect>
                                  </p:childTnLst>
                                </p:cTn>
                              </p:par>
                            </p:childTnLst>
                          </p:cTn>
                        </p:par>
                        <p:par>
                          <p:cTn id="32" fill="hold">
                            <p:stCondLst>
                              <p:cond delay="2500"/>
                            </p:stCondLst>
                            <p:childTnLst>
                              <p:par>
                                <p:cTn id="33" presetID="10" presetClass="entr" presetSubtype="0" fill="hold" grpId="0" nodeType="afterEffect">
                                  <p:stCondLst>
                                    <p:cond delay="0"/>
                                  </p:stCondLst>
                                  <p:childTnLst>
                                    <p:set>
                                      <p:cBhvr>
                                        <p:cTn id="34" dur="1" fill="hold">
                                          <p:stCondLst>
                                            <p:cond delay="0"/>
                                          </p:stCondLst>
                                        </p:cTn>
                                        <p:tgtEl>
                                          <p:spTgt spid="4">
                                            <p:txEl>
                                              <p:pRg st="0" end="0"/>
                                            </p:txEl>
                                          </p:spTgt>
                                        </p:tgtEl>
                                        <p:attrNameLst>
                                          <p:attrName>style.visibility</p:attrName>
                                        </p:attrNameLst>
                                      </p:cBhvr>
                                      <p:to>
                                        <p:strVal val="visible"/>
                                      </p:to>
                                    </p:set>
                                    <p:animEffect transition="in" filter="fade">
                                      <p:cBhvr>
                                        <p:cTn id="35" dur="500"/>
                                        <p:tgtEl>
                                          <p:spTgt spid="4">
                                            <p:txEl>
                                              <p:pRg st="0" end="0"/>
                                            </p:txEl>
                                          </p:spTgt>
                                        </p:tgtEl>
                                      </p:cBhvr>
                                    </p:animEffect>
                                  </p:childTnLst>
                                </p:cTn>
                              </p:par>
                            </p:childTnLst>
                          </p:cTn>
                        </p:par>
                        <p:par>
                          <p:cTn id="36" fill="hold">
                            <p:stCondLst>
                              <p:cond delay="3000"/>
                            </p:stCondLst>
                            <p:childTnLst>
                              <p:par>
                                <p:cTn id="37" presetID="10" presetClass="entr" presetSubtype="0" fill="hold" grpId="0" nodeType="afterEffect">
                                  <p:stCondLst>
                                    <p:cond delay="0"/>
                                  </p:stCondLst>
                                  <p:childTnLst>
                                    <p:set>
                                      <p:cBhvr>
                                        <p:cTn id="38" dur="1" fill="hold">
                                          <p:stCondLst>
                                            <p:cond delay="0"/>
                                          </p:stCondLst>
                                        </p:cTn>
                                        <p:tgtEl>
                                          <p:spTgt spid="17">
                                            <p:txEl>
                                              <p:pRg st="0" end="0"/>
                                            </p:txEl>
                                          </p:spTgt>
                                        </p:tgtEl>
                                        <p:attrNameLst>
                                          <p:attrName>style.visibility</p:attrName>
                                        </p:attrNameLst>
                                      </p:cBhvr>
                                      <p:to>
                                        <p:strVal val="visible"/>
                                      </p:to>
                                    </p:set>
                                    <p:animEffect transition="in" filter="fade">
                                      <p:cBhvr>
                                        <p:cTn id="39" dur="500"/>
                                        <p:tgtEl>
                                          <p:spTgt spid="17">
                                            <p:txEl>
                                              <p:pRg st="0" end="0"/>
                                            </p:txEl>
                                          </p:spTgt>
                                        </p:tgtEl>
                                      </p:cBhvr>
                                    </p:animEffect>
                                  </p:childTnLst>
                                </p:cTn>
                              </p:par>
                            </p:childTnLst>
                          </p:cTn>
                        </p:par>
                        <p:par>
                          <p:cTn id="40" fill="hold">
                            <p:stCondLst>
                              <p:cond delay="3500"/>
                            </p:stCondLst>
                            <p:childTnLst>
                              <p:par>
                                <p:cTn id="41" presetID="10" presetClass="entr" presetSubtype="0" fill="hold" grpId="0" nodeType="afterEffect">
                                  <p:stCondLst>
                                    <p:cond delay="0"/>
                                  </p:stCondLst>
                                  <p:childTnLst>
                                    <p:set>
                                      <p:cBhvr>
                                        <p:cTn id="42" dur="1" fill="hold">
                                          <p:stCondLst>
                                            <p:cond delay="0"/>
                                          </p:stCondLst>
                                        </p:cTn>
                                        <p:tgtEl>
                                          <p:spTgt spid="17">
                                            <p:txEl>
                                              <p:pRg st="1" end="1"/>
                                            </p:txEl>
                                          </p:spTgt>
                                        </p:tgtEl>
                                        <p:attrNameLst>
                                          <p:attrName>style.visibility</p:attrName>
                                        </p:attrNameLst>
                                      </p:cBhvr>
                                      <p:to>
                                        <p:strVal val="visible"/>
                                      </p:to>
                                    </p:set>
                                    <p:animEffect transition="in" filter="fade">
                                      <p:cBhvr>
                                        <p:cTn id="43" dur="500"/>
                                        <p:tgtEl>
                                          <p:spTgt spid="17">
                                            <p:txEl>
                                              <p:pRg st="1" end="1"/>
                                            </p:txEl>
                                          </p:spTgt>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17">
                                            <p:txEl>
                                              <p:pRg st="2" end="2"/>
                                            </p:txEl>
                                          </p:spTgt>
                                        </p:tgtEl>
                                        <p:attrNameLst>
                                          <p:attrName>style.visibility</p:attrName>
                                        </p:attrNameLst>
                                      </p:cBhvr>
                                      <p:to>
                                        <p:strVal val="visible"/>
                                      </p:to>
                                    </p:set>
                                    <p:animEffect transition="in" filter="fade">
                                      <p:cBhvr>
                                        <p:cTn id="47" dur="500"/>
                                        <p:tgtEl>
                                          <p:spTgt spid="17">
                                            <p:txEl>
                                              <p:pRg st="2" end="2"/>
                                            </p:txEl>
                                          </p:spTgt>
                                        </p:tgtEl>
                                      </p:cBhvr>
                                    </p:animEffect>
                                  </p:childTnLst>
                                </p:cTn>
                              </p:par>
                            </p:childTnLst>
                          </p:cTn>
                        </p:par>
                        <p:par>
                          <p:cTn id="48" fill="hold">
                            <p:stCondLst>
                              <p:cond delay="4500"/>
                            </p:stCondLst>
                            <p:childTnLst>
                              <p:par>
                                <p:cTn id="49" presetID="10" presetClass="entr" presetSubtype="0" fill="hold" grpId="0" nodeType="afterEffect">
                                  <p:stCondLst>
                                    <p:cond delay="0"/>
                                  </p:stCondLst>
                                  <p:childTnLst>
                                    <p:set>
                                      <p:cBhvr>
                                        <p:cTn id="50" dur="1" fill="hold">
                                          <p:stCondLst>
                                            <p:cond delay="0"/>
                                          </p:stCondLst>
                                        </p:cTn>
                                        <p:tgtEl>
                                          <p:spTgt spid="17">
                                            <p:txEl>
                                              <p:pRg st="3" end="3"/>
                                            </p:txEl>
                                          </p:spTgt>
                                        </p:tgtEl>
                                        <p:attrNameLst>
                                          <p:attrName>style.visibility</p:attrName>
                                        </p:attrNameLst>
                                      </p:cBhvr>
                                      <p:to>
                                        <p:strVal val="visible"/>
                                      </p:to>
                                    </p:set>
                                    <p:animEffect transition="in" filter="fade">
                                      <p:cBhvr>
                                        <p:cTn id="51" dur="500"/>
                                        <p:tgtEl>
                                          <p:spTgt spid="17">
                                            <p:txEl>
                                              <p:pRg st="3" end="3"/>
                                            </p:txEl>
                                          </p:spTgt>
                                        </p:tgtEl>
                                      </p:cBhvr>
                                    </p:animEffect>
                                  </p:childTnLst>
                                </p:cTn>
                              </p:par>
                            </p:childTnLst>
                          </p:cTn>
                        </p:par>
                        <p:par>
                          <p:cTn id="52" fill="hold">
                            <p:stCondLst>
                              <p:cond delay="5000"/>
                            </p:stCondLst>
                            <p:childTnLst>
                              <p:par>
                                <p:cTn id="53" presetID="10" presetClass="entr" presetSubtype="0" fill="hold" grpId="0" nodeType="afterEffect">
                                  <p:stCondLst>
                                    <p:cond delay="0"/>
                                  </p:stCondLst>
                                  <p:childTnLst>
                                    <p:set>
                                      <p:cBhvr>
                                        <p:cTn id="54" dur="1" fill="hold">
                                          <p:stCondLst>
                                            <p:cond delay="0"/>
                                          </p:stCondLst>
                                        </p:cTn>
                                        <p:tgtEl>
                                          <p:spTgt spid="17">
                                            <p:txEl>
                                              <p:pRg st="4" end="4"/>
                                            </p:txEl>
                                          </p:spTgt>
                                        </p:tgtEl>
                                        <p:attrNameLst>
                                          <p:attrName>style.visibility</p:attrName>
                                        </p:attrNameLst>
                                      </p:cBhvr>
                                      <p:to>
                                        <p:strVal val="visible"/>
                                      </p:to>
                                    </p:set>
                                    <p:animEffect transition="in" filter="fade">
                                      <p:cBhvr>
                                        <p:cTn id="55" dur="500"/>
                                        <p:tgtEl>
                                          <p:spTgt spid="17">
                                            <p:txEl>
                                              <p:pRg st="4" end="4"/>
                                            </p:txEl>
                                          </p:spTgt>
                                        </p:tgtEl>
                                      </p:cBhvr>
                                    </p:animEffect>
                                  </p:childTnLst>
                                </p:cTn>
                              </p:par>
                            </p:childTnLst>
                          </p:cTn>
                        </p:par>
                        <p:par>
                          <p:cTn id="56" fill="hold">
                            <p:stCondLst>
                              <p:cond delay="5500"/>
                            </p:stCondLst>
                            <p:childTnLst>
                              <p:par>
                                <p:cTn id="57" presetID="10" presetClass="entr" presetSubtype="0" fill="hold" grpId="0" nodeType="after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fade">
                                      <p:cBhvr>
                                        <p:cTn id="59" dur="500"/>
                                        <p:tgtEl>
                                          <p:spTgt spid="35"/>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fade">
                                      <p:cBhvr>
                                        <p:cTn id="62" dur="500"/>
                                        <p:tgtEl>
                                          <p:spTgt spid="36"/>
                                        </p:tgtEl>
                                      </p:cBhvr>
                                    </p:animEffect>
                                  </p:childTnLst>
                                </p:cTn>
                              </p:par>
                            </p:childTnLst>
                          </p:cTn>
                        </p:par>
                        <p:par>
                          <p:cTn id="63" fill="hold">
                            <p:stCondLst>
                              <p:cond delay="6000"/>
                            </p:stCondLst>
                            <p:childTnLst>
                              <p:par>
                                <p:cTn id="64" presetID="10" presetClass="entr" presetSubtype="0" fill="hold" grpId="0" nodeType="afterEffect">
                                  <p:stCondLst>
                                    <p:cond delay="0"/>
                                  </p:stCondLst>
                                  <p:childTnLst>
                                    <p:set>
                                      <p:cBhvr>
                                        <p:cTn id="65" dur="1" fill="hold">
                                          <p:stCondLst>
                                            <p:cond delay="0"/>
                                          </p:stCondLst>
                                        </p:cTn>
                                        <p:tgtEl>
                                          <p:spTgt spid="19">
                                            <p:txEl>
                                              <p:pRg st="0" end="0"/>
                                            </p:txEl>
                                          </p:spTgt>
                                        </p:tgtEl>
                                        <p:attrNameLst>
                                          <p:attrName>style.visibility</p:attrName>
                                        </p:attrNameLst>
                                      </p:cBhvr>
                                      <p:to>
                                        <p:strVal val="visible"/>
                                      </p:to>
                                    </p:set>
                                    <p:animEffect transition="in" filter="fade">
                                      <p:cBhvr>
                                        <p:cTn id="66" dur="500"/>
                                        <p:tgtEl>
                                          <p:spTgt spid="19">
                                            <p:txEl>
                                              <p:pRg st="0" end="0"/>
                                            </p:txEl>
                                          </p:spTgt>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39">
                                            <p:txEl>
                                              <p:pRg st="0" end="0"/>
                                            </p:txEl>
                                          </p:spTgt>
                                        </p:tgtEl>
                                        <p:attrNameLst>
                                          <p:attrName>style.visibility</p:attrName>
                                        </p:attrNameLst>
                                      </p:cBhvr>
                                      <p:to>
                                        <p:strVal val="visible"/>
                                      </p:to>
                                    </p:set>
                                    <p:animEffect transition="in" filter="fade">
                                      <p:cBhvr>
                                        <p:cTn id="70" dur="500"/>
                                        <p:tgtEl>
                                          <p:spTgt spid="39">
                                            <p:txEl>
                                              <p:pRg st="0" end="0"/>
                                            </p:txEl>
                                          </p:spTgt>
                                        </p:tgtEl>
                                      </p:cBhvr>
                                    </p:animEffect>
                                  </p:childTnLst>
                                </p:cTn>
                              </p:par>
                            </p:childTnLst>
                          </p:cTn>
                        </p:par>
                        <p:par>
                          <p:cTn id="71" fill="hold">
                            <p:stCondLst>
                              <p:cond delay="7000"/>
                            </p:stCondLst>
                            <p:childTnLst>
                              <p:par>
                                <p:cTn id="72" presetID="10" presetClass="entr" presetSubtype="0" fill="hold" grpId="0" nodeType="afterEffect">
                                  <p:stCondLst>
                                    <p:cond delay="0"/>
                                  </p:stCondLst>
                                  <p:childTnLst>
                                    <p:set>
                                      <p:cBhvr>
                                        <p:cTn id="73" dur="1" fill="hold">
                                          <p:stCondLst>
                                            <p:cond delay="0"/>
                                          </p:stCondLst>
                                        </p:cTn>
                                        <p:tgtEl>
                                          <p:spTgt spid="39">
                                            <p:txEl>
                                              <p:pRg st="1" end="1"/>
                                            </p:txEl>
                                          </p:spTgt>
                                        </p:tgtEl>
                                        <p:attrNameLst>
                                          <p:attrName>style.visibility</p:attrName>
                                        </p:attrNameLst>
                                      </p:cBhvr>
                                      <p:to>
                                        <p:strVal val="visible"/>
                                      </p:to>
                                    </p:set>
                                    <p:animEffect transition="in" filter="fade">
                                      <p:cBhvr>
                                        <p:cTn id="74" dur="500"/>
                                        <p:tgtEl>
                                          <p:spTgt spid="39">
                                            <p:txEl>
                                              <p:pRg st="1" end="1"/>
                                            </p:txEl>
                                          </p:spTgt>
                                        </p:tgtEl>
                                      </p:cBhvr>
                                    </p:animEffect>
                                  </p:childTnLst>
                                </p:cTn>
                              </p:par>
                            </p:childTnLst>
                          </p:cTn>
                        </p:par>
                        <p:par>
                          <p:cTn id="75" fill="hold">
                            <p:stCondLst>
                              <p:cond delay="7500"/>
                            </p:stCondLst>
                            <p:childTnLst>
                              <p:par>
                                <p:cTn id="76" presetID="10" presetClass="entr" presetSubtype="0" fill="hold" grpId="0" nodeType="afterEffect">
                                  <p:stCondLst>
                                    <p:cond delay="0"/>
                                  </p:stCondLst>
                                  <p:childTnLst>
                                    <p:set>
                                      <p:cBhvr>
                                        <p:cTn id="77" dur="1" fill="hold">
                                          <p:stCondLst>
                                            <p:cond delay="0"/>
                                          </p:stCondLst>
                                        </p:cTn>
                                        <p:tgtEl>
                                          <p:spTgt spid="39">
                                            <p:txEl>
                                              <p:pRg st="2" end="2"/>
                                            </p:txEl>
                                          </p:spTgt>
                                        </p:tgtEl>
                                        <p:attrNameLst>
                                          <p:attrName>style.visibility</p:attrName>
                                        </p:attrNameLst>
                                      </p:cBhvr>
                                      <p:to>
                                        <p:strVal val="visible"/>
                                      </p:to>
                                    </p:set>
                                    <p:animEffect transition="in" filter="fade">
                                      <p:cBhvr>
                                        <p:cTn id="78" dur="500"/>
                                        <p:tgtEl>
                                          <p:spTgt spid="39">
                                            <p:txEl>
                                              <p:pRg st="2" end="2"/>
                                            </p:txEl>
                                          </p:spTgt>
                                        </p:tgtEl>
                                      </p:cBhvr>
                                    </p:animEffect>
                                  </p:childTnLst>
                                </p:cTn>
                              </p:par>
                            </p:childTnLst>
                          </p:cTn>
                        </p:par>
                        <p:par>
                          <p:cTn id="79" fill="hold">
                            <p:stCondLst>
                              <p:cond delay="8000"/>
                            </p:stCondLst>
                            <p:childTnLst>
                              <p:par>
                                <p:cTn id="80" presetID="10" presetClass="entr" presetSubtype="0" fill="hold" grpId="0" nodeType="afterEffect">
                                  <p:stCondLst>
                                    <p:cond delay="0"/>
                                  </p:stCondLst>
                                  <p:childTnLst>
                                    <p:set>
                                      <p:cBhvr>
                                        <p:cTn id="81" dur="1" fill="hold">
                                          <p:stCondLst>
                                            <p:cond delay="0"/>
                                          </p:stCondLst>
                                        </p:cTn>
                                        <p:tgtEl>
                                          <p:spTgt spid="39">
                                            <p:txEl>
                                              <p:pRg st="3" end="3"/>
                                            </p:txEl>
                                          </p:spTgt>
                                        </p:tgtEl>
                                        <p:attrNameLst>
                                          <p:attrName>style.visibility</p:attrName>
                                        </p:attrNameLst>
                                      </p:cBhvr>
                                      <p:to>
                                        <p:strVal val="visible"/>
                                      </p:to>
                                    </p:set>
                                    <p:animEffect transition="in" filter="fade">
                                      <p:cBhvr>
                                        <p:cTn id="82" dur="500"/>
                                        <p:tgtEl>
                                          <p:spTgt spid="39">
                                            <p:txEl>
                                              <p:pRg st="3" end="3"/>
                                            </p:txEl>
                                          </p:spTgt>
                                        </p:tgtEl>
                                      </p:cBhvr>
                                    </p:animEffect>
                                  </p:childTnLst>
                                </p:cTn>
                              </p:par>
                            </p:childTnLst>
                          </p:cTn>
                        </p:par>
                        <p:par>
                          <p:cTn id="83" fill="hold">
                            <p:stCondLst>
                              <p:cond delay="8500"/>
                            </p:stCondLst>
                            <p:childTnLst>
                              <p:par>
                                <p:cTn id="84" presetID="10" presetClass="entr" presetSubtype="0" fill="hold" grpId="0" nodeType="afterEffect">
                                  <p:stCondLst>
                                    <p:cond delay="0"/>
                                  </p:stCondLst>
                                  <p:childTnLst>
                                    <p:set>
                                      <p:cBhvr>
                                        <p:cTn id="85" dur="1" fill="hold">
                                          <p:stCondLst>
                                            <p:cond delay="0"/>
                                          </p:stCondLst>
                                        </p:cTn>
                                        <p:tgtEl>
                                          <p:spTgt spid="39">
                                            <p:txEl>
                                              <p:pRg st="4" end="4"/>
                                            </p:txEl>
                                          </p:spTgt>
                                        </p:tgtEl>
                                        <p:attrNameLst>
                                          <p:attrName>style.visibility</p:attrName>
                                        </p:attrNameLst>
                                      </p:cBhvr>
                                      <p:to>
                                        <p:strVal val="visible"/>
                                      </p:to>
                                    </p:set>
                                    <p:animEffect transition="in" filter="fade">
                                      <p:cBhvr>
                                        <p:cTn id="86" dur="500"/>
                                        <p:tgtEl>
                                          <p:spTgt spid="3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9" grpId="0" build="p">
        <p:tmplLst>
          <p:tmpl lvl="1">
            <p:tnLst>
              <p:par>
                <p:cTn presetID="10" presetClass="entr" presetSubtype="0" fill="hold" nodeType="afterEffect">
                  <p:stCondLst>
                    <p:cond delay="0"/>
                  </p:st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19" grpId="0" build="p">
        <p:tmplLst>
          <p:tmpl lvl="1">
            <p:tnLst>
              <p:par>
                <p:cTn presetID="10" presetClass="entr" presetSubtype="0" fill="hold" nodeType="after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fade">
                      <p:cBhvr>
                        <p:cTn dur="500"/>
                        <p:tgtEl>
                          <p:spTgt spid="19"/>
                        </p:tgtEl>
                      </p:cBhvr>
                    </p:animEffect>
                  </p:childTnLst>
                </p:cTn>
              </p:par>
            </p:tnLst>
          </p:tmpl>
        </p:tmplLst>
      </p:bldP>
      <p:bldP spid="10" grpId="0" animBg="1"/>
      <p:bldP spid="17" grpId="0" build="p">
        <p:tmplLst>
          <p:tmpl lvl="1">
            <p:tnLst>
              <p:par>
                <p:cTn presetID="10" presetClass="entr" presetSubtype="0" fill="hold" nodeType="afterEffect">
                  <p:stCondLst>
                    <p:cond delay="0"/>
                  </p:stCondLst>
                  <p:childTnLst>
                    <p:set>
                      <p:cBhvr>
                        <p:cTn dur="1" fill="hold">
                          <p:stCondLst>
                            <p:cond delay="0"/>
                          </p:stCondLst>
                        </p:cTn>
                        <p:tgtEl>
                          <p:spTgt spid="17"/>
                        </p:tgtEl>
                        <p:attrNameLst>
                          <p:attrName>style.visibility</p:attrName>
                        </p:attrNameLst>
                      </p:cBhvr>
                      <p:to>
                        <p:strVal val="visible"/>
                      </p:to>
                    </p:set>
                    <p:animEffect transition="in" filter="fade">
                      <p:cBhvr>
                        <p:cTn dur="500"/>
                        <p:tgtEl>
                          <p:spTgt spid="17"/>
                        </p:tgtEl>
                      </p:cBhvr>
                    </p:animEffect>
                  </p:childTnLst>
                </p:cTn>
              </p:par>
            </p:tnLst>
          </p:tmpl>
        </p:tmplLst>
      </p:bldP>
      <p:bldP spid="11" grpId="0" animBg="1"/>
      <p:bldP spid="4" grpId="0" build="p">
        <p:tmplLst>
          <p:tmpl lvl="1">
            <p:tnLst>
              <p:par>
                <p:cTn presetID="10" presetClass="entr" presetSubtype="0" fill="hold" nodeType="after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500"/>
                        <p:tgtEl>
                          <p:spTgt spid="4"/>
                        </p:tgtEl>
                      </p:cBhvr>
                    </p:animEffect>
                  </p:childTnLst>
                </p:cTn>
              </p:par>
            </p:tnLst>
          </p:tmpl>
        </p:tmplLst>
      </p:bldP>
      <p:bldP spid="16" grpId="0" animBg="1"/>
      <p:bldP spid="7" grpId="0" animBg="1"/>
      <p:bldP spid="21" grpId="0" build="p">
        <p:tmplLst>
          <p:tmpl lvl="1">
            <p:tnLst>
              <p:par>
                <p:cTn presetID="10" presetClass="entr" presetSubtype="0" fill="hold" nodeType="withEffect">
                  <p:stCondLst>
                    <p:cond delay="0"/>
                  </p:stCondLst>
                  <p:childTnLst>
                    <p:set>
                      <p:cBhvr>
                        <p:cTn dur="1" fill="hold">
                          <p:stCondLst>
                            <p:cond delay="0"/>
                          </p:stCondLst>
                        </p:cTn>
                        <p:tgtEl>
                          <p:spTgt spid="21"/>
                        </p:tgtEl>
                        <p:attrNameLst>
                          <p:attrName>style.visibility</p:attrName>
                        </p:attrNameLst>
                      </p:cBhvr>
                      <p:to>
                        <p:strVal val="visible"/>
                      </p:to>
                    </p:set>
                    <p:animEffect transition="in" filter="fade">
                      <p:cBhvr>
                        <p:cTn dur="500"/>
                        <p:tgtEl>
                          <p:spTgt spid="21"/>
                        </p:tgtEl>
                      </p:cBhvr>
                    </p:animEffect>
                  </p:childTnLst>
                </p:cTn>
              </p:par>
            </p:tnLst>
          </p:tmpl>
        </p:tmplLst>
      </p:bldP>
      <p:bldP spid="25" grpId="0" build="p" advAuto="500">
        <p:tmplLst>
          <p:tmpl lvl="1">
            <p:tnLst>
              <p:par>
                <p:cTn presetID="10" presetClass="entr" presetSubtype="0" fill="hold" nodeType="afterEffect">
                  <p:stCondLst>
                    <p:cond delay="500"/>
                  </p:stCondLst>
                  <p:childTnLst>
                    <p:set>
                      <p:cBhvr>
                        <p:cTn dur="1" fill="hold">
                          <p:stCondLst>
                            <p:cond delay="0"/>
                          </p:stCondLst>
                        </p:cTn>
                        <p:tgtEl>
                          <p:spTgt spid="25"/>
                        </p:tgtEl>
                        <p:attrNameLst>
                          <p:attrName>style.visibility</p:attrName>
                        </p:attrNameLst>
                      </p:cBhvr>
                      <p:to>
                        <p:strVal val="visible"/>
                      </p:to>
                    </p:set>
                    <p:animEffect transition="in" filter="fade">
                      <p:cBhvr>
                        <p:cTn dur="500"/>
                        <p:tgtEl>
                          <p:spTgt spid="25"/>
                        </p:tgtEl>
                      </p:cBhvr>
                    </p:animEffect>
                  </p:childTnLst>
                </p:cTn>
              </p:par>
            </p:tnLst>
          </p:tmpl>
          <p:tmpl lvl="3">
            <p:tnLst>
              <p:par>
                <p:cTn presetID="10" presetClass="entr" presetSubtype="0" fill="hold" nodeType="withEffect">
                  <p:stCondLst>
                    <p:cond delay="500"/>
                  </p:stCondLst>
                  <p:childTnLst>
                    <p:set>
                      <p:cBhvr>
                        <p:cTn dur="1" fill="hold">
                          <p:stCondLst>
                            <p:cond delay="0"/>
                          </p:stCondLst>
                        </p:cTn>
                        <p:tgtEl>
                          <p:spTgt spid="25"/>
                        </p:tgtEl>
                        <p:attrNameLst>
                          <p:attrName>style.visibility</p:attrName>
                        </p:attrNameLst>
                      </p:cBhvr>
                      <p:to>
                        <p:strVal val="visible"/>
                      </p:to>
                    </p:set>
                    <p:animEffect transition="in" filter="fade">
                      <p:cBhvr>
                        <p:cTn dur="500"/>
                        <p:tgtEl>
                          <p:spTgt spid="25"/>
                        </p:tgtEl>
                      </p:cBhvr>
                    </p:animEffect>
                  </p:childTnLst>
                </p:cTn>
              </p:par>
            </p:tnLst>
          </p:tmpl>
        </p:tmplLst>
      </p:bldP>
    </p:bld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grpSp>
        <p:nvGrpSpPr>
          <p:cNvPr id="8" name="Group 7"/>
          <p:cNvGrpSpPr/>
          <p:nvPr/>
        </p:nvGrpSpPr>
        <p:grpSpPr>
          <a:xfrm>
            <a:off x="147953" y="1058756"/>
            <a:ext cx="4464120" cy="1664392"/>
            <a:chOff x="3439885" y="1190171"/>
            <a:chExt cx="4470400" cy="2376784"/>
          </a:xfrm>
        </p:grpSpPr>
        <p:sp>
          <p:nvSpPr>
            <p:cNvPr id="6" name="Rectangle 5"/>
            <p:cNvSpPr/>
            <p:nvPr/>
          </p:nvSpPr>
          <p:spPr>
            <a:xfrm>
              <a:off x="3439885" y="1665583"/>
              <a:ext cx="4470400" cy="1901372"/>
            </a:xfrm>
            <a:prstGeom prst="rect">
              <a:avLst/>
            </a:prstGeom>
            <a:solidFill>
              <a:schemeClr val="bg1">
                <a:lumMod val="85000"/>
                <a:alpha val="38000"/>
              </a:schemeClr>
            </a:solidFill>
            <a:ln w="9525"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sz="2400" dirty="0">
                <a:solidFill>
                  <a:prstClr val="black"/>
                </a:solidFill>
                <a:latin typeface="Arial" charset="0"/>
                <a:ea typeface="ＭＳ Ｐゴシック" pitchFamily="-32" charset="-128"/>
              </a:endParaRPr>
            </a:p>
          </p:txBody>
        </p:sp>
        <p:sp>
          <p:nvSpPr>
            <p:cNvPr id="7" name="Rectangle 6"/>
            <p:cNvSpPr/>
            <p:nvPr/>
          </p:nvSpPr>
          <p:spPr>
            <a:xfrm>
              <a:off x="3439885" y="1190171"/>
              <a:ext cx="4470400" cy="475412"/>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grpSp>
      <p:grpSp>
        <p:nvGrpSpPr>
          <p:cNvPr id="9" name="Group 8"/>
          <p:cNvGrpSpPr/>
          <p:nvPr/>
        </p:nvGrpSpPr>
        <p:grpSpPr>
          <a:xfrm>
            <a:off x="147953" y="2803757"/>
            <a:ext cx="4464120" cy="1664392"/>
            <a:chOff x="3439885" y="1190171"/>
            <a:chExt cx="4470400" cy="2376784"/>
          </a:xfrm>
        </p:grpSpPr>
        <p:sp>
          <p:nvSpPr>
            <p:cNvPr id="10" name="Rectangle 9"/>
            <p:cNvSpPr/>
            <p:nvPr/>
          </p:nvSpPr>
          <p:spPr>
            <a:xfrm>
              <a:off x="3439885" y="1665583"/>
              <a:ext cx="4470400" cy="1901372"/>
            </a:xfrm>
            <a:prstGeom prst="rect">
              <a:avLst/>
            </a:prstGeom>
            <a:solidFill>
              <a:schemeClr val="bg1">
                <a:lumMod val="85000"/>
                <a:alpha val="38000"/>
              </a:schemeClr>
            </a:solidFill>
            <a:ln w="9525"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sz="2400" dirty="0">
                <a:solidFill>
                  <a:prstClr val="black"/>
                </a:solidFill>
                <a:latin typeface="Arial" charset="0"/>
                <a:ea typeface="ＭＳ Ｐゴシック" pitchFamily="-32" charset="-128"/>
              </a:endParaRPr>
            </a:p>
          </p:txBody>
        </p:sp>
        <p:sp>
          <p:nvSpPr>
            <p:cNvPr id="11" name="Rectangle 10"/>
            <p:cNvSpPr/>
            <p:nvPr/>
          </p:nvSpPr>
          <p:spPr>
            <a:xfrm>
              <a:off x="3439885" y="1190171"/>
              <a:ext cx="4470400" cy="475412"/>
            </a:xfrm>
            <a:prstGeom prst="rect">
              <a:avLst/>
            </a:prstGeom>
            <a:solidFill>
              <a:schemeClr val="accent2"/>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grpSp>
      <p:grpSp>
        <p:nvGrpSpPr>
          <p:cNvPr id="12" name="Group 11"/>
          <p:cNvGrpSpPr/>
          <p:nvPr/>
        </p:nvGrpSpPr>
        <p:grpSpPr>
          <a:xfrm>
            <a:off x="147953" y="4548758"/>
            <a:ext cx="4464120" cy="1664392"/>
            <a:chOff x="3439885" y="1190171"/>
            <a:chExt cx="4470400" cy="2376784"/>
          </a:xfrm>
        </p:grpSpPr>
        <p:sp>
          <p:nvSpPr>
            <p:cNvPr id="13" name="Rectangle 12"/>
            <p:cNvSpPr/>
            <p:nvPr/>
          </p:nvSpPr>
          <p:spPr>
            <a:xfrm>
              <a:off x="3439885" y="1665583"/>
              <a:ext cx="4470400" cy="1901372"/>
            </a:xfrm>
            <a:prstGeom prst="rect">
              <a:avLst/>
            </a:prstGeom>
            <a:solidFill>
              <a:schemeClr val="bg1">
                <a:lumMod val="85000"/>
                <a:alpha val="38000"/>
              </a:schemeClr>
            </a:solidFill>
            <a:ln w="9525"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sz="2400" dirty="0">
                <a:solidFill>
                  <a:prstClr val="black"/>
                </a:solidFill>
                <a:latin typeface="Arial" charset="0"/>
                <a:ea typeface="ＭＳ Ｐゴシック" pitchFamily="-32" charset="-128"/>
              </a:endParaRPr>
            </a:p>
          </p:txBody>
        </p:sp>
        <p:sp>
          <p:nvSpPr>
            <p:cNvPr id="14" name="Rectangle 13"/>
            <p:cNvSpPr/>
            <p:nvPr/>
          </p:nvSpPr>
          <p:spPr>
            <a:xfrm>
              <a:off x="3439885" y="1190171"/>
              <a:ext cx="4470400" cy="475412"/>
            </a:xfrm>
            <a:prstGeom prst="rect">
              <a:avLst/>
            </a:prstGeom>
            <a:solidFill>
              <a:schemeClr val="accent3"/>
            </a:solidFill>
            <a:ln>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grpSp>
      <p:sp>
        <p:nvSpPr>
          <p:cNvPr id="21" name="Text Placeholder 20"/>
          <p:cNvSpPr>
            <a:spLocks noGrp="1"/>
          </p:cNvSpPr>
          <p:nvPr>
            <p:ph type="body" sz="quarter" idx="10"/>
          </p:nvPr>
        </p:nvSpPr>
        <p:spPr>
          <a:xfrm>
            <a:off x="147633" y="1058437"/>
            <a:ext cx="4464120" cy="333375"/>
          </a:xfrm>
          <a:prstGeom prst="rect">
            <a:avLst/>
          </a:prstGeom>
          <a:noFill/>
        </p:spPr>
        <p:txBody>
          <a:bodyPr anchor="ctr"/>
          <a:lstStyle>
            <a:lvl1pPr marL="0" indent="0">
              <a:buNone/>
              <a:defRPr sz="1800" b="1">
                <a:solidFill>
                  <a:schemeClr val="bg1"/>
                </a:solidFill>
              </a:defRPr>
            </a:lvl1pPr>
          </a:lstStyle>
          <a:p>
            <a:pPr lvl="0"/>
            <a:r>
              <a:rPr lang="en-US" smtClean="0"/>
              <a:t>Click to edit Master text styles</a:t>
            </a:r>
          </a:p>
        </p:txBody>
      </p:sp>
      <p:sp>
        <p:nvSpPr>
          <p:cNvPr id="22" name="Text Placeholder 20"/>
          <p:cNvSpPr>
            <a:spLocks noGrp="1"/>
          </p:cNvSpPr>
          <p:nvPr>
            <p:ph type="body" sz="quarter" idx="11"/>
          </p:nvPr>
        </p:nvSpPr>
        <p:spPr>
          <a:xfrm>
            <a:off x="147954" y="2803299"/>
            <a:ext cx="4463850" cy="333375"/>
          </a:xfrm>
          <a:prstGeom prst="rect">
            <a:avLst/>
          </a:prstGeom>
          <a:noFill/>
          <a:ln>
            <a:noFill/>
          </a:ln>
        </p:spPr>
        <p:txBody>
          <a:bodyPr anchor="ctr"/>
          <a:lstStyle>
            <a:lvl1pPr marL="0" indent="0">
              <a:buNone/>
              <a:defRPr sz="1800" b="1">
                <a:solidFill>
                  <a:schemeClr val="bg1"/>
                </a:solidFill>
              </a:defRPr>
            </a:lvl1pPr>
          </a:lstStyle>
          <a:p>
            <a:pPr lvl="0"/>
            <a:r>
              <a:rPr lang="en-US" smtClean="0"/>
              <a:t>Click to edit Master text styles</a:t>
            </a:r>
          </a:p>
        </p:txBody>
      </p:sp>
      <p:sp>
        <p:nvSpPr>
          <p:cNvPr id="23" name="Text Placeholder 20"/>
          <p:cNvSpPr>
            <a:spLocks noGrp="1"/>
          </p:cNvSpPr>
          <p:nvPr>
            <p:ph type="body" sz="quarter" idx="12"/>
          </p:nvPr>
        </p:nvSpPr>
        <p:spPr>
          <a:xfrm>
            <a:off x="147954" y="4548161"/>
            <a:ext cx="4463850" cy="333375"/>
          </a:xfrm>
          <a:prstGeom prst="rect">
            <a:avLst/>
          </a:prstGeom>
          <a:noFill/>
          <a:ln>
            <a:noFill/>
          </a:ln>
        </p:spPr>
        <p:txBody>
          <a:bodyPr anchor="ctr"/>
          <a:lstStyle>
            <a:lvl1pPr marL="0" indent="0">
              <a:buNone/>
              <a:defRPr sz="1800" b="1">
                <a:solidFill>
                  <a:schemeClr val="bg1"/>
                </a:solidFill>
              </a:defRPr>
            </a:lvl1pPr>
          </a:lstStyle>
          <a:p>
            <a:pPr lvl="0"/>
            <a:r>
              <a:rPr lang="en-US" smtClean="0"/>
              <a:t>Click to edit Master text styles</a:t>
            </a:r>
          </a:p>
        </p:txBody>
      </p:sp>
      <p:sp>
        <p:nvSpPr>
          <p:cNvPr id="25" name="Text Placeholder 24"/>
          <p:cNvSpPr>
            <a:spLocks noGrp="1"/>
          </p:cNvSpPr>
          <p:nvPr>
            <p:ph type="body" sz="quarter" idx="13"/>
          </p:nvPr>
        </p:nvSpPr>
        <p:spPr>
          <a:xfrm>
            <a:off x="147894" y="1487587"/>
            <a:ext cx="4464439" cy="1177378"/>
          </a:xfrm>
          <a:prstGeom prst="rect">
            <a:avLst/>
          </a:prstGeom>
        </p:spPr>
        <p:txBody>
          <a:bodyPr/>
          <a:lstStyle>
            <a:lvl1pPr marL="182880" indent="-182880" algn="l" defTabSz="457200" rtl="0" eaLnBrk="1" latinLnBrk="0" hangingPunct="1">
              <a:spcBef>
                <a:spcPts val="0"/>
              </a:spcBef>
              <a:spcAft>
                <a:spcPts val="300"/>
              </a:spcAft>
              <a:buClr>
                <a:schemeClr val="tx1"/>
              </a:buClr>
              <a:buFont typeface="Arial" panose="020B0604020202020204" pitchFamily="34" charset="0"/>
              <a:buChar char="•"/>
              <a:defRPr lang="en-US" sz="1200" kern="1200" dirty="0" smtClean="0">
                <a:solidFill>
                  <a:schemeClr val="accent6">
                    <a:lumMod val="75000"/>
                  </a:schemeClr>
                </a:solidFill>
                <a:latin typeface="+mn-lt"/>
                <a:ea typeface="+mn-ea"/>
                <a:cs typeface="+mn-cs"/>
              </a:defRPr>
            </a:lvl1pPr>
            <a:lvl2pPr marL="182880" indent="-182880" algn="l" defTabSz="457200" rtl="0" eaLnBrk="1" latinLnBrk="0" hangingPunct="1">
              <a:spcBef>
                <a:spcPts val="0"/>
              </a:spcBef>
              <a:spcAft>
                <a:spcPts val="300"/>
              </a:spcAft>
              <a:buClr>
                <a:schemeClr val="tx1"/>
              </a:buClr>
              <a:buFont typeface="Arial" panose="020B0604020202020204" pitchFamily="34" charset="0"/>
              <a:buChar char="•"/>
              <a:defRPr lang="en-US" sz="1200" kern="1200" dirty="0" smtClean="0">
                <a:solidFill>
                  <a:schemeClr val="accent6">
                    <a:lumMod val="75000"/>
                  </a:schemeClr>
                </a:solidFill>
                <a:latin typeface="+mn-lt"/>
                <a:ea typeface="+mn-ea"/>
                <a:cs typeface="+mn-cs"/>
              </a:defRPr>
            </a:lvl2pPr>
            <a:lvl3pPr marL="182880" indent="-182880" algn="l" defTabSz="457200" rtl="0" eaLnBrk="1" latinLnBrk="0" hangingPunct="1">
              <a:spcBef>
                <a:spcPts val="0"/>
              </a:spcBef>
              <a:spcAft>
                <a:spcPts val="300"/>
              </a:spcAft>
              <a:buClr>
                <a:schemeClr val="tx1"/>
              </a:buClr>
              <a:buFont typeface="Arial" panose="020B0604020202020204" pitchFamily="34" charset="0"/>
              <a:buChar char="•"/>
              <a:defRPr lang="en-US" sz="1200" kern="1200" dirty="0" smtClean="0">
                <a:solidFill>
                  <a:schemeClr val="accent6">
                    <a:lumMod val="75000"/>
                  </a:schemeClr>
                </a:solidFill>
                <a:latin typeface="+mn-lt"/>
                <a:ea typeface="+mn-ea"/>
                <a:cs typeface="+mn-cs"/>
              </a:defRPr>
            </a:lvl3pPr>
            <a:lvl4pPr marL="228600" indent="-228600" algn="l" defTabSz="457200" rtl="0" eaLnBrk="1" latinLnBrk="0" hangingPunct="1">
              <a:spcAft>
                <a:spcPts val="600"/>
              </a:spcAft>
              <a:buClr>
                <a:srgbClr val="98002E"/>
              </a:buClr>
              <a:buFont typeface="Wingdings 3" panose="05040102010807070707" pitchFamily="18" charset="2"/>
              <a:buChar char="}"/>
              <a:defRPr lang="en-US" sz="2000" kern="1200" dirty="0" smtClean="0">
                <a:solidFill>
                  <a:srgbClr val="59585B"/>
                </a:solidFill>
                <a:latin typeface="+mn-lt"/>
                <a:ea typeface="+mn-ea"/>
                <a:cs typeface="+mn-cs"/>
              </a:defRPr>
            </a:lvl4pPr>
            <a:lvl5pPr marL="228600" indent="-228600" algn="l" defTabSz="457200" rtl="0" eaLnBrk="1" latinLnBrk="0" hangingPunct="1">
              <a:spcAft>
                <a:spcPts val="600"/>
              </a:spcAft>
              <a:buClr>
                <a:srgbClr val="98002E"/>
              </a:buClr>
              <a:buFont typeface="Wingdings 3" panose="05040102010807070707" pitchFamily="18" charset="2"/>
              <a:buChar char="}"/>
              <a:defRPr lang="en-US" sz="2000" kern="1200" dirty="0">
                <a:solidFill>
                  <a:srgbClr val="59585B"/>
                </a:solidFill>
                <a:latin typeface="+mn-lt"/>
                <a:ea typeface="+mn-ea"/>
                <a:cs typeface="+mn-cs"/>
              </a:defRPr>
            </a:lvl5pPr>
          </a:lstStyle>
          <a:p>
            <a:pPr lvl="0"/>
            <a:r>
              <a:rPr lang="en-US" smtClean="0"/>
              <a:t>Click to edit Master text styles</a:t>
            </a:r>
          </a:p>
          <a:p>
            <a:pPr lvl="1"/>
            <a:r>
              <a:rPr lang="en-US" smtClean="0"/>
              <a:t>Second level</a:t>
            </a:r>
          </a:p>
          <a:p>
            <a:pPr lvl="2"/>
            <a:r>
              <a:rPr lang="en-US" smtClean="0"/>
              <a:t>Third level</a:t>
            </a:r>
          </a:p>
        </p:txBody>
      </p:sp>
      <p:sp>
        <p:nvSpPr>
          <p:cNvPr id="26" name="Text Placeholder 24"/>
          <p:cNvSpPr>
            <a:spLocks noGrp="1"/>
          </p:cNvSpPr>
          <p:nvPr>
            <p:ph type="body" sz="quarter" idx="14"/>
          </p:nvPr>
        </p:nvSpPr>
        <p:spPr>
          <a:xfrm>
            <a:off x="147894" y="3223155"/>
            <a:ext cx="4464439" cy="1177378"/>
          </a:xfrm>
          <a:prstGeom prst="rect">
            <a:avLst/>
          </a:prstGeom>
        </p:spPr>
        <p:txBody>
          <a:bodyPr/>
          <a:lstStyle>
            <a:lvl1pPr marL="182880" indent="-182880" algn="l" defTabSz="457200" rtl="0" eaLnBrk="1" latinLnBrk="0" hangingPunct="1">
              <a:spcBef>
                <a:spcPts val="0"/>
              </a:spcBef>
              <a:spcAft>
                <a:spcPts val="300"/>
              </a:spcAft>
              <a:buClr>
                <a:schemeClr val="tx1"/>
              </a:buClr>
              <a:buFont typeface="Arial" panose="020B0604020202020204" pitchFamily="34" charset="0"/>
              <a:buChar char="•"/>
              <a:defRPr lang="en-US" sz="1200" kern="1200" dirty="0" smtClean="0">
                <a:solidFill>
                  <a:schemeClr val="accent6">
                    <a:lumMod val="75000"/>
                  </a:schemeClr>
                </a:solidFill>
                <a:latin typeface="+mn-lt"/>
                <a:ea typeface="+mn-ea"/>
                <a:cs typeface="+mn-cs"/>
              </a:defRPr>
            </a:lvl1pPr>
            <a:lvl2pPr marL="182880" indent="-182880" algn="l" defTabSz="457200" rtl="0" eaLnBrk="1" latinLnBrk="0" hangingPunct="1">
              <a:spcBef>
                <a:spcPts val="0"/>
              </a:spcBef>
              <a:spcAft>
                <a:spcPts val="300"/>
              </a:spcAft>
              <a:buClr>
                <a:schemeClr val="tx1"/>
              </a:buClr>
              <a:buFont typeface="Arial" panose="020B0604020202020204" pitchFamily="34" charset="0"/>
              <a:buChar char="•"/>
              <a:defRPr lang="en-US" sz="1200" kern="1200" dirty="0" smtClean="0">
                <a:solidFill>
                  <a:schemeClr val="accent6">
                    <a:lumMod val="75000"/>
                  </a:schemeClr>
                </a:solidFill>
                <a:latin typeface="+mn-lt"/>
                <a:ea typeface="+mn-ea"/>
                <a:cs typeface="+mn-cs"/>
              </a:defRPr>
            </a:lvl2pPr>
            <a:lvl3pPr marL="182880" indent="-182880" algn="l" defTabSz="457200" rtl="0" eaLnBrk="1" latinLnBrk="0" hangingPunct="1">
              <a:spcBef>
                <a:spcPts val="0"/>
              </a:spcBef>
              <a:spcAft>
                <a:spcPts val="300"/>
              </a:spcAft>
              <a:buClr>
                <a:schemeClr val="tx1"/>
              </a:buClr>
              <a:buFont typeface="Arial" panose="020B0604020202020204" pitchFamily="34" charset="0"/>
              <a:buChar char="•"/>
              <a:defRPr lang="en-US" sz="1200" kern="1200" dirty="0" smtClean="0">
                <a:solidFill>
                  <a:schemeClr val="accent6">
                    <a:lumMod val="75000"/>
                  </a:schemeClr>
                </a:solidFill>
                <a:latin typeface="+mn-lt"/>
                <a:ea typeface="+mn-ea"/>
                <a:cs typeface="+mn-cs"/>
              </a:defRPr>
            </a:lvl3pPr>
            <a:lvl4pPr marL="228600" indent="-228600" algn="l" defTabSz="457200" rtl="0" eaLnBrk="1" latinLnBrk="0" hangingPunct="1">
              <a:spcAft>
                <a:spcPts val="600"/>
              </a:spcAft>
              <a:buClr>
                <a:srgbClr val="98002E"/>
              </a:buClr>
              <a:buFont typeface="Wingdings 3" panose="05040102010807070707" pitchFamily="18" charset="2"/>
              <a:buChar char="}"/>
              <a:defRPr lang="en-US" sz="2000" kern="1200" dirty="0" smtClean="0">
                <a:solidFill>
                  <a:srgbClr val="59585B"/>
                </a:solidFill>
                <a:latin typeface="+mn-lt"/>
                <a:ea typeface="+mn-ea"/>
                <a:cs typeface="+mn-cs"/>
              </a:defRPr>
            </a:lvl4pPr>
            <a:lvl5pPr marL="228600" indent="-228600" algn="l" defTabSz="457200" rtl="0" eaLnBrk="1" latinLnBrk="0" hangingPunct="1">
              <a:spcAft>
                <a:spcPts val="600"/>
              </a:spcAft>
              <a:buClr>
                <a:srgbClr val="98002E"/>
              </a:buClr>
              <a:buFont typeface="Wingdings 3" panose="05040102010807070707" pitchFamily="18" charset="2"/>
              <a:buChar char="}"/>
              <a:defRPr lang="en-US" sz="2000" kern="1200" dirty="0">
                <a:solidFill>
                  <a:srgbClr val="59585B"/>
                </a:solidFill>
                <a:latin typeface="+mn-lt"/>
                <a:ea typeface="+mn-ea"/>
                <a:cs typeface="+mn-cs"/>
              </a:defRPr>
            </a:lvl5pPr>
          </a:lstStyle>
          <a:p>
            <a:pPr lvl="0"/>
            <a:r>
              <a:rPr lang="en-US" smtClean="0"/>
              <a:t>Click to edit Master text styles</a:t>
            </a:r>
          </a:p>
          <a:p>
            <a:pPr lvl="1"/>
            <a:r>
              <a:rPr lang="en-US" smtClean="0"/>
              <a:t>Second level</a:t>
            </a:r>
          </a:p>
          <a:p>
            <a:pPr lvl="2"/>
            <a:r>
              <a:rPr lang="en-US" smtClean="0"/>
              <a:t>Third level</a:t>
            </a:r>
          </a:p>
        </p:txBody>
      </p:sp>
      <p:sp>
        <p:nvSpPr>
          <p:cNvPr id="27" name="Text Placeholder 24"/>
          <p:cNvSpPr>
            <a:spLocks noGrp="1"/>
          </p:cNvSpPr>
          <p:nvPr>
            <p:ph type="body" sz="quarter" idx="15"/>
          </p:nvPr>
        </p:nvSpPr>
        <p:spPr>
          <a:xfrm>
            <a:off x="147894" y="4970673"/>
            <a:ext cx="4464439" cy="1177378"/>
          </a:xfrm>
          <a:prstGeom prst="rect">
            <a:avLst/>
          </a:prstGeom>
        </p:spPr>
        <p:txBody>
          <a:bodyPr/>
          <a:lstStyle>
            <a:lvl1pPr marL="182880" indent="-182880" algn="l" defTabSz="457200" rtl="0" eaLnBrk="1" latinLnBrk="0" hangingPunct="1">
              <a:spcBef>
                <a:spcPts val="0"/>
              </a:spcBef>
              <a:spcAft>
                <a:spcPts val="300"/>
              </a:spcAft>
              <a:buClr>
                <a:schemeClr val="tx1"/>
              </a:buClr>
              <a:buFont typeface="Arial" panose="020B0604020202020204" pitchFamily="34" charset="0"/>
              <a:buChar char="•"/>
              <a:defRPr lang="en-US" sz="1200" kern="1200" dirty="0" smtClean="0">
                <a:solidFill>
                  <a:schemeClr val="accent6">
                    <a:lumMod val="75000"/>
                  </a:schemeClr>
                </a:solidFill>
                <a:latin typeface="+mn-lt"/>
                <a:ea typeface="+mn-ea"/>
                <a:cs typeface="+mn-cs"/>
              </a:defRPr>
            </a:lvl1pPr>
            <a:lvl2pPr marL="182880" indent="-182880" algn="l" defTabSz="457200" rtl="0" eaLnBrk="1" latinLnBrk="0" hangingPunct="1">
              <a:spcBef>
                <a:spcPts val="0"/>
              </a:spcBef>
              <a:spcAft>
                <a:spcPts val="300"/>
              </a:spcAft>
              <a:buClr>
                <a:schemeClr val="tx1"/>
              </a:buClr>
              <a:buFont typeface="Arial" panose="020B0604020202020204" pitchFamily="34" charset="0"/>
              <a:buChar char="•"/>
              <a:defRPr lang="en-US" sz="1200" kern="1200" dirty="0" smtClean="0">
                <a:solidFill>
                  <a:schemeClr val="accent6">
                    <a:lumMod val="75000"/>
                  </a:schemeClr>
                </a:solidFill>
                <a:latin typeface="+mn-lt"/>
                <a:ea typeface="+mn-ea"/>
                <a:cs typeface="+mn-cs"/>
              </a:defRPr>
            </a:lvl2pPr>
            <a:lvl3pPr marL="182880" indent="-182880" algn="l" defTabSz="457200" rtl="0" eaLnBrk="1" latinLnBrk="0" hangingPunct="1">
              <a:spcBef>
                <a:spcPts val="0"/>
              </a:spcBef>
              <a:spcAft>
                <a:spcPts val="300"/>
              </a:spcAft>
              <a:buClr>
                <a:schemeClr val="tx1"/>
              </a:buClr>
              <a:buFont typeface="Arial" panose="020B0604020202020204" pitchFamily="34" charset="0"/>
              <a:buChar char="•"/>
              <a:defRPr lang="en-US" sz="1200" kern="1200" dirty="0" smtClean="0">
                <a:solidFill>
                  <a:schemeClr val="accent6">
                    <a:lumMod val="75000"/>
                  </a:schemeClr>
                </a:solidFill>
                <a:latin typeface="+mn-lt"/>
                <a:ea typeface="+mn-ea"/>
                <a:cs typeface="+mn-cs"/>
              </a:defRPr>
            </a:lvl3pPr>
            <a:lvl4pPr marL="228600" indent="-228600" algn="l" defTabSz="457200" rtl="0" eaLnBrk="1" latinLnBrk="0" hangingPunct="1">
              <a:spcAft>
                <a:spcPts val="600"/>
              </a:spcAft>
              <a:buClr>
                <a:srgbClr val="98002E"/>
              </a:buClr>
              <a:buFont typeface="Wingdings 3" panose="05040102010807070707" pitchFamily="18" charset="2"/>
              <a:buChar char="}"/>
              <a:defRPr lang="en-US" sz="2000" kern="1200" dirty="0" smtClean="0">
                <a:solidFill>
                  <a:srgbClr val="59585B"/>
                </a:solidFill>
                <a:latin typeface="+mn-lt"/>
                <a:ea typeface="+mn-ea"/>
                <a:cs typeface="+mn-cs"/>
              </a:defRPr>
            </a:lvl4pPr>
            <a:lvl5pPr marL="228600" indent="-228600" algn="l" defTabSz="457200" rtl="0" eaLnBrk="1" latinLnBrk="0" hangingPunct="1">
              <a:spcAft>
                <a:spcPts val="600"/>
              </a:spcAft>
              <a:buClr>
                <a:srgbClr val="98002E"/>
              </a:buClr>
              <a:buFont typeface="Wingdings 3" panose="05040102010807070707" pitchFamily="18" charset="2"/>
              <a:buChar char="}"/>
              <a:defRPr lang="en-US" sz="2000" kern="1200" dirty="0">
                <a:solidFill>
                  <a:srgbClr val="59585B"/>
                </a:solidFill>
                <a:latin typeface="+mn-lt"/>
                <a:ea typeface="+mn-ea"/>
                <a:cs typeface="+mn-cs"/>
              </a:defRPr>
            </a:lvl5pPr>
          </a:lstStyle>
          <a:p>
            <a:pPr lvl="0"/>
            <a:r>
              <a:rPr lang="en-US" smtClean="0"/>
              <a:t>Click to edit Master text styles</a:t>
            </a:r>
          </a:p>
          <a:p>
            <a:pPr lvl="1"/>
            <a:r>
              <a:rPr lang="en-US" smtClean="0"/>
              <a:t>Second level</a:t>
            </a:r>
          </a:p>
          <a:p>
            <a:pPr lvl="2"/>
            <a:r>
              <a:rPr lang="en-US" smtClean="0"/>
              <a:t>Third level</a:t>
            </a:r>
          </a:p>
        </p:txBody>
      </p:sp>
      <p:grpSp>
        <p:nvGrpSpPr>
          <p:cNvPr id="24" name="Group 23"/>
          <p:cNvGrpSpPr/>
          <p:nvPr/>
        </p:nvGrpSpPr>
        <p:grpSpPr>
          <a:xfrm>
            <a:off x="4612653" y="1058437"/>
            <a:ext cx="4464120" cy="1664392"/>
            <a:chOff x="3439885" y="1190171"/>
            <a:chExt cx="4470400" cy="2376784"/>
          </a:xfrm>
        </p:grpSpPr>
        <p:sp>
          <p:nvSpPr>
            <p:cNvPr id="30" name="Rectangle 29"/>
            <p:cNvSpPr/>
            <p:nvPr/>
          </p:nvSpPr>
          <p:spPr>
            <a:xfrm>
              <a:off x="3439885" y="1665583"/>
              <a:ext cx="4470400" cy="1901372"/>
            </a:xfrm>
            <a:prstGeom prst="rect">
              <a:avLst/>
            </a:prstGeom>
            <a:solidFill>
              <a:schemeClr val="bg1">
                <a:lumMod val="85000"/>
                <a:alpha val="38000"/>
              </a:schemeClr>
            </a:solidFill>
            <a:ln w="9525"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sz="2400" dirty="0">
                <a:solidFill>
                  <a:prstClr val="black"/>
                </a:solidFill>
                <a:latin typeface="Arial" charset="0"/>
                <a:ea typeface="ＭＳ Ｐゴシック" pitchFamily="-32" charset="-128"/>
              </a:endParaRPr>
            </a:p>
          </p:txBody>
        </p:sp>
        <p:sp>
          <p:nvSpPr>
            <p:cNvPr id="31" name="Rectangle 30"/>
            <p:cNvSpPr/>
            <p:nvPr/>
          </p:nvSpPr>
          <p:spPr>
            <a:xfrm>
              <a:off x="3439885" y="1190171"/>
              <a:ext cx="4470400" cy="475412"/>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grpSp>
      <p:grpSp>
        <p:nvGrpSpPr>
          <p:cNvPr id="34" name="Group 33"/>
          <p:cNvGrpSpPr/>
          <p:nvPr/>
        </p:nvGrpSpPr>
        <p:grpSpPr>
          <a:xfrm>
            <a:off x="4612653" y="2803438"/>
            <a:ext cx="4464120" cy="1664392"/>
            <a:chOff x="3439885" y="1190171"/>
            <a:chExt cx="4470400" cy="2376784"/>
          </a:xfrm>
        </p:grpSpPr>
        <p:sp>
          <p:nvSpPr>
            <p:cNvPr id="35" name="Rectangle 34"/>
            <p:cNvSpPr/>
            <p:nvPr/>
          </p:nvSpPr>
          <p:spPr>
            <a:xfrm>
              <a:off x="3439885" y="1665583"/>
              <a:ext cx="4470400" cy="1901372"/>
            </a:xfrm>
            <a:prstGeom prst="rect">
              <a:avLst/>
            </a:prstGeom>
            <a:solidFill>
              <a:schemeClr val="bg1">
                <a:lumMod val="85000"/>
                <a:alpha val="38000"/>
              </a:schemeClr>
            </a:solidFill>
            <a:ln w="9525"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sz="2400" dirty="0">
                <a:solidFill>
                  <a:prstClr val="black"/>
                </a:solidFill>
                <a:latin typeface="Arial" charset="0"/>
                <a:ea typeface="ＭＳ Ｐゴシック" pitchFamily="-32" charset="-128"/>
              </a:endParaRPr>
            </a:p>
          </p:txBody>
        </p:sp>
        <p:sp>
          <p:nvSpPr>
            <p:cNvPr id="36" name="Rectangle 35"/>
            <p:cNvSpPr/>
            <p:nvPr/>
          </p:nvSpPr>
          <p:spPr>
            <a:xfrm>
              <a:off x="3439885" y="1190171"/>
              <a:ext cx="4470400" cy="475412"/>
            </a:xfrm>
            <a:prstGeom prst="rect">
              <a:avLst/>
            </a:prstGeom>
            <a:solidFill>
              <a:schemeClr val="accent2"/>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grpSp>
      <p:grpSp>
        <p:nvGrpSpPr>
          <p:cNvPr id="37" name="Group 36"/>
          <p:cNvGrpSpPr/>
          <p:nvPr/>
        </p:nvGrpSpPr>
        <p:grpSpPr>
          <a:xfrm>
            <a:off x="4612653" y="4548439"/>
            <a:ext cx="4464120" cy="1664392"/>
            <a:chOff x="3439885" y="1190171"/>
            <a:chExt cx="4470400" cy="2376784"/>
          </a:xfrm>
        </p:grpSpPr>
        <p:sp>
          <p:nvSpPr>
            <p:cNvPr id="38" name="Rectangle 37"/>
            <p:cNvSpPr/>
            <p:nvPr/>
          </p:nvSpPr>
          <p:spPr>
            <a:xfrm>
              <a:off x="3439885" y="1665583"/>
              <a:ext cx="4470400" cy="1901372"/>
            </a:xfrm>
            <a:prstGeom prst="rect">
              <a:avLst/>
            </a:prstGeom>
            <a:solidFill>
              <a:schemeClr val="bg1">
                <a:lumMod val="85000"/>
                <a:alpha val="38000"/>
              </a:schemeClr>
            </a:solidFill>
            <a:ln w="9525"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sz="2400" dirty="0">
                <a:solidFill>
                  <a:prstClr val="black"/>
                </a:solidFill>
                <a:latin typeface="Arial" charset="0"/>
                <a:ea typeface="ＭＳ Ｐゴシック" pitchFamily="-32" charset="-128"/>
              </a:endParaRPr>
            </a:p>
          </p:txBody>
        </p:sp>
        <p:sp>
          <p:nvSpPr>
            <p:cNvPr id="39" name="Rectangle 38"/>
            <p:cNvSpPr/>
            <p:nvPr/>
          </p:nvSpPr>
          <p:spPr>
            <a:xfrm>
              <a:off x="3439885" y="1190171"/>
              <a:ext cx="4470400" cy="475412"/>
            </a:xfrm>
            <a:prstGeom prst="rect">
              <a:avLst/>
            </a:prstGeom>
            <a:solidFill>
              <a:schemeClr val="accent3"/>
            </a:solidFill>
            <a:ln>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grpSp>
      <p:sp>
        <p:nvSpPr>
          <p:cNvPr id="40" name="Text Placeholder 20"/>
          <p:cNvSpPr>
            <a:spLocks noGrp="1"/>
          </p:cNvSpPr>
          <p:nvPr>
            <p:ph type="body" sz="quarter" idx="16"/>
          </p:nvPr>
        </p:nvSpPr>
        <p:spPr>
          <a:xfrm>
            <a:off x="4612333" y="1058118"/>
            <a:ext cx="4464120" cy="333375"/>
          </a:xfrm>
          <a:prstGeom prst="rect">
            <a:avLst/>
          </a:prstGeom>
          <a:noFill/>
        </p:spPr>
        <p:txBody>
          <a:bodyPr anchor="ctr"/>
          <a:lstStyle>
            <a:lvl1pPr marL="0" indent="0">
              <a:buNone/>
              <a:defRPr sz="1800" b="1">
                <a:solidFill>
                  <a:schemeClr val="bg1"/>
                </a:solidFill>
              </a:defRPr>
            </a:lvl1pPr>
          </a:lstStyle>
          <a:p>
            <a:pPr lvl="0"/>
            <a:r>
              <a:rPr lang="en-US" smtClean="0"/>
              <a:t>Click to edit Master text styles</a:t>
            </a:r>
          </a:p>
        </p:txBody>
      </p:sp>
      <p:sp>
        <p:nvSpPr>
          <p:cNvPr id="41" name="Text Placeholder 20"/>
          <p:cNvSpPr>
            <a:spLocks noGrp="1"/>
          </p:cNvSpPr>
          <p:nvPr>
            <p:ph type="body" sz="quarter" idx="17"/>
          </p:nvPr>
        </p:nvSpPr>
        <p:spPr>
          <a:xfrm>
            <a:off x="4612654" y="2802980"/>
            <a:ext cx="4463850" cy="333375"/>
          </a:xfrm>
          <a:prstGeom prst="rect">
            <a:avLst/>
          </a:prstGeom>
          <a:noFill/>
          <a:ln>
            <a:noFill/>
          </a:ln>
        </p:spPr>
        <p:txBody>
          <a:bodyPr anchor="ctr"/>
          <a:lstStyle>
            <a:lvl1pPr marL="0" indent="0">
              <a:buNone/>
              <a:defRPr sz="1800" b="1">
                <a:solidFill>
                  <a:schemeClr val="bg1"/>
                </a:solidFill>
              </a:defRPr>
            </a:lvl1pPr>
          </a:lstStyle>
          <a:p>
            <a:pPr lvl="0"/>
            <a:r>
              <a:rPr lang="en-US" smtClean="0"/>
              <a:t>Click to edit Master text styles</a:t>
            </a:r>
          </a:p>
        </p:txBody>
      </p:sp>
      <p:sp>
        <p:nvSpPr>
          <p:cNvPr id="42" name="Text Placeholder 20"/>
          <p:cNvSpPr>
            <a:spLocks noGrp="1"/>
          </p:cNvSpPr>
          <p:nvPr>
            <p:ph type="body" sz="quarter" idx="18"/>
          </p:nvPr>
        </p:nvSpPr>
        <p:spPr>
          <a:xfrm>
            <a:off x="4612654" y="4547842"/>
            <a:ext cx="4463850" cy="333375"/>
          </a:xfrm>
          <a:prstGeom prst="rect">
            <a:avLst/>
          </a:prstGeom>
          <a:noFill/>
          <a:ln>
            <a:noFill/>
          </a:ln>
        </p:spPr>
        <p:txBody>
          <a:bodyPr anchor="ctr"/>
          <a:lstStyle>
            <a:lvl1pPr marL="0" indent="0">
              <a:buNone/>
              <a:defRPr sz="1800" b="1">
                <a:solidFill>
                  <a:schemeClr val="bg1"/>
                </a:solidFill>
              </a:defRPr>
            </a:lvl1pPr>
          </a:lstStyle>
          <a:p>
            <a:pPr lvl="0"/>
            <a:r>
              <a:rPr lang="en-US" smtClean="0"/>
              <a:t>Click to edit Master text styles</a:t>
            </a:r>
          </a:p>
        </p:txBody>
      </p:sp>
      <p:sp>
        <p:nvSpPr>
          <p:cNvPr id="43" name="Text Placeholder 24"/>
          <p:cNvSpPr>
            <a:spLocks noGrp="1"/>
          </p:cNvSpPr>
          <p:nvPr>
            <p:ph type="body" sz="quarter" idx="19"/>
          </p:nvPr>
        </p:nvSpPr>
        <p:spPr>
          <a:xfrm>
            <a:off x="4612594" y="1487268"/>
            <a:ext cx="4464439" cy="1177378"/>
          </a:xfrm>
          <a:prstGeom prst="rect">
            <a:avLst/>
          </a:prstGeom>
        </p:spPr>
        <p:txBody>
          <a:bodyPr/>
          <a:lstStyle>
            <a:lvl1pPr marL="182880" indent="-182880" algn="l" defTabSz="457200" rtl="0" eaLnBrk="1" latinLnBrk="0" hangingPunct="1">
              <a:spcBef>
                <a:spcPts val="0"/>
              </a:spcBef>
              <a:spcAft>
                <a:spcPts val="300"/>
              </a:spcAft>
              <a:buClr>
                <a:schemeClr val="tx1"/>
              </a:buClr>
              <a:buFont typeface="Arial" panose="020B0604020202020204" pitchFamily="34" charset="0"/>
              <a:buChar char="•"/>
              <a:defRPr lang="en-US" sz="1200" kern="1200" dirty="0" smtClean="0">
                <a:solidFill>
                  <a:schemeClr val="accent6">
                    <a:lumMod val="75000"/>
                  </a:schemeClr>
                </a:solidFill>
                <a:latin typeface="+mn-lt"/>
                <a:ea typeface="+mn-ea"/>
                <a:cs typeface="+mn-cs"/>
              </a:defRPr>
            </a:lvl1pPr>
            <a:lvl2pPr marL="182880" indent="-182880" algn="l" defTabSz="457200" rtl="0" eaLnBrk="1" latinLnBrk="0" hangingPunct="1">
              <a:spcBef>
                <a:spcPts val="0"/>
              </a:spcBef>
              <a:spcAft>
                <a:spcPts val="300"/>
              </a:spcAft>
              <a:buClr>
                <a:schemeClr val="tx1"/>
              </a:buClr>
              <a:buFont typeface="Arial" panose="020B0604020202020204" pitchFamily="34" charset="0"/>
              <a:buChar char="•"/>
              <a:defRPr lang="en-US" sz="1200" kern="1200" dirty="0" smtClean="0">
                <a:solidFill>
                  <a:schemeClr val="accent6">
                    <a:lumMod val="75000"/>
                  </a:schemeClr>
                </a:solidFill>
                <a:latin typeface="+mn-lt"/>
                <a:ea typeface="+mn-ea"/>
                <a:cs typeface="+mn-cs"/>
              </a:defRPr>
            </a:lvl2pPr>
            <a:lvl3pPr marL="182880" indent="-182880" algn="l" defTabSz="457200" rtl="0" eaLnBrk="1" latinLnBrk="0" hangingPunct="1">
              <a:spcBef>
                <a:spcPts val="0"/>
              </a:spcBef>
              <a:spcAft>
                <a:spcPts val="300"/>
              </a:spcAft>
              <a:buClr>
                <a:schemeClr val="tx1"/>
              </a:buClr>
              <a:buFont typeface="Arial" panose="020B0604020202020204" pitchFamily="34" charset="0"/>
              <a:buChar char="•"/>
              <a:defRPr lang="en-US" sz="1200" kern="1200" dirty="0" smtClean="0">
                <a:solidFill>
                  <a:schemeClr val="accent6">
                    <a:lumMod val="75000"/>
                  </a:schemeClr>
                </a:solidFill>
                <a:latin typeface="+mn-lt"/>
                <a:ea typeface="+mn-ea"/>
                <a:cs typeface="+mn-cs"/>
              </a:defRPr>
            </a:lvl3pPr>
            <a:lvl4pPr marL="228600" indent="-228600" algn="l" defTabSz="457200" rtl="0" eaLnBrk="1" latinLnBrk="0" hangingPunct="1">
              <a:spcAft>
                <a:spcPts val="600"/>
              </a:spcAft>
              <a:buClr>
                <a:srgbClr val="98002E"/>
              </a:buClr>
              <a:buFont typeface="Wingdings 3" panose="05040102010807070707" pitchFamily="18" charset="2"/>
              <a:buChar char="}"/>
              <a:defRPr lang="en-US" sz="2000" kern="1200" dirty="0" smtClean="0">
                <a:solidFill>
                  <a:srgbClr val="59585B"/>
                </a:solidFill>
                <a:latin typeface="+mn-lt"/>
                <a:ea typeface="+mn-ea"/>
                <a:cs typeface="+mn-cs"/>
              </a:defRPr>
            </a:lvl4pPr>
            <a:lvl5pPr marL="228600" indent="-228600" algn="l" defTabSz="457200" rtl="0" eaLnBrk="1" latinLnBrk="0" hangingPunct="1">
              <a:spcAft>
                <a:spcPts val="600"/>
              </a:spcAft>
              <a:buClr>
                <a:srgbClr val="98002E"/>
              </a:buClr>
              <a:buFont typeface="Wingdings 3" panose="05040102010807070707" pitchFamily="18" charset="2"/>
              <a:buChar char="}"/>
              <a:defRPr lang="en-US" sz="2000" kern="1200" dirty="0">
                <a:solidFill>
                  <a:srgbClr val="59585B"/>
                </a:solidFill>
                <a:latin typeface="+mn-lt"/>
                <a:ea typeface="+mn-ea"/>
                <a:cs typeface="+mn-cs"/>
              </a:defRPr>
            </a:lvl5pPr>
          </a:lstStyle>
          <a:p>
            <a:pPr lvl="0"/>
            <a:r>
              <a:rPr lang="en-US" smtClean="0"/>
              <a:t>Click to edit Master text styles</a:t>
            </a:r>
          </a:p>
          <a:p>
            <a:pPr lvl="1"/>
            <a:r>
              <a:rPr lang="en-US" smtClean="0"/>
              <a:t>Second level</a:t>
            </a:r>
          </a:p>
          <a:p>
            <a:pPr lvl="2"/>
            <a:r>
              <a:rPr lang="en-US" smtClean="0"/>
              <a:t>Third level</a:t>
            </a:r>
          </a:p>
        </p:txBody>
      </p:sp>
      <p:sp>
        <p:nvSpPr>
          <p:cNvPr id="44" name="Text Placeholder 24"/>
          <p:cNvSpPr>
            <a:spLocks noGrp="1"/>
          </p:cNvSpPr>
          <p:nvPr>
            <p:ph type="body" sz="quarter" idx="20"/>
          </p:nvPr>
        </p:nvSpPr>
        <p:spPr>
          <a:xfrm>
            <a:off x="4612594" y="3222836"/>
            <a:ext cx="4464439" cy="1177378"/>
          </a:xfrm>
          <a:prstGeom prst="rect">
            <a:avLst/>
          </a:prstGeom>
        </p:spPr>
        <p:txBody>
          <a:bodyPr/>
          <a:lstStyle>
            <a:lvl1pPr marL="182880" indent="-182880" algn="l" defTabSz="457200" rtl="0" eaLnBrk="1" latinLnBrk="0" hangingPunct="1">
              <a:spcBef>
                <a:spcPts val="0"/>
              </a:spcBef>
              <a:spcAft>
                <a:spcPts val="300"/>
              </a:spcAft>
              <a:buClr>
                <a:schemeClr val="tx1"/>
              </a:buClr>
              <a:buFont typeface="Arial" panose="020B0604020202020204" pitchFamily="34" charset="0"/>
              <a:buChar char="•"/>
              <a:defRPr lang="en-US" sz="1200" kern="1200" dirty="0" smtClean="0">
                <a:solidFill>
                  <a:schemeClr val="accent6">
                    <a:lumMod val="75000"/>
                  </a:schemeClr>
                </a:solidFill>
                <a:latin typeface="+mn-lt"/>
                <a:ea typeface="+mn-ea"/>
                <a:cs typeface="+mn-cs"/>
              </a:defRPr>
            </a:lvl1pPr>
            <a:lvl2pPr marL="182880" indent="-182880" algn="l" defTabSz="457200" rtl="0" eaLnBrk="1" latinLnBrk="0" hangingPunct="1">
              <a:spcBef>
                <a:spcPts val="0"/>
              </a:spcBef>
              <a:spcAft>
                <a:spcPts val="300"/>
              </a:spcAft>
              <a:buClr>
                <a:schemeClr val="tx1"/>
              </a:buClr>
              <a:buFont typeface="Arial" panose="020B0604020202020204" pitchFamily="34" charset="0"/>
              <a:buChar char="•"/>
              <a:defRPr lang="en-US" sz="1200" kern="1200" dirty="0" smtClean="0">
                <a:solidFill>
                  <a:schemeClr val="accent6">
                    <a:lumMod val="75000"/>
                  </a:schemeClr>
                </a:solidFill>
                <a:latin typeface="+mn-lt"/>
                <a:ea typeface="+mn-ea"/>
                <a:cs typeface="+mn-cs"/>
              </a:defRPr>
            </a:lvl2pPr>
            <a:lvl3pPr marL="182880" indent="-182880" algn="l" defTabSz="457200" rtl="0" eaLnBrk="1" latinLnBrk="0" hangingPunct="1">
              <a:spcBef>
                <a:spcPts val="0"/>
              </a:spcBef>
              <a:spcAft>
                <a:spcPts val="300"/>
              </a:spcAft>
              <a:buClr>
                <a:schemeClr val="tx1"/>
              </a:buClr>
              <a:buFont typeface="Arial" panose="020B0604020202020204" pitchFamily="34" charset="0"/>
              <a:buChar char="•"/>
              <a:defRPr lang="en-US" sz="1200" kern="1200" dirty="0" smtClean="0">
                <a:solidFill>
                  <a:schemeClr val="accent6">
                    <a:lumMod val="75000"/>
                  </a:schemeClr>
                </a:solidFill>
                <a:latin typeface="+mn-lt"/>
                <a:ea typeface="+mn-ea"/>
                <a:cs typeface="+mn-cs"/>
              </a:defRPr>
            </a:lvl3pPr>
            <a:lvl4pPr marL="228600" indent="-228600" algn="l" defTabSz="457200" rtl="0" eaLnBrk="1" latinLnBrk="0" hangingPunct="1">
              <a:spcAft>
                <a:spcPts val="600"/>
              </a:spcAft>
              <a:buClr>
                <a:srgbClr val="98002E"/>
              </a:buClr>
              <a:buFont typeface="Wingdings 3" panose="05040102010807070707" pitchFamily="18" charset="2"/>
              <a:buChar char="}"/>
              <a:defRPr lang="en-US" sz="2000" kern="1200" dirty="0" smtClean="0">
                <a:solidFill>
                  <a:srgbClr val="59585B"/>
                </a:solidFill>
                <a:latin typeface="+mn-lt"/>
                <a:ea typeface="+mn-ea"/>
                <a:cs typeface="+mn-cs"/>
              </a:defRPr>
            </a:lvl4pPr>
            <a:lvl5pPr marL="228600" indent="-228600" algn="l" defTabSz="457200" rtl="0" eaLnBrk="1" latinLnBrk="0" hangingPunct="1">
              <a:spcAft>
                <a:spcPts val="600"/>
              </a:spcAft>
              <a:buClr>
                <a:srgbClr val="98002E"/>
              </a:buClr>
              <a:buFont typeface="Wingdings 3" panose="05040102010807070707" pitchFamily="18" charset="2"/>
              <a:buChar char="}"/>
              <a:defRPr lang="en-US" sz="2000" kern="1200" dirty="0">
                <a:solidFill>
                  <a:srgbClr val="59585B"/>
                </a:solidFill>
                <a:latin typeface="+mn-lt"/>
                <a:ea typeface="+mn-ea"/>
                <a:cs typeface="+mn-cs"/>
              </a:defRPr>
            </a:lvl5pPr>
          </a:lstStyle>
          <a:p>
            <a:pPr lvl="0"/>
            <a:r>
              <a:rPr lang="en-US" smtClean="0"/>
              <a:t>Click to edit Master text styles</a:t>
            </a:r>
          </a:p>
          <a:p>
            <a:pPr lvl="1"/>
            <a:r>
              <a:rPr lang="en-US" smtClean="0"/>
              <a:t>Second level</a:t>
            </a:r>
          </a:p>
          <a:p>
            <a:pPr lvl="2"/>
            <a:r>
              <a:rPr lang="en-US" smtClean="0"/>
              <a:t>Third level</a:t>
            </a:r>
          </a:p>
        </p:txBody>
      </p:sp>
      <p:sp>
        <p:nvSpPr>
          <p:cNvPr id="45" name="Text Placeholder 24"/>
          <p:cNvSpPr>
            <a:spLocks noGrp="1"/>
          </p:cNvSpPr>
          <p:nvPr>
            <p:ph type="body" sz="quarter" idx="21"/>
          </p:nvPr>
        </p:nvSpPr>
        <p:spPr>
          <a:xfrm>
            <a:off x="4612594" y="4970354"/>
            <a:ext cx="4464439" cy="1177378"/>
          </a:xfrm>
          <a:prstGeom prst="rect">
            <a:avLst/>
          </a:prstGeom>
        </p:spPr>
        <p:txBody>
          <a:bodyPr/>
          <a:lstStyle>
            <a:lvl1pPr marL="182880" indent="-182880" algn="l" defTabSz="457200" rtl="0" eaLnBrk="1" latinLnBrk="0" hangingPunct="1">
              <a:spcBef>
                <a:spcPts val="0"/>
              </a:spcBef>
              <a:spcAft>
                <a:spcPts val="300"/>
              </a:spcAft>
              <a:buClr>
                <a:schemeClr val="tx1"/>
              </a:buClr>
              <a:buFont typeface="Arial" panose="020B0604020202020204" pitchFamily="34" charset="0"/>
              <a:buChar char="•"/>
              <a:defRPr lang="en-US" sz="1200" kern="1200" dirty="0" smtClean="0">
                <a:solidFill>
                  <a:schemeClr val="accent6">
                    <a:lumMod val="75000"/>
                  </a:schemeClr>
                </a:solidFill>
                <a:latin typeface="+mn-lt"/>
                <a:ea typeface="+mn-ea"/>
                <a:cs typeface="+mn-cs"/>
              </a:defRPr>
            </a:lvl1pPr>
            <a:lvl2pPr marL="182880" indent="-182880" algn="l" defTabSz="457200" rtl="0" eaLnBrk="1" latinLnBrk="0" hangingPunct="1">
              <a:spcBef>
                <a:spcPts val="0"/>
              </a:spcBef>
              <a:spcAft>
                <a:spcPts val="300"/>
              </a:spcAft>
              <a:buClr>
                <a:schemeClr val="tx1"/>
              </a:buClr>
              <a:buFont typeface="Arial" panose="020B0604020202020204" pitchFamily="34" charset="0"/>
              <a:buChar char="•"/>
              <a:defRPr lang="en-US" sz="1200" kern="1200" dirty="0" smtClean="0">
                <a:solidFill>
                  <a:schemeClr val="accent6">
                    <a:lumMod val="75000"/>
                  </a:schemeClr>
                </a:solidFill>
                <a:latin typeface="+mn-lt"/>
                <a:ea typeface="+mn-ea"/>
                <a:cs typeface="+mn-cs"/>
              </a:defRPr>
            </a:lvl2pPr>
            <a:lvl3pPr marL="182880" indent="-182880" algn="l" defTabSz="457200" rtl="0" eaLnBrk="1" latinLnBrk="0" hangingPunct="1">
              <a:spcBef>
                <a:spcPts val="0"/>
              </a:spcBef>
              <a:spcAft>
                <a:spcPts val="300"/>
              </a:spcAft>
              <a:buClr>
                <a:schemeClr val="tx1"/>
              </a:buClr>
              <a:buFont typeface="Arial" panose="020B0604020202020204" pitchFamily="34" charset="0"/>
              <a:buChar char="•"/>
              <a:defRPr lang="en-US" sz="1200" kern="1200" dirty="0" smtClean="0">
                <a:solidFill>
                  <a:schemeClr val="accent6">
                    <a:lumMod val="75000"/>
                  </a:schemeClr>
                </a:solidFill>
                <a:latin typeface="+mn-lt"/>
                <a:ea typeface="+mn-ea"/>
                <a:cs typeface="+mn-cs"/>
              </a:defRPr>
            </a:lvl3pPr>
            <a:lvl4pPr marL="228600" indent="-228600" algn="l" defTabSz="457200" rtl="0" eaLnBrk="1" latinLnBrk="0" hangingPunct="1">
              <a:spcAft>
                <a:spcPts val="600"/>
              </a:spcAft>
              <a:buClr>
                <a:srgbClr val="98002E"/>
              </a:buClr>
              <a:buFont typeface="Wingdings 3" panose="05040102010807070707" pitchFamily="18" charset="2"/>
              <a:buChar char="}"/>
              <a:defRPr lang="en-US" sz="2000" kern="1200" dirty="0" smtClean="0">
                <a:solidFill>
                  <a:srgbClr val="59585B"/>
                </a:solidFill>
                <a:latin typeface="+mn-lt"/>
                <a:ea typeface="+mn-ea"/>
                <a:cs typeface="+mn-cs"/>
              </a:defRPr>
            </a:lvl4pPr>
            <a:lvl5pPr marL="228600" indent="-228600" algn="l" defTabSz="457200" rtl="0" eaLnBrk="1" latinLnBrk="0" hangingPunct="1">
              <a:spcAft>
                <a:spcPts val="600"/>
              </a:spcAft>
              <a:buClr>
                <a:srgbClr val="98002E"/>
              </a:buClr>
              <a:buFont typeface="Wingdings 3" panose="05040102010807070707" pitchFamily="18" charset="2"/>
              <a:buChar char="}"/>
              <a:defRPr lang="en-US" sz="2000" kern="1200" dirty="0">
                <a:solidFill>
                  <a:srgbClr val="59585B"/>
                </a:solidFill>
                <a:latin typeface="+mn-lt"/>
                <a:ea typeface="+mn-ea"/>
                <a:cs typeface="+mn-cs"/>
              </a:defRPr>
            </a:lvl5pPr>
          </a:lstStyle>
          <a:p>
            <a:pPr lvl="0"/>
            <a:r>
              <a:rPr lang="en-US" smtClean="0"/>
              <a:t>Click to edit Master text styles</a:t>
            </a:r>
          </a:p>
          <a:p>
            <a:pPr lvl="1"/>
            <a:r>
              <a:rPr lang="en-US" smtClean="0"/>
              <a:t>Second level</a:t>
            </a:r>
          </a:p>
          <a:p>
            <a:pPr lvl="2"/>
            <a:r>
              <a:rPr lang="en-US" smtClean="0"/>
              <a:t>Third level</a:t>
            </a:r>
          </a:p>
        </p:txBody>
      </p:sp>
      <p:sp>
        <p:nvSpPr>
          <p:cNvPr id="46" name="TextBox 45"/>
          <p:cNvSpPr txBox="1"/>
          <p:nvPr/>
        </p:nvSpPr>
        <p:spPr>
          <a:xfrm>
            <a:off x="88200" y="6424511"/>
            <a:ext cx="5998265" cy="400110"/>
          </a:xfrm>
          <a:prstGeom prst="rect">
            <a:avLst/>
          </a:prstGeom>
          <a:noFill/>
        </p:spPr>
        <p:txBody>
          <a:bodyPr wrap="square" rtlCol="0">
            <a:spAutoFit/>
          </a:bodyPr>
          <a:lstStyle/>
          <a:p>
            <a:pPr>
              <a:defRPr/>
            </a:pPr>
            <a:r>
              <a:rPr lang="en-US" sz="1000" cap="all" dirty="0" smtClean="0">
                <a:solidFill>
                  <a:srgbClr val="BFBFBF"/>
                </a:solidFill>
                <a:latin typeface="Open Sans Semibold"/>
              </a:rPr>
              <a:t>Confidential and Propriety to Owens &amp; Minor Distribution, Inc.</a:t>
            </a:r>
          </a:p>
          <a:p>
            <a:endParaRPr lang="en-US" sz="1000" dirty="0">
              <a:solidFill>
                <a:srgbClr val="FFFFFF">
                  <a:lumMod val="75000"/>
                </a:srgbClr>
              </a:solidFill>
              <a:latin typeface="Open Sans Semibold"/>
            </a:endParaRPr>
          </a:p>
        </p:txBody>
      </p:sp>
      <p:sp>
        <p:nvSpPr>
          <p:cNvPr id="47" name="TextBox 46"/>
          <p:cNvSpPr txBox="1"/>
          <p:nvPr/>
        </p:nvSpPr>
        <p:spPr>
          <a:xfrm>
            <a:off x="8369450" y="6470677"/>
            <a:ext cx="774549" cy="338554"/>
          </a:xfrm>
          <a:prstGeom prst="rect">
            <a:avLst/>
          </a:prstGeom>
          <a:noFill/>
        </p:spPr>
        <p:txBody>
          <a:bodyPr wrap="square" rtlCol="0">
            <a:spAutoFit/>
          </a:bodyPr>
          <a:lstStyle/>
          <a:p>
            <a:fld id="{3D84F2F9-315C-FD42-A941-A992AC045A1A}" type="slidenum">
              <a:rPr lang="en-US" sz="1600" smtClean="0">
                <a:solidFill>
                  <a:srgbClr val="FFFFFF"/>
                </a:solidFill>
                <a:latin typeface="Open Sans Semibold"/>
              </a:rPr>
              <a:pPr/>
              <a:t>‹#›</a:t>
            </a:fld>
            <a:endParaRPr lang="en-US" sz="1600" dirty="0">
              <a:solidFill>
                <a:srgbClr val="FFFFFF"/>
              </a:solidFill>
              <a:latin typeface="Open Sans Semibold"/>
            </a:endParaRPr>
          </a:p>
        </p:txBody>
      </p:sp>
      <p:grpSp>
        <p:nvGrpSpPr>
          <p:cNvPr id="48" name="Group 47"/>
          <p:cNvGrpSpPr/>
          <p:nvPr userDrawn="1"/>
        </p:nvGrpSpPr>
        <p:grpSpPr>
          <a:xfrm>
            <a:off x="147953" y="1058756"/>
            <a:ext cx="4464120" cy="1664392"/>
            <a:chOff x="3439885" y="1190171"/>
            <a:chExt cx="4470400" cy="2376784"/>
          </a:xfrm>
        </p:grpSpPr>
        <p:sp>
          <p:nvSpPr>
            <p:cNvPr id="49" name="Rectangle 48"/>
            <p:cNvSpPr/>
            <p:nvPr userDrawn="1"/>
          </p:nvSpPr>
          <p:spPr>
            <a:xfrm>
              <a:off x="3439885" y="1665583"/>
              <a:ext cx="4470400" cy="1901372"/>
            </a:xfrm>
            <a:prstGeom prst="rect">
              <a:avLst/>
            </a:prstGeom>
            <a:solidFill>
              <a:schemeClr val="bg1">
                <a:lumMod val="85000"/>
                <a:alpha val="38000"/>
              </a:schemeClr>
            </a:solidFill>
            <a:ln w="9525"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sz="2400" dirty="0">
                <a:solidFill>
                  <a:prstClr val="black"/>
                </a:solidFill>
                <a:latin typeface="Arial" charset="0"/>
                <a:ea typeface="ＭＳ Ｐゴシック" pitchFamily="-32" charset="-128"/>
              </a:endParaRPr>
            </a:p>
          </p:txBody>
        </p:sp>
        <p:sp>
          <p:nvSpPr>
            <p:cNvPr id="50" name="Rectangle 49"/>
            <p:cNvSpPr/>
            <p:nvPr userDrawn="1"/>
          </p:nvSpPr>
          <p:spPr>
            <a:xfrm>
              <a:off x="3439885" y="1190171"/>
              <a:ext cx="4470400" cy="475412"/>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grpSp>
      <p:grpSp>
        <p:nvGrpSpPr>
          <p:cNvPr id="51" name="Group 50"/>
          <p:cNvGrpSpPr/>
          <p:nvPr userDrawn="1"/>
        </p:nvGrpSpPr>
        <p:grpSpPr>
          <a:xfrm>
            <a:off x="147953" y="2803757"/>
            <a:ext cx="4464120" cy="1664392"/>
            <a:chOff x="3439885" y="1190171"/>
            <a:chExt cx="4470400" cy="2376784"/>
          </a:xfrm>
        </p:grpSpPr>
        <p:sp>
          <p:nvSpPr>
            <p:cNvPr id="52" name="Rectangle 51"/>
            <p:cNvSpPr/>
            <p:nvPr userDrawn="1"/>
          </p:nvSpPr>
          <p:spPr>
            <a:xfrm>
              <a:off x="3439885" y="1665583"/>
              <a:ext cx="4470400" cy="1901372"/>
            </a:xfrm>
            <a:prstGeom prst="rect">
              <a:avLst/>
            </a:prstGeom>
            <a:solidFill>
              <a:schemeClr val="bg1">
                <a:lumMod val="85000"/>
                <a:alpha val="38000"/>
              </a:schemeClr>
            </a:solidFill>
            <a:ln w="9525"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sz="2400" dirty="0">
                <a:solidFill>
                  <a:prstClr val="black"/>
                </a:solidFill>
                <a:latin typeface="Arial" charset="0"/>
                <a:ea typeface="ＭＳ Ｐゴシック" pitchFamily="-32" charset="-128"/>
              </a:endParaRPr>
            </a:p>
          </p:txBody>
        </p:sp>
        <p:sp>
          <p:nvSpPr>
            <p:cNvPr id="53" name="Rectangle 52"/>
            <p:cNvSpPr/>
            <p:nvPr userDrawn="1"/>
          </p:nvSpPr>
          <p:spPr>
            <a:xfrm>
              <a:off x="3439885" y="1190171"/>
              <a:ext cx="4470400" cy="475412"/>
            </a:xfrm>
            <a:prstGeom prst="rect">
              <a:avLst/>
            </a:prstGeom>
            <a:solidFill>
              <a:schemeClr val="accent2"/>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grpSp>
      <p:grpSp>
        <p:nvGrpSpPr>
          <p:cNvPr id="54" name="Group 53"/>
          <p:cNvGrpSpPr/>
          <p:nvPr userDrawn="1"/>
        </p:nvGrpSpPr>
        <p:grpSpPr>
          <a:xfrm>
            <a:off x="147953" y="4548758"/>
            <a:ext cx="4464120" cy="1664392"/>
            <a:chOff x="3439885" y="1190171"/>
            <a:chExt cx="4470400" cy="2376784"/>
          </a:xfrm>
        </p:grpSpPr>
        <p:sp>
          <p:nvSpPr>
            <p:cNvPr id="55" name="Rectangle 54"/>
            <p:cNvSpPr/>
            <p:nvPr userDrawn="1"/>
          </p:nvSpPr>
          <p:spPr>
            <a:xfrm>
              <a:off x="3439885" y="1665583"/>
              <a:ext cx="4470400" cy="1901372"/>
            </a:xfrm>
            <a:prstGeom prst="rect">
              <a:avLst/>
            </a:prstGeom>
            <a:solidFill>
              <a:schemeClr val="bg1">
                <a:lumMod val="85000"/>
                <a:alpha val="38000"/>
              </a:schemeClr>
            </a:solidFill>
            <a:ln w="9525"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sz="2400" dirty="0">
                <a:solidFill>
                  <a:prstClr val="black"/>
                </a:solidFill>
                <a:latin typeface="Arial" charset="0"/>
                <a:ea typeface="ＭＳ Ｐゴシック" pitchFamily="-32" charset="-128"/>
              </a:endParaRPr>
            </a:p>
          </p:txBody>
        </p:sp>
        <p:sp>
          <p:nvSpPr>
            <p:cNvPr id="56" name="Rectangle 55"/>
            <p:cNvSpPr/>
            <p:nvPr userDrawn="1"/>
          </p:nvSpPr>
          <p:spPr>
            <a:xfrm>
              <a:off x="3439885" y="1190171"/>
              <a:ext cx="4470400" cy="475412"/>
            </a:xfrm>
            <a:prstGeom prst="rect">
              <a:avLst/>
            </a:prstGeom>
            <a:solidFill>
              <a:schemeClr val="accent3"/>
            </a:solidFill>
            <a:ln>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grpSp>
      <p:grpSp>
        <p:nvGrpSpPr>
          <p:cNvPr id="57" name="Group 56"/>
          <p:cNvGrpSpPr/>
          <p:nvPr userDrawn="1"/>
        </p:nvGrpSpPr>
        <p:grpSpPr>
          <a:xfrm>
            <a:off x="4612653" y="1058437"/>
            <a:ext cx="4464120" cy="1664392"/>
            <a:chOff x="3439885" y="1190171"/>
            <a:chExt cx="4470400" cy="2376784"/>
          </a:xfrm>
        </p:grpSpPr>
        <p:sp>
          <p:nvSpPr>
            <p:cNvPr id="58" name="Rectangle 57"/>
            <p:cNvSpPr/>
            <p:nvPr userDrawn="1"/>
          </p:nvSpPr>
          <p:spPr>
            <a:xfrm>
              <a:off x="3439885" y="1665583"/>
              <a:ext cx="4470400" cy="1901372"/>
            </a:xfrm>
            <a:prstGeom prst="rect">
              <a:avLst/>
            </a:prstGeom>
            <a:solidFill>
              <a:schemeClr val="bg1">
                <a:lumMod val="85000"/>
                <a:alpha val="38000"/>
              </a:schemeClr>
            </a:solidFill>
            <a:ln w="9525"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sz="2400" dirty="0">
                <a:solidFill>
                  <a:prstClr val="black"/>
                </a:solidFill>
                <a:latin typeface="Arial" charset="0"/>
                <a:ea typeface="ＭＳ Ｐゴシック" pitchFamily="-32" charset="-128"/>
              </a:endParaRPr>
            </a:p>
          </p:txBody>
        </p:sp>
        <p:sp>
          <p:nvSpPr>
            <p:cNvPr id="59" name="Rectangle 58"/>
            <p:cNvSpPr/>
            <p:nvPr userDrawn="1"/>
          </p:nvSpPr>
          <p:spPr>
            <a:xfrm>
              <a:off x="3439885" y="1190171"/>
              <a:ext cx="4470400" cy="475412"/>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grpSp>
      <p:grpSp>
        <p:nvGrpSpPr>
          <p:cNvPr id="60" name="Group 59"/>
          <p:cNvGrpSpPr/>
          <p:nvPr userDrawn="1"/>
        </p:nvGrpSpPr>
        <p:grpSpPr>
          <a:xfrm>
            <a:off x="4612653" y="2803438"/>
            <a:ext cx="4464120" cy="1664392"/>
            <a:chOff x="3439885" y="1190171"/>
            <a:chExt cx="4470400" cy="2376784"/>
          </a:xfrm>
        </p:grpSpPr>
        <p:sp>
          <p:nvSpPr>
            <p:cNvPr id="61" name="Rectangle 60"/>
            <p:cNvSpPr/>
            <p:nvPr userDrawn="1"/>
          </p:nvSpPr>
          <p:spPr>
            <a:xfrm>
              <a:off x="3439885" y="1665583"/>
              <a:ext cx="4470400" cy="1901372"/>
            </a:xfrm>
            <a:prstGeom prst="rect">
              <a:avLst/>
            </a:prstGeom>
            <a:solidFill>
              <a:schemeClr val="bg1">
                <a:lumMod val="85000"/>
                <a:alpha val="38000"/>
              </a:schemeClr>
            </a:solidFill>
            <a:ln w="9525"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sz="2400" dirty="0">
                <a:solidFill>
                  <a:prstClr val="black"/>
                </a:solidFill>
                <a:latin typeface="Arial" charset="0"/>
                <a:ea typeface="ＭＳ Ｐゴシック" pitchFamily="-32" charset="-128"/>
              </a:endParaRPr>
            </a:p>
          </p:txBody>
        </p:sp>
        <p:sp>
          <p:nvSpPr>
            <p:cNvPr id="62" name="Rectangle 61"/>
            <p:cNvSpPr/>
            <p:nvPr userDrawn="1"/>
          </p:nvSpPr>
          <p:spPr>
            <a:xfrm>
              <a:off x="3439885" y="1190171"/>
              <a:ext cx="4470400" cy="475412"/>
            </a:xfrm>
            <a:prstGeom prst="rect">
              <a:avLst/>
            </a:prstGeom>
            <a:solidFill>
              <a:schemeClr val="accent2"/>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grpSp>
      <p:grpSp>
        <p:nvGrpSpPr>
          <p:cNvPr id="63" name="Group 62"/>
          <p:cNvGrpSpPr/>
          <p:nvPr userDrawn="1"/>
        </p:nvGrpSpPr>
        <p:grpSpPr>
          <a:xfrm>
            <a:off x="4612653" y="4548439"/>
            <a:ext cx="4464120" cy="1664392"/>
            <a:chOff x="3439885" y="1190171"/>
            <a:chExt cx="4470400" cy="2376784"/>
          </a:xfrm>
        </p:grpSpPr>
        <p:sp>
          <p:nvSpPr>
            <p:cNvPr id="64" name="Rectangle 63"/>
            <p:cNvSpPr/>
            <p:nvPr userDrawn="1"/>
          </p:nvSpPr>
          <p:spPr>
            <a:xfrm>
              <a:off x="3439885" y="1665583"/>
              <a:ext cx="4470400" cy="1901372"/>
            </a:xfrm>
            <a:prstGeom prst="rect">
              <a:avLst/>
            </a:prstGeom>
            <a:solidFill>
              <a:schemeClr val="bg1">
                <a:lumMod val="85000"/>
                <a:alpha val="38000"/>
              </a:schemeClr>
            </a:solidFill>
            <a:ln w="9525"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sz="2400" dirty="0">
                <a:solidFill>
                  <a:prstClr val="black"/>
                </a:solidFill>
                <a:latin typeface="Arial" charset="0"/>
                <a:ea typeface="ＭＳ Ｐゴシック" pitchFamily="-32" charset="-128"/>
              </a:endParaRPr>
            </a:p>
          </p:txBody>
        </p:sp>
        <p:sp>
          <p:nvSpPr>
            <p:cNvPr id="65" name="Rectangle 64"/>
            <p:cNvSpPr/>
            <p:nvPr userDrawn="1"/>
          </p:nvSpPr>
          <p:spPr>
            <a:xfrm>
              <a:off x="3439885" y="1190171"/>
              <a:ext cx="4470400" cy="475412"/>
            </a:xfrm>
            <a:prstGeom prst="rect">
              <a:avLst/>
            </a:prstGeom>
            <a:solidFill>
              <a:schemeClr val="accent3"/>
            </a:solidFill>
            <a:ln>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grpSp>
      <p:sp>
        <p:nvSpPr>
          <p:cNvPr id="66" name="TextBox 65"/>
          <p:cNvSpPr txBox="1"/>
          <p:nvPr userDrawn="1"/>
        </p:nvSpPr>
        <p:spPr>
          <a:xfrm>
            <a:off x="88200" y="6424511"/>
            <a:ext cx="5998265" cy="400110"/>
          </a:xfrm>
          <a:prstGeom prst="rect">
            <a:avLst/>
          </a:prstGeom>
          <a:noFill/>
        </p:spPr>
        <p:txBody>
          <a:bodyPr wrap="square" rtlCol="0">
            <a:spAutoFit/>
          </a:bodyPr>
          <a:lstStyle/>
          <a:p>
            <a:pPr>
              <a:defRPr/>
            </a:pPr>
            <a:r>
              <a:rPr lang="en-US" sz="1000" cap="all" dirty="0" smtClean="0">
                <a:solidFill>
                  <a:srgbClr val="BFBFBF"/>
                </a:solidFill>
                <a:latin typeface="Open Sans Semibold"/>
              </a:rPr>
              <a:t>Confidential and Propriety to Owens &amp; Minor Distribution, Inc.</a:t>
            </a:r>
          </a:p>
          <a:p>
            <a:endParaRPr lang="en-US" sz="1000" dirty="0">
              <a:solidFill>
                <a:srgbClr val="FFFFFF">
                  <a:lumMod val="75000"/>
                </a:srgbClr>
              </a:solidFill>
              <a:latin typeface="Open Sans Semibold"/>
            </a:endParaRPr>
          </a:p>
        </p:txBody>
      </p:sp>
      <p:sp>
        <p:nvSpPr>
          <p:cNvPr id="67" name="TextBox 66"/>
          <p:cNvSpPr txBox="1"/>
          <p:nvPr userDrawn="1"/>
        </p:nvSpPr>
        <p:spPr>
          <a:xfrm>
            <a:off x="8369450" y="6470677"/>
            <a:ext cx="774549" cy="338554"/>
          </a:xfrm>
          <a:prstGeom prst="rect">
            <a:avLst/>
          </a:prstGeom>
          <a:noFill/>
        </p:spPr>
        <p:txBody>
          <a:bodyPr wrap="square" rtlCol="0">
            <a:spAutoFit/>
          </a:bodyPr>
          <a:lstStyle/>
          <a:p>
            <a:fld id="{3D84F2F9-315C-FD42-A941-A992AC045A1A}" type="slidenum">
              <a:rPr lang="en-US" sz="1600" smtClean="0">
                <a:solidFill>
                  <a:srgbClr val="FFFFFF"/>
                </a:solidFill>
                <a:latin typeface="Open Sans Semibold"/>
              </a:rPr>
              <a:pPr/>
              <a:t>‹#›</a:t>
            </a:fld>
            <a:endParaRPr lang="en-US" sz="1600" dirty="0">
              <a:solidFill>
                <a:srgbClr val="FFFFFF"/>
              </a:solidFill>
              <a:latin typeface="Open Sans Semibold"/>
            </a:endParaRPr>
          </a:p>
        </p:txBody>
      </p:sp>
      <p:sp>
        <p:nvSpPr>
          <p:cNvPr id="68" name="Title 1"/>
          <p:cNvSpPr>
            <a:spLocks noGrp="1"/>
          </p:cNvSpPr>
          <p:nvPr>
            <p:ph type="title"/>
          </p:nvPr>
        </p:nvSpPr>
        <p:spPr>
          <a:xfrm>
            <a:off x="1155514" y="111716"/>
            <a:ext cx="6830246" cy="663599"/>
          </a:xfrm>
          <a:prstGeom prst="rect">
            <a:avLst/>
          </a:prstGeom>
        </p:spPr>
        <p:txBody>
          <a:bodyPr vert="horz"/>
          <a:lstStyle>
            <a:lvl1pPr algn="l">
              <a:defRPr sz="3000" b="1">
                <a:solidFill>
                  <a:srgbClr val="98002E"/>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2050938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1">
                                            <p:txEl>
                                              <p:pRg st="0" end="0"/>
                                            </p:txEl>
                                          </p:spTgt>
                                        </p:tgtEl>
                                        <p:attrNameLst>
                                          <p:attrName>style.visibility</p:attrName>
                                        </p:attrNameLst>
                                      </p:cBhvr>
                                      <p:to>
                                        <p:strVal val="visible"/>
                                      </p:to>
                                    </p:set>
                                    <p:animEffect transition="in" filter="fade">
                                      <p:cBhvr>
                                        <p:cTn id="7" dur="500"/>
                                        <p:tgtEl>
                                          <p:spTgt spid="21">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25">
                                            <p:txEl>
                                              <p:pRg st="0" end="0"/>
                                            </p:txEl>
                                          </p:spTgt>
                                        </p:tgtEl>
                                        <p:attrNameLst>
                                          <p:attrName>style.visibility</p:attrName>
                                        </p:attrNameLst>
                                      </p:cBhvr>
                                      <p:to>
                                        <p:strVal val="visible"/>
                                      </p:to>
                                    </p:set>
                                    <p:animEffect transition="in" filter="fade">
                                      <p:cBhvr>
                                        <p:cTn id="14" dur="500"/>
                                        <p:tgtEl>
                                          <p:spTgt spid="25">
                                            <p:txEl>
                                              <p:pRg st="0" end="0"/>
                                            </p:txEl>
                                          </p:spTgt>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25">
                                            <p:txEl>
                                              <p:pRg st="1" end="1"/>
                                            </p:txEl>
                                          </p:spTgt>
                                        </p:tgtEl>
                                        <p:attrNameLst>
                                          <p:attrName>style.visibility</p:attrName>
                                        </p:attrNameLst>
                                      </p:cBhvr>
                                      <p:to>
                                        <p:strVal val="visible"/>
                                      </p:to>
                                    </p:set>
                                    <p:animEffect transition="in" filter="fade">
                                      <p:cBhvr>
                                        <p:cTn id="17" dur="500"/>
                                        <p:tgtEl>
                                          <p:spTgt spid="25">
                                            <p:txEl>
                                              <p:pRg st="1" end="1"/>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25">
                                            <p:txEl>
                                              <p:pRg st="2" end="2"/>
                                            </p:txEl>
                                          </p:spTgt>
                                        </p:tgtEl>
                                        <p:attrNameLst>
                                          <p:attrName>style.visibility</p:attrName>
                                        </p:attrNameLst>
                                      </p:cBhvr>
                                      <p:to>
                                        <p:strVal val="visible"/>
                                      </p:to>
                                    </p:set>
                                    <p:animEffect transition="in" filter="fade">
                                      <p:cBhvr>
                                        <p:cTn id="20" dur="500"/>
                                        <p:tgtEl>
                                          <p:spTgt spid="25">
                                            <p:txEl>
                                              <p:pRg st="2" end="2"/>
                                            </p:txEl>
                                          </p:spTgt>
                                        </p:tgtEl>
                                      </p:cBhvr>
                                    </p:animEffect>
                                  </p:childTnLst>
                                </p:cTn>
                              </p:par>
                            </p:childTnLst>
                          </p:cTn>
                        </p:par>
                        <p:par>
                          <p:cTn id="21" fill="hold">
                            <p:stCondLst>
                              <p:cond delay="1000"/>
                            </p:stCondLst>
                            <p:childTnLst>
                              <p:par>
                                <p:cTn id="22" presetID="10" presetClass="entr" presetSubtype="0" fill="hold"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500"/>
                                        <p:tgtEl>
                                          <p:spTgt spid="9"/>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22">
                                            <p:txEl>
                                              <p:pRg st="0" end="0"/>
                                            </p:txEl>
                                          </p:spTgt>
                                        </p:tgtEl>
                                        <p:attrNameLst>
                                          <p:attrName>style.visibility</p:attrName>
                                        </p:attrNameLst>
                                      </p:cBhvr>
                                      <p:to>
                                        <p:strVal val="visible"/>
                                      </p:to>
                                    </p:set>
                                    <p:animEffect transition="in" filter="fade">
                                      <p:cBhvr>
                                        <p:cTn id="27" dur="500"/>
                                        <p:tgtEl>
                                          <p:spTgt spid="22">
                                            <p:txEl>
                                              <p:pRg st="0" end="0"/>
                                            </p:txEl>
                                          </p:spTgt>
                                        </p:tgtEl>
                                      </p:cBhvr>
                                    </p:animEffect>
                                  </p:childTnLst>
                                </p:cTn>
                              </p:par>
                            </p:childTnLst>
                          </p:cTn>
                        </p:par>
                        <p:par>
                          <p:cTn id="28" fill="hold">
                            <p:stCondLst>
                              <p:cond delay="1500"/>
                            </p:stCondLst>
                            <p:childTnLst>
                              <p:par>
                                <p:cTn id="29" presetID="10" presetClass="entr" presetSubtype="0" fill="hold" grpId="0" nodeType="afterEffect">
                                  <p:stCondLst>
                                    <p:cond delay="0"/>
                                  </p:stCondLst>
                                  <p:childTnLst>
                                    <p:set>
                                      <p:cBhvr>
                                        <p:cTn id="30" dur="1" fill="hold">
                                          <p:stCondLst>
                                            <p:cond delay="0"/>
                                          </p:stCondLst>
                                        </p:cTn>
                                        <p:tgtEl>
                                          <p:spTgt spid="26">
                                            <p:txEl>
                                              <p:pRg st="0" end="0"/>
                                            </p:txEl>
                                          </p:spTgt>
                                        </p:tgtEl>
                                        <p:attrNameLst>
                                          <p:attrName>style.visibility</p:attrName>
                                        </p:attrNameLst>
                                      </p:cBhvr>
                                      <p:to>
                                        <p:strVal val="visible"/>
                                      </p:to>
                                    </p:set>
                                    <p:animEffect transition="in" filter="fade">
                                      <p:cBhvr>
                                        <p:cTn id="31" dur="500"/>
                                        <p:tgtEl>
                                          <p:spTgt spid="26">
                                            <p:txEl>
                                              <p:pRg st="0" end="0"/>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6">
                                            <p:txEl>
                                              <p:pRg st="1" end="1"/>
                                            </p:txEl>
                                          </p:spTgt>
                                        </p:tgtEl>
                                        <p:attrNameLst>
                                          <p:attrName>style.visibility</p:attrName>
                                        </p:attrNameLst>
                                      </p:cBhvr>
                                      <p:to>
                                        <p:strVal val="visible"/>
                                      </p:to>
                                    </p:set>
                                    <p:animEffect transition="in" filter="fade">
                                      <p:cBhvr>
                                        <p:cTn id="34" dur="500"/>
                                        <p:tgtEl>
                                          <p:spTgt spid="26">
                                            <p:txEl>
                                              <p:pRg st="1" end="1"/>
                                            </p:txEl>
                                          </p:spTgt>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26">
                                            <p:txEl>
                                              <p:pRg st="2" end="2"/>
                                            </p:txEl>
                                          </p:spTgt>
                                        </p:tgtEl>
                                        <p:attrNameLst>
                                          <p:attrName>style.visibility</p:attrName>
                                        </p:attrNameLst>
                                      </p:cBhvr>
                                      <p:to>
                                        <p:strVal val="visible"/>
                                      </p:to>
                                    </p:set>
                                    <p:animEffect transition="in" filter="fade">
                                      <p:cBhvr>
                                        <p:cTn id="37" dur="500"/>
                                        <p:tgtEl>
                                          <p:spTgt spid="26">
                                            <p:txEl>
                                              <p:pRg st="2" end="2"/>
                                            </p:txEl>
                                          </p:spTgt>
                                        </p:tgtEl>
                                      </p:cBhvr>
                                    </p:animEffect>
                                  </p:childTnLst>
                                </p:cTn>
                              </p:par>
                            </p:childTnLst>
                          </p:cTn>
                        </p:par>
                        <p:par>
                          <p:cTn id="38" fill="hold">
                            <p:stCondLst>
                              <p:cond delay="2000"/>
                            </p:stCondLst>
                            <p:childTnLst>
                              <p:par>
                                <p:cTn id="39" presetID="10" presetClass="entr" presetSubtype="0" fill="hold"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fade">
                                      <p:cBhvr>
                                        <p:cTn id="41" dur="500"/>
                                        <p:tgtEl>
                                          <p:spTgt spid="12"/>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23">
                                            <p:txEl>
                                              <p:pRg st="0" end="0"/>
                                            </p:txEl>
                                          </p:spTgt>
                                        </p:tgtEl>
                                        <p:attrNameLst>
                                          <p:attrName>style.visibility</p:attrName>
                                        </p:attrNameLst>
                                      </p:cBhvr>
                                      <p:to>
                                        <p:strVal val="visible"/>
                                      </p:to>
                                    </p:set>
                                    <p:animEffect transition="in" filter="fade">
                                      <p:cBhvr>
                                        <p:cTn id="44" dur="500"/>
                                        <p:tgtEl>
                                          <p:spTgt spid="23">
                                            <p:txEl>
                                              <p:pRg st="0" end="0"/>
                                            </p:txEl>
                                          </p:spTgt>
                                        </p:tgtEl>
                                      </p:cBhvr>
                                    </p:animEffect>
                                  </p:childTnLst>
                                </p:cTn>
                              </p:par>
                            </p:childTnLst>
                          </p:cTn>
                        </p:par>
                        <p:par>
                          <p:cTn id="45" fill="hold">
                            <p:stCondLst>
                              <p:cond delay="2500"/>
                            </p:stCondLst>
                            <p:childTnLst>
                              <p:par>
                                <p:cTn id="46" presetID="10" presetClass="entr" presetSubtype="0" fill="hold" grpId="0" nodeType="afterEffect">
                                  <p:stCondLst>
                                    <p:cond delay="0"/>
                                  </p:stCondLst>
                                  <p:childTnLst>
                                    <p:set>
                                      <p:cBhvr>
                                        <p:cTn id="47" dur="1" fill="hold">
                                          <p:stCondLst>
                                            <p:cond delay="0"/>
                                          </p:stCondLst>
                                        </p:cTn>
                                        <p:tgtEl>
                                          <p:spTgt spid="27">
                                            <p:txEl>
                                              <p:pRg st="0" end="0"/>
                                            </p:txEl>
                                          </p:spTgt>
                                        </p:tgtEl>
                                        <p:attrNameLst>
                                          <p:attrName>style.visibility</p:attrName>
                                        </p:attrNameLst>
                                      </p:cBhvr>
                                      <p:to>
                                        <p:strVal val="visible"/>
                                      </p:to>
                                    </p:set>
                                    <p:animEffect transition="in" filter="fade">
                                      <p:cBhvr>
                                        <p:cTn id="48" dur="500"/>
                                        <p:tgtEl>
                                          <p:spTgt spid="27">
                                            <p:txEl>
                                              <p:pRg st="0" end="0"/>
                                            </p:txEl>
                                          </p:spTgt>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27">
                                            <p:txEl>
                                              <p:pRg st="1" end="1"/>
                                            </p:txEl>
                                          </p:spTgt>
                                        </p:tgtEl>
                                        <p:attrNameLst>
                                          <p:attrName>style.visibility</p:attrName>
                                        </p:attrNameLst>
                                      </p:cBhvr>
                                      <p:to>
                                        <p:strVal val="visible"/>
                                      </p:to>
                                    </p:set>
                                    <p:animEffect transition="in" filter="fade">
                                      <p:cBhvr>
                                        <p:cTn id="51" dur="500"/>
                                        <p:tgtEl>
                                          <p:spTgt spid="27">
                                            <p:txEl>
                                              <p:pRg st="1" end="1"/>
                                            </p:txEl>
                                          </p:spTgt>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27">
                                            <p:txEl>
                                              <p:pRg st="2" end="2"/>
                                            </p:txEl>
                                          </p:spTgt>
                                        </p:tgtEl>
                                        <p:attrNameLst>
                                          <p:attrName>style.visibility</p:attrName>
                                        </p:attrNameLst>
                                      </p:cBhvr>
                                      <p:to>
                                        <p:strVal val="visible"/>
                                      </p:to>
                                    </p:set>
                                    <p:animEffect transition="in" filter="fade">
                                      <p:cBhvr>
                                        <p:cTn id="54" dur="500"/>
                                        <p:tgtEl>
                                          <p:spTgt spid="27">
                                            <p:txEl>
                                              <p:pRg st="2" end="2"/>
                                            </p:txEl>
                                          </p:spTgt>
                                        </p:tgtEl>
                                      </p:cBhvr>
                                    </p:animEffect>
                                  </p:childTnLst>
                                </p:cTn>
                              </p:par>
                            </p:childTnLst>
                          </p:cTn>
                        </p:par>
                        <p:par>
                          <p:cTn id="55" fill="hold">
                            <p:stCondLst>
                              <p:cond delay="3000"/>
                            </p:stCondLst>
                            <p:childTnLst>
                              <p:par>
                                <p:cTn id="56" presetID="10" presetClass="entr" presetSubtype="0" fill="hold" grpId="0" nodeType="afterEffect">
                                  <p:stCondLst>
                                    <p:cond delay="0"/>
                                  </p:stCondLst>
                                  <p:childTnLst>
                                    <p:set>
                                      <p:cBhvr>
                                        <p:cTn id="57" dur="1" fill="hold">
                                          <p:stCondLst>
                                            <p:cond delay="0"/>
                                          </p:stCondLst>
                                        </p:cTn>
                                        <p:tgtEl>
                                          <p:spTgt spid="40">
                                            <p:txEl>
                                              <p:pRg st="0" end="0"/>
                                            </p:txEl>
                                          </p:spTgt>
                                        </p:tgtEl>
                                        <p:attrNameLst>
                                          <p:attrName>style.visibility</p:attrName>
                                        </p:attrNameLst>
                                      </p:cBhvr>
                                      <p:to>
                                        <p:strVal val="visible"/>
                                      </p:to>
                                    </p:set>
                                    <p:animEffect transition="in" filter="fade">
                                      <p:cBhvr>
                                        <p:cTn id="58" dur="500"/>
                                        <p:tgtEl>
                                          <p:spTgt spid="40">
                                            <p:txEl>
                                              <p:pRg st="0" end="0"/>
                                            </p:txEl>
                                          </p:spTgt>
                                        </p:tgtEl>
                                      </p:cBhvr>
                                    </p:animEffect>
                                  </p:childTnLst>
                                </p:cTn>
                              </p:par>
                              <p:par>
                                <p:cTn id="59" presetID="10" presetClass="entr" presetSubtype="0" fill="hold" nodeType="withEffect">
                                  <p:stCondLst>
                                    <p:cond delay="0"/>
                                  </p:stCondLst>
                                  <p:childTnLst>
                                    <p:set>
                                      <p:cBhvr>
                                        <p:cTn id="60" dur="1" fill="hold">
                                          <p:stCondLst>
                                            <p:cond delay="0"/>
                                          </p:stCondLst>
                                        </p:cTn>
                                        <p:tgtEl>
                                          <p:spTgt spid="24"/>
                                        </p:tgtEl>
                                        <p:attrNameLst>
                                          <p:attrName>style.visibility</p:attrName>
                                        </p:attrNameLst>
                                      </p:cBhvr>
                                      <p:to>
                                        <p:strVal val="visible"/>
                                      </p:to>
                                    </p:set>
                                    <p:animEffect transition="in" filter="fade">
                                      <p:cBhvr>
                                        <p:cTn id="61" dur="500"/>
                                        <p:tgtEl>
                                          <p:spTgt spid="24"/>
                                        </p:tgtEl>
                                      </p:cBhvr>
                                    </p:animEffect>
                                  </p:childTnLst>
                                </p:cTn>
                              </p:par>
                            </p:childTnLst>
                          </p:cTn>
                        </p:par>
                        <p:par>
                          <p:cTn id="62" fill="hold">
                            <p:stCondLst>
                              <p:cond delay="3500"/>
                            </p:stCondLst>
                            <p:childTnLst>
                              <p:par>
                                <p:cTn id="63" presetID="10" presetClass="entr" presetSubtype="0" fill="hold" grpId="0" nodeType="afterEffect">
                                  <p:stCondLst>
                                    <p:cond delay="0"/>
                                  </p:stCondLst>
                                  <p:childTnLst>
                                    <p:set>
                                      <p:cBhvr>
                                        <p:cTn id="64" dur="1" fill="hold">
                                          <p:stCondLst>
                                            <p:cond delay="0"/>
                                          </p:stCondLst>
                                        </p:cTn>
                                        <p:tgtEl>
                                          <p:spTgt spid="43">
                                            <p:txEl>
                                              <p:pRg st="0" end="0"/>
                                            </p:txEl>
                                          </p:spTgt>
                                        </p:tgtEl>
                                        <p:attrNameLst>
                                          <p:attrName>style.visibility</p:attrName>
                                        </p:attrNameLst>
                                      </p:cBhvr>
                                      <p:to>
                                        <p:strVal val="visible"/>
                                      </p:to>
                                    </p:set>
                                    <p:animEffect transition="in" filter="fade">
                                      <p:cBhvr>
                                        <p:cTn id="65" dur="500"/>
                                        <p:tgtEl>
                                          <p:spTgt spid="43">
                                            <p:txEl>
                                              <p:pRg st="0" end="0"/>
                                            </p:txEl>
                                          </p:spTgt>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43">
                                            <p:txEl>
                                              <p:pRg st="1" end="1"/>
                                            </p:txEl>
                                          </p:spTgt>
                                        </p:tgtEl>
                                        <p:attrNameLst>
                                          <p:attrName>style.visibility</p:attrName>
                                        </p:attrNameLst>
                                      </p:cBhvr>
                                      <p:to>
                                        <p:strVal val="visible"/>
                                      </p:to>
                                    </p:set>
                                    <p:animEffect transition="in" filter="fade">
                                      <p:cBhvr>
                                        <p:cTn id="68" dur="500"/>
                                        <p:tgtEl>
                                          <p:spTgt spid="43">
                                            <p:txEl>
                                              <p:pRg st="1" end="1"/>
                                            </p:txEl>
                                          </p:spTgt>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43">
                                            <p:txEl>
                                              <p:pRg st="2" end="2"/>
                                            </p:txEl>
                                          </p:spTgt>
                                        </p:tgtEl>
                                        <p:attrNameLst>
                                          <p:attrName>style.visibility</p:attrName>
                                        </p:attrNameLst>
                                      </p:cBhvr>
                                      <p:to>
                                        <p:strVal val="visible"/>
                                      </p:to>
                                    </p:set>
                                    <p:animEffect transition="in" filter="fade">
                                      <p:cBhvr>
                                        <p:cTn id="71" dur="500"/>
                                        <p:tgtEl>
                                          <p:spTgt spid="43">
                                            <p:txEl>
                                              <p:pRg st="2" end="2"/>
                                            </p:txEl>
                                          </p:spTgt>
                                        </p:tgtEl>
                                      </p:cBhvr>
                                    </p:animEffect>
                                  </p:childTnLst>
                                </p:cTn>
                              </p:par>
                            </p:childTnLst>
                          </p:cTn>
                        </p:par>
                        <p:par>
                          <p:cTn id="72" fill="hold">
                            <p:stCondLst>
                              <p:cond delay="4000"/>
                            </p:stCondLst>
                            <p:childTnLst>
                              <p:par>
                                <p:cTn id="73" presetID="10" presetClass="entr" presetSubtype="0" fill="hold" nodeType="afterEffect">
                                  <p:stCondLst>
                                    <p:cond delay="0"/>
                                  </p:stCondLst>
                                  <p:childTnLst>
                                    <p:set>
                                      <p:cBhvr>
                                        <p:cTn id="74" dur="1" fill="hold">
                                          <p:stCondLst>
                                            <p:cond delay="0"/>
                                          </p:stCondLst>
                                        </p:cTn>
                                        <p:tgtEl>
                                          <p:spTgt spid="34"/>
                                        </p:tgtEl>
                                        <p:attrNameLst>
                                          <p:attrName>style.visibility</p:attrName>
                                        </p:attrNameLst>
                                      </p:cBhvr>
                                      <p:to>
                                        <p:strVal val="visible"/>
                                      </p:to>
                                    </p:set>
                                    <p:animEffect transition="in" filter="fade">
                                      <p:cBhvr>
                                        <p:cTn id="75" dur="500"/>
                                        <p:tgtEl>
                                          <p:spTgt spid="34"/>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41">
                                            <p:txEl>
                                              <p:pRg st="0" end="0"/>
                                            </p:txEl>
                                          </p:spTgt>
                                        </p:tgtEl>
                                        <p:attrNameLst>
                                          <p:attrName>style.visibility</p:attrName>
                                        </p:attrNameLst>
                                      </p:cBhvr>
                                      <p:to>
                                        <p:strVal val="visible"/>
                                      </p:to>
                                    </p:set>
                                    <p:animEffect transition="in" filter="fade">
                                      <p:cBhvr>
                                        <p:cTn id="78" dur="500"/>
                                        <p:tgtEl>
                                          <p:spTgt spid="41">
                                            <p:txEl>
                                              <p:pRg st="0" end="0"/>
                                            </p:txEl>
                                          </p:spTgt>
                                        </p:tgtEl>
                                      </p:cBhvr>
                                    </p:animEffect>
                                  </p:childTnLst>
                                </p:cTn>
                              </p:par>
                            </p:childTnLst>
                          </p:cTn>
                        </p:par>
                        <p:par>
                          <p:cTn id="79" fill="hold">
                            <p:stCondLst>
                              <p:cond delay="4500"/>
                            </p:stCondLst>
                            <p:childTnLst>
                              <p:par>
                                <p:cTn id="80" presetID="10" presetClass="entr" presetSubtype="0" fill="hold" grpId="0" nodeType="afterEffect">
                                  <p:stCondLst>
                                    <p:cond delay="0"/>
                                  </p:stCondLst>
                                  <p:childTnLst>
                                    <p:set>
                                      <p:cBhvr>
                                        <p:cTn id="81" dur="1" fill="hold">
                                          <p:stCondLst>
                                            <p:cond delay="0"/>
                                          </p:stCondLst>
                                        </p:cTn>
                                        <p:tgtEl>
                                          <p:spTgt spid="44">
                                            <p:txEl>
                                              <p:pRg st="0" end="0"/>
                                            </p:txEl>
                                          </p:spTgt>
                                        </p:tgtEl>
                                        <p:attrNameLst>
                                          <p:attrName>style.visibility</p:attrName>
                                        </p:attrNameLst>
                                      </p:cBhvr>
                                      <p:to>
                                        <p:strVal val="visible"/>
                                      </p:to>
                                    </p:set>
                                    <p:animEffect transition="in" filter="fade">
                                      <p:cBhvr>
                                        <p:cTn id="82" dur="500"/>
                                        <p:tgtEl>
                                          <p:spTgt spid="44">
                                            <p:txEl>
                                              <p:pRg st="0" end="0"/>
                                            </p:txEl>
                                          </p:spTgt>
                                        </p:tgtEl>
                                      </p:cBhvr>
                                    </p:animEffect>
                                  </p:childTnLst>
                                </p:cTn>
                              </p:par>
                              <p:par>
                                <p:cTn id="83" presetID="10" presetClass="entr" presetSubtype="0" fill="hold" grpId="0" nodeType="withEffect">
                                  <p:stCondLst>
                                    <p:cond delay="0"/>
                                  </p:stCondLst>
                                  <p:childTnLst>
                                    <p:set>
                                      <p:cBhvr>
                                        <p:cTn id="84" dur="1" fill="hold">
                                          <p:stCondLst>
                                            <p:cond delay="0"/>
                                          </p:stCondLst>
                                        </p:cTn>
                                        <p:tgtEl>
                                          <p:spTgt spid="44">
                                            <p:txEl>
                                              <p:pRg st="1" end="1"/>
                                            </p:txEl>
                                          </p:spTgt>
                                        </p:tgtEl>
                                        <p:attrNameLst>
                                          <p:attrName>style.visibility</p:attrName>
                                        </p:attrNameLst>
                                      </p:cBhvr>
                                      <p:to>
                                        <p:strVal val="visible"/>
                                      </p:to>
                                    </p:set>
                                    <p:animEffect transition="in" filter="fade">
                                      <p:cBhvr>
                                        <p:cTn id="85" dur="500"/>
                                        <p:tgtEl>
                                          <p:spTgt spid="44">
                                            <p:txEl>
                                              <p:pRg st="1" end="1"/>
                                            </p:txEl>
                                          </p:spTgt>
                                        </p:tgtEl>
                                      </p:cBhvr>
                                    </p:animEffect>
                                  </p:childTnLst>
                                </p:cTn>
                              </p:par>
                              <p:par>
                                <p:cTn id="86" presetID="10" presetClass="entr" presetSubtype="0" fill="hold" grpId="0" nodeType="withEffect">
                                  <p:stCondLst>
                                    <p:cond delay="0"/>
                                  </p:stCondLst>
                                  <p:childTnLst>
                                    <p:set>
                                      <p:cBhvr>
                                        <p:cTn id="87" dur="1" fill="hold">
                                          <p:stCondLst>
                                            <p:cond delay="0"/>
                                          </p:stCondLst>
                                        </p:cTn>
                                        <p:tgtEl>
                                          <p:spTgt spid="44">
                                            <p:txEl>
                                              <p:pRg st="2" end="2"/>
                                            </p:txEl>
                                          </p:spTgt>
                                        </p:tgtEl>
                                        <p:attrNameLst>
                                          <p:attrName>style.visibility</p:attrName>
                                        </p:attrNameLst>
                                      </p:cBhvr>
                                      <p:to>
                                        <p:strVal val="visible"/>
                                      </p:to>
                                    </p:set>
                                    <p:animEffect transition="in" filter="fade">
                                      <p:cBhvr>
                                        <p:cTn id="88" dur="500"/>
                                        <p:tgtEl>
                                          <p:spTgt spid="44">
                                            <p:txEl>
                                              <p:pRg st="2" end="2"/>
                                            </p:txEl>
                                          </p:spTgt>
                                        </p:tgtEl>
                                      </p:cBhvr>
                                    </p:animEffect>
                                  </p:childTnLst>
                                </p:cTn>
                              </p:par>
                            </p:childTnLst>
                          </p:cTn>
                        </p:par>
                        <p:par>
                          <p:cTn id="89" fill="hold">
                            <p:stCondLst>
                              <p:cond delay="5000"/>
                            </p:stCondLst>
                            <p:childTnLst>
                              <p:par>
                                <p:cTn id="90" presetID="10" presetClass="entr" presetSubtype="0" fill="hold" nodeType="afterEffect">
                                  <p:stCondLst>
                                    <p:cond delay="0"/>
                                  </p:stCondLst>
                                  <p:childTnLst>
                                    <p:set>
                                      <p:cBhvr>
                                        <p:cTn id="91" dur="1" fill="hold">
                                          <p:stCondLst>
                                            <p:cond delay="0"/>
                                          </p:stCondLst>
                                        </p:cTn>
                                        <p:tgtEl>
                                          <p:spTgt spid="37"/>
                                        </p:tgtEl>
                                        <p:attrNameLst>
                                          <p:attrName>style.visibility</p:attrName>
                                        </p:attrNameLst>
                                      </p:cBhvr>
                                      <p:to>
                                        <p:strVal val="visible"/>
                                      </p:to>
                                    </p:set>
                                    <p:animEffect transition="in" filter="fade">
                                      <p:cBhvr>
                                        <p:cTn id="92" dur="500"/>
                                        <p:tgtEl>
                                          <p:spTgt spid="37"/>
                                        </p:tgtEl>
                                      </p:cBhvr>
                                    </p:animEffect>
                                  </p:childTnLst>
                                </p:cTn>
                              </p:par>
                              <p:par>
                                <p:cTn id="93" presetID="10" presetClass="entr" presetSubtype="0" fill="hold" grpId="0" nodeType="withEffect">
                                  <p:stCondLst>
                                    <p:cond delay="0"/>
                                  </p:stCondLst>
                                  <p:childTnLst>
                                    <p:set>
                                      <p:cBhvr>
                                        <p:cTn id="94" dur="1" fill="hold">
                                          <p:stCondLst>
                                            <p:cond delay="0"/>
                                          </p:stCondLst>
                                        </p:cTn>
                                        <p:tgtEl>
                                          <p:spTgt spid="42">
                                            <p:txEl>
                                              <p:pRg st="0" end="0"/>
                                            </p:txEl>
                                          </p:spTgt>
                                        </p:tgtEl>
                                        <p:attrNameLst>
                                          <p:attrName>style.visibility</p:attrName>
                                        </p:attrNameLst>
                                      </p:cBhvr>
                                      <p:to>
                                        <p:strVal val="visible"/>
                                      </p:to>
                                    </p:set>
                                    <p:animEffect transition="in" filter="fade">
                                      <p:cBhvr>
                                        <p:cTn id="95" dur="500"/>
                                        <p:tgtEl>
                                          <p:spTgt spid="42">
                                            <p:txEl>
                                              <p:pRg st="0" end="0"/>
                                            </p:txEl>
                                          </p:spTgt>
                                        </p:tgtEl>
                                      </p:cBhvr>
                                    </p:animEffect>
                                  </p:childTnLst>
                                </p:cTn>
                              </p:par>
                            </p:childTnLst>
                          </p:cTn>
                        </p:par>
                        <p:par>
                          <p:cTn id="96" fill="hold">
                            <p:stCondLst>
                              <p:cond delay="5500"/>
                            </p:stCondLst>
                            <p:childTnLst>
                              <p:par>
                                <p:cTn id="97" presetID="10" presetClass="entr" presetSubtype="0" fill="hold" grpId="0" nodeType="afterEffect">
                                  <p:stCondLst>
                                    <p:cond delay="0"/>
                                  </p:stCondLst>
                                  <p:childTnLst>
                                    <p:set>
                                      <p:cBhvr>
                                        <p:cTn id="98" dur="1" fill="hold">
                                          <p:stCondLst>
                                            <p:cond delay="0"/>
                                          </p:stCondLst>
                                        </p:cTn>
                                        <p:tgtEl>
                                          <p:spTgt spid="45">
                                            <p:txEl>
                                              <p:pRg st="0" end="0"/>
                                            </p:txEl>
                                          </p:spTgt>
                                        </p:tgtEl>
                                        <p:attrNameLst>
                                          <p:attrName>style.visibility</p:attrName>
                                        </p:attrNameLst>
                                      </p:cBhvr>
                                      <p:to>
                                        <p:strVal val="visible"/>
                                      </p:to>
                                    </p:set>
                                    <p:animEffect transition="in" filter="fade">
                                      <p:cBhvr>
                                        <p:cTn id="99" dur="500"/>
                                        <p:tgtEl>
                                          <p:spTgt spid="45">
                                            <p:txEl>
                                              <p:pRg st="0" end="0"/>
                                            </p:txEl>
                                          </p:spTgt>
                                        </p:tgtEl>
                                      </p:cBhvr>
                                    </p:animEffect>
                                  </p:childTnLst>
                                </p:cTn>
                              </p:par>
                              <p:par>
                                <p:cTn id="100" presetID="10" presetClass="entr" presetSubtype="0" fill="hold" grpId="0" nodeType="withEffect">
                                  <p:stCondLst>
                                    <p:cond delay="0"/>
                                  </p:stCondLst>
                                  <p:childTnLst>
                                    <p:set>
                                      <p:cBhvr>
                                        <p:cTn id="101" dur="1" fill="hold">
                                          <p:stCondLst>
                                            <p:cond delay="0"/>
                                          </p:stCondLst>
                                        </p:cTn>
                                        <p:tgtEl>
                                          <p:spTgt spid="45">
                                            <p:txEl>
                                              <p:pRg st="1" end="1"/>
                                            </p:txEl>
                                          </p:spTgt>
                                        </p:tgtEl>
                                        <p:attrNameLst>
                                          <p:attrName>style.visibility</p:attrName>
                                        </p:attrNameLst>
                                      </p:cBhvr>
                                      <p:to>
                                        <p:strVal val="visible"/>
                                      </p:to>
                                    </p:set>
                                    <p:animEffect transition="in" filter="fade">
                                      <p:cBhvr>
                                        <p:cTn id="102" dur="500"/>
                                        <p:tgtEl>
                                          <p:spTgt spid="45">
                                            <p:txEl>
                                              <p:pRg st="1" end="1"/>
                                            </p:txEl>
                                          </p:spTgt>
                                        </p:tgtEl>
                                      </p:cBhvr>
                                    </p:animEffect>
                                  </p:childTnLst>
                                </p:cTn>
                              </p:par>
                              <p:par>
                                <p:cTn id="103" presetID="10" presetClass="entr" presetSubtype="0" fill="hold" grpId="0" nodeType="withEffect">
                                  <p:stCondLst>
                                    <p:cond delay="0"/>
                                  </p:stCondLst>
                                  <p:childTnLst>
                                    <p:set>
                                      <p:cBhvr>
                                        <p:cTn id="104" dur="1" fill="hold">
                                          <p:stCondLst>
                                            <p:cond delay="0"/>
                                          </p:stCondLst>
                                        </p:cTn>
                                        <p:tgtEl>
                                          <p:spTgt spid="45">
                                            <p:txEl>
                                              <p:pRg st="2" end="2"/>
                                            </p:txEl>
                                          </p:spTgt>
                                        </p:tgtEl>
                                        <p:attrNameLst>
                                          <p:attrName>style.visibility</p:attrName>
                                        </p:attrNameLst>
                                      </p:cBhvr>
                                      <p:to>
                                        <p:strVal val="visible"/>
                                      </p:to>
                                    </p:set>
                                    <p:animEffect transition="in" filter="fade">
                                      <p:cBhvr>
                                        <p:cTn id="105" dur="500"/>
                                        <p:tgtEl>
                                          <p:spTgt spid="45">
                                            <p:txEl>
                                              <p:pRg st="2" end="2"/>
                                            </p:txEl>
                                          </p:spTgt>
                                        </p:tgtEl>
                                      </p:cBhvr>
                                    </p:animEffect>
                                  </p:childTnLst>
                                </p:cTn>
                              </p:par>
                              <p:par>
                                <p:cTn id="106" presetID="10" presetClass="entr" presetSubtype="0" fill="hold" nodeType="withEffect">
                                  <p:stCondLst>
                                    <p:cond delay="0"/>
                                  </p:stCondLst>
                                  <p:childTnLst>
                                    <p:set>
                                      <p:cBhvr>
                                        <p:cTn id="107" dur="1" fill="hold">
                                          <p:stCondLst>
                                            <p:cond delay="0"/>
                                          </p:stCondLst>
                                        </p:cTn>
                                        <p:tgtEl>
                                          <p:spTgt spid="48"/>
                                        </p:tgtEl>
                                        <p:attrNameLst>
                                          <p:attrName>style.visibility</p:attrName>
                                        </p:attrNameLst>
                                      </p:cBhvr>
                                      <p:to>
                                        <p:strVal val="visible"/>
                                      </p:to>
                                    </p:set>
                                    <p:animEffect transition="in" filter="fade">
                                      <p:cBhvr>
                                        <p:cTn id="108" dur="500"/>
                                        <p:tgtEl>
                                          <p:spTgt spid="48"/>
                                        </p:tgtEl>
                                      </p:cBhvr>
                                    </p:animEffect>
                                  </p:childTnLst>
                                </p:cTn>
                              </p:par>
                            </p:childTnLst>
                          </p:cTn>
                        </p:par>
                        <p:par>
                          <p:cTn id="109" fill="hold">
                            <p:stCondLst>
                              <p:cond delay="6000"/>
                            </p:stCondLst>
                            <p:childTnLst>
                              <p:par>
                                <p:cTn id="110" presetID="10" presetClass="entr" presetSubtype="0" fill="hold" nodeType="afterEffect">
                                  <p:stCondLst>
                                    <p:cond delay="0"/>
                                  </p:stCondLst>
                                  <p:childTnLst>
                                    <p:set>
                                      <p:cBhvr>
                                        <p:cTn id="111" dur="1" fill="hold">
                                          <p:stCondLst>
                                            <p:cond delay="0"/>
                                          </p:stCondLst>
                                        </p:cTn>
                                        <p:tgtEl>
                                          <p:spTgt spid="51"/>
                                        </p:tgtEl>
                                        <p:attrNameLst>
                                          <p:attrName>style.visibility</p:attrName>
                                        </p:attrNameLst>
                                      </p:cBhvr>
                                      <p:to>
                                        <p:strVal val="visible"/>
                                      </p:to>
                                    </p:set>
                                    <p:animEffect transition="in" filter="fade">
                                      <p:cBhvr>
                                        <p:cTn id="112" dur="500"/>
                                        <p:tgtEl>
                                          <p:spTgt spid="51"/>
                                        </p:tgtEl>
                                      </p:cBhvr>
                                    </p:animEffect>
                                  </p:childTnLst>
                                </p:cTn>
                              </p:par>
                            </p:childTnLst>
                          </p:cTn>
                        </p:par>
                        <p:par>
                          <p:cTn id="113" fill="hold">
                            <p:stCondLst>
                              <p:cond delay="6500"/>
                            </p:stCondLst>
                            <p:childTnLst>
                              <p:par>
                                <p:cTn id="114" presetID="10" presetClass="entr" presetSubtype="0" fill="hold" nodeType="afterEffect">
                                  <p:stCondLst>
                                    <p:cond delay="0"/>
                                  </p:stCondLst>
                                  <p:childTnLst>
                                    <p:set>
                                      <p:cBhvr>
                                        <p:cTn id="115" dur="1" fill="hold">
                                          <p:stCondLst>
                                            <p:cond delay="0"/>
                                          </p:stCondLst>
                                        </p:cTn>
                                        <p:tgtEl>
                                          <p:spTgt spid="54"/>
                                        </p:tgtEl>
                                        <p:attrNameLst>
                                          <p:attrName>style.visibility</p:attrName>
                                        </p:attrNameLst>
                                      </p:cBhvr>
                                      <p:to>
                                        <p:strVal val="visible"/>
                                      </p:to>
                                    </p:set>
                                    <p:animEffect transition="in" filter="fade">
                                      <p:cBhvr>
                                        <p:cTn id="116" dur="500"/>
                                        <p:tgtEl>
                                          <p:spTgt spid="54"/>
                                        </p:tgtEl>
                                      </p:cBhvr>
                                    </p:animEffect>
                                  </p:childTnLst>
                                </p:cTn>
                              </p:par>
                              <p:par>
                                <p:cTn id="117" presetID="10" presetClass="entr" presetSubtype="0" fill="hold" nodeType="withEffect">
                                  <p:stCondLst>
                                    <p:cond delay="0"/>
                                  </p:stCondLst>
                                  <p:childTnLst>
                                    <p:set>
                                      <p:cBhvr>
                                        <p:cTn id="118" dur="1" fill="hold">
                                          <p:stCondLst>
                                            <p:cond delay="0"/>
                                          </p:stCondLst>
                                        </p:cTn>
                                        <p:tgtEl>
                                          <p:spTgt spid="57"/>
                                        </p:tgtEl>
                                        <p:attrNameLst>
                                          <p:attrName>style.visibility</p:attrName>
                                        </p:attrNameLst>
                                      </p:cBhvr>
                                      <p:to>
                                        <p:strVal val="visible"/>
                                      </p:to>
                                    </p:set>
                                    <p:animEffect transition="in" filter="fade">
                                      <p:cBhvr>
                                        <p:cTn id="119" dur="500"/>
                                        <p:tgtEl>
                                          <p:spTgt spid="57"/>
                                        </p:tgtEl>
                                      </p:cBhvr>
                                    </p:animEffect>
                                  </p:childTnLst>
                                </p:cTn>
                              </p:par>
                            </p:childTnLst>
                          </p:cTn>
                        </p:par>
                        <p:par>
                          <p:cTn id="120" fill="hold">
                            <p:stCondLst>
                              <p:cond delay="7000"/>
                            </p:stCondLst>
                            <p:childTnLst>
                              <p:par>
                                <p:cTn id="121" presetID="10" presetClass="entr" presetSubtype="0" fill="hold" nodeType="afterEffect">
                                  <p:stCondLst>
                                    <p:cond delay="0"/>
                                  </p:stCondLst>
                                  <p:childTnLst>
                                    <p:set>
                                      <p:cBhvr>
                                        <p:cTn id="122" dur="1" fill="hold">
                                          <p:stCondLst>
                                            <p:cond delay="0"/>
                                          </p:stCondLst>
                                        </p:cTn>
                                        <p:tgtEl>
                                          <p:spTgt spid="60"/>
                                        </p:tgtEl>
                                        <p:attrNameLst>
                                          <p:attrName>style.visibility</p:attrName>
                                        </p:attrNameLst>
                                      </p:cBhvr>
                                      <p:to>
                                        <p:strVal val="visible"/>
                                      </p:to>
                                    </p:set>
                                    <p:animEffect transition="in" filter="fade">
                                      <p:cBhvr>
                                        <p:cTn id="123" dur="500"/>
                                        <p:tgtEl>
                                          <p:spTgt spid="60"/>
                                        </p:tgtEl>
                                      </p:cBhvr>
                                    </p:animEffect>
                                  </p:childTnLst>
                                </p:cTn>
                              </p:par>
                            </p:childTnLst>
                          </p:cTn>
                        </p:par>
                        <p:par>
                          <p:cTn id="124" fill="hold">
                            <p:stCondLst>
                              <p:cond delay="7500"/>
                            </p:stCondLst>
                            <p:childTnLst>
                              <p:par>
                                <p:cTn id="125" presetID="10" presetClass="entr" presetSubtype="0" fill="hold" nodeType="afterEffect">
                                  <p:stCondLst>
                                    <p:cond delay="0"/>
                                  </p:stCondLst>
                                  <p:childTnLst>
                                    <p:set>
                                      <p:cBhvr>
                                        <p:cTn id="126" dur="1" fill="hold">
                                          <p:stCondLst>
                                            <p:cond delay="0"/>
                                          </p:stCondLst>
                                        </p:cTn>
                                        <p:tgtEl>
                                          <p:spTgt spid="63"/>
                                        </p:tgtEl>
                                        <p:attrNameLst>
                                          <p:attrName>style.visibility</p:attrName>
                                        </p:attrNameLst>
                                      </p:cBhvr>
                                      <p:to>
                                        <p:strVal val="visible"/>
                                      </p:to>
                                    </p:set>
                                    <p:animEffect transition="in" filter="fade">
                                      <p:cBhvr>
                                        <p:cTn id="127"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build="p">
        <p:tmplLst>
          <p:tmpl lvl="1">
            <p:tnLst>
              <p:par>
                <p:cTn presetID="10" presetClass="entr" presetSubtype="0" fill="hold" nodeType="afterEffect">
                  <p:stCondLst>
                    <p:cond delay="0"/>
                  </p:stCondLst>
                  <p:childTnLst>
                    <p:set>
                      <p:cBhvr>
                        <p:cTn dur="1" fill="hold">
                          <p:stCondLst>
                            <p:cond delay="0"/>
                          </p:stCondLst>
                        </p:cTn>
                        <p:tgtEl>
                          <p:spTgt spid="21"/>
                        </p:tgtEl>
                        <p:attrNameLst>
                          <p:attrName>style.visibility</p:attrName>
                        </p:attrNameLst>
                      </p:cBhvr>
                      <p:to>
                        <p:strVal val="visible"/>
                      </p:to>
                    </p:set>
                    <p:animEffect transition="in" filter="fade">
                      <p:cBhvr>
                        <p:cTn dur="500"/>
                        <p:tgtEl>
                          <p:spTgt spid="21"/>
                        </p:tgtEl>
                      </p:cBhvr>
                    </p:animEffect>
                  </p:childTnLst>
                </p:cTn>
              </p:par>
            </p:tnLst>
          </p:tmpl>
        </p:tmplLst>
      </p:bldP>
      <p:bldP spid="22" grpId="0" build="p">
        <p:tmplLst>
          <p:tmpl>
            <p:tnLst>
              <p:par>
                <p:cTn presetID="10" presetClass="entr" presetSubtype="0" fill="hold" nodeType="withEffect">
                  <p:stCondLst>
                    <p:cond delay="0"/>
                  </p:stCondLst>
                  <p:childTnLst>
                    <p:set>
                      <p:cBhvr>
                        <p:cTn dur="1" fill="hold">
                          <p:stCondLst>
                            <p:cond delay="0"/>
                          </p:stCondLst>
                        </p:cTn>
                        <p:tgtEl>
                          <p:spTgt spid="22"/>
                        </p:tgtEl>
                        <p:attrNameLst>
                          <p:attrName>style.visibility</p:attrName>
                        </p:attrNameLst>
                      </p:cBhvr>
                      <p:to>
                        <p:strVal val="visible"/>
                      </p:to>
                    </p:set>
                    <p:animEffect transition="in" filter="fade">
                      <p:cBhvr>
                        <p:cTn dur="500"/>
                        <p:tgtEl>
                          <p:spTgt spid="22"/>
                        </p:tgtEl>
                      </p:cBhvr>
                    </p:animEffect>
                  </p:childTnLst>
                </p:cTn>
              </p:par>
            </p:tnLst>
          </p:tmpl>
          <p:tmpl lvl="1">
            <p:tnLst>
              <p:par>
                <p:cTn presetID="10" presetClass="entr" presetSubtype="0" fill="hold" nodeType="withEffect">
                  <p:stCondLst>
                    <p:cond delay="0"/>
                  </p:stCondLst>
                  <p:childTnLst>
                    <p:set>
                      <p:cBhvr>
                        <p:cTn dur="1" fill="hold">
                          <p:stCondLst>
                            <p:cond delay="0"/>
                          </p:stCondLst>
                        </p:cTn>
                        <p:tgtEl>
                          <p:spTgt spid="22"/>
                        </p:tgtEl>
                        <p:attrNameLst>
                          <p:attrName>style.visibility</p:attrName>
                        </p:attrNameLst>
                      </p:cBhvr>
                      <p:to>
                        <p:strVal val="visible"/>
                      </p:to>
                    </p:set>
                    <p:animEffect transition="in" filter="fade">
                      <p:cBhvr>
                        <p:cTn dur="500"/>
                        <p:tgtEl>
                          <p:spTgt spid="22"/>
                        </p:tgtEl>
                      </p:cBhvr>
                    </p:animEffect>
                  </p:childTnLst>
                </p:cTn>
              </p:par>
            </p:tnLst>
          </p:tmpl>
        </p:tmplLst>
      </p:bldP>
      <p:bldP spid="23" grpId="0" build="p">
        <p:tmplLst>
          <p:tmpl lvl="1">
            <p:tnLst>
              <p:par>
                <p:cTn presetID="10" presetClass="entr" presetSubtype="0" fill="hold" nodeType="withEffect">
                  <p:stCondLst>
                    <p:cond delay="0"/>
                  </p:stCondLst>
                  <p:childTnLst>
                    <p:set>
                      <p:cBhvr>
                        <p:cTn dur="1" fill="hold">
                          <p:stCondLst>
                            <p:cond delay="0"/>
                          </p:stCondLst>
                        </p:cTn>
                        <p:tgtEl>
                          <p:spTgt spid="23"/>
                        </p:tgtEl>
                        <p:attrNameLst>
                          <p:attrName>style.visibility</p:attrName>
                        </p:attrNameLst>
                      </p:cBhvr>
                      <p:to>
                        <p:strVal val="visible"/>
                      </p:to>
                    </p:set>
                    <p:animEffect transition="in" filter="fade">
                      <p:cBhvr>
                        <p:cTn dur="500"/>
                        <p:tgtEl>
                          <p:spTgt spid="23"/>
                        </p:tgtEl>
                      </p:cBhvr>
                    </p:animEffect>
                  </p:childTnLst>
                </p:cTn>
              </p:par>
            </p:tnLst>
          </p:tmpl>
        </p:tmplLst>
      </p:bldP>
      <p:bldP spid="25" grpId="0" build="p">
        <p:tmplLst>
          <p:tmpl lvl="1">
            <p:tnLst>
              <p:par>
                <p:cTn presetID="10" presetClass="entr" presetSubtype="0" fill="hold" nodeType="afterEffect">
                  <p:stCondLst>
                    <p:cond delay="0"/>
                  </p:stCondLst>
                  <p:childTnLst>
                    <p:set>
                      <p:cBhvr>
                        <p:cTn dur="1" fill="hold">
                          <p:stCondLst>
                            <p:cond delay="0"/>
                          </p:stCondLst>
                        </p:cTn>
                        <p:tgtEl>
                          <p:spTgt spid="25"/>
                        </p:tgtEl>
                        <p:attrNameLst>
                          <p:attrName>style.visibility</p:attrName>
                        </p:attrNameLst>
                      </p:cBhvr>
                      <p:to>
                        <p:strVal val="visible"/>
                      </p:to>
                    </p:set>
                    <p:animEffect transition="in" filter="fade">
                      <p:cBhvr>
                        <p:cTn dur="500"/>
                        <p:tgtEl>
                          <p:spTgt spid="25"/>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25"/>
                        </p:tgtEl>
                        <p:attrNameLst>
                          <p:attrName>style.visibility</p:attrName>
                        </p:attrNameLst>
                      </p:cBhvr>
                      <p:to>
                        <p:strVal val="visible"/>
                      </p:to>
                    </p:set>
                    <p:animEffect transition="in" filter="fade">
                      <p:cBhvr>
                        <p:cTn dur="500"/>
                        <p:tgtEl>
                          <p:spTgt spid="25"/>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25"/>
                        </p:tgtEl>
                        <p:attrNameLst>
                          <p:attrName>style.visibility</p:attrName>
                        </p:attrNameLst>
                      </p:cBhvr>
                      <p:to>
                        <p:strVal val="visible"/>
                      </p:to>
                    </p:set>
                    <p:animEffect transition="in" filter="fade">
                      <p:cBhvr>
                        <p:cTn dur="500"/>
                        <p:tgtEl>
                          <p:spTgt spid="25"/>
                        </p:tgtEl>
                      </p:cBhvr>
                    </p:animEffect>
                  </p:childTnLst>
                </p:cTn>
              </p:par>
            </p:tnLst>
          </p:tmpl>
        </p:tmplLst>
      </p:bldP>
      <p:bldP spid="26" grpId="0" build="p">
        <p:tmplLst>
          <p:tmpl lvl="1">
            <p:tnLst>
              <p:par>
                <p:cTn presetID="10" presetClass="entr" presetSubtype="0" fill="hold" nodeType="afterEffect">
                  <p:stCondLst>
                    <p:cond delay="0"/>
                  </p:stCondLst>
                  <p:childTnLst>
                    <p:set>
                      <p:cBhvr>
                        <p:cTn dur="1" fill="hold">
                          <p:stCondLst>
                            <p:cond delay="0"/>
                          </p:stCondLst>
                        </p:cTn>
                        <p:tgtEl>
                          <p:spTgt spid="26"/>
                        </p:tgtEl>
                        <p:attrNameLst>
                          <p:attrName>style.visibility</p:attrName>
                        </p:attrNameLst>
                      </p:cBhvr>
                      <p:to>
                        <p:strVal val="visible"/>
                      </p:to>
                    </p:set>
                    <p:animEffect transition="in" filter="fade">
                      <p:cBhvr>
                        <p:cTn dur="500"/>
                        <p:tgtEl>
                          <p:spTgt spid="26"/>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26"/>
                        </p:tgtEl>
                        <p:attrNameLst>
                          <p:attrName>style.visibility</p:attrName>
                        </p:attrNameLst>
                      </p:cBhvr>
                      <p:to>
                        <p:strVal val="visible"/>
                      </p:to>
                    </p:set>
                    <p:animEffect transition="in" filter="fade">
                      <p:cBhvr>
                        <p:cTn dur="500"/>
                        <p:tgtEl>
                          <p:spTgt spid="26"/>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26"/>
                        </p:tgtEl>
                        <p:attrNameLst>
                          <p:attrName>style.visibility</p:attrName>
                        </p:attrNameLst>
                      </p:cBhvr>
                      <p:to>
                        <p:strVal val="visible"/>
                      </p:to>
                    </p:set>
                    <p:animEffect transition="in" filter="fade">
                      <p:cBhvr>
                        <p:cTn dur="500"/>
                        <p:tgtEl>
                          <p:spTgt spid="26"/>
                        </p:tgtEl>
                      </p:cBhvr>
                    </p:animEffect>
                  </p:childTnLst>
                </p:cTn>
              </p:par>
            </p:tnLst>
          </p:tmpl>
        </p:tmplLst>
      </p:bldP>
      <p:bldP spid="27" grpId="0" build="p">
        <p:tmplLst>
          <p:tmpl lvl="1">
            <p:tnLst>
              <p:par>
                <p:cTn presetID="10" presetClass="entr" presetSubtype="0" fill="hold" nodeType="afterEffect">
                  <p:stCondLst>
                    <p:cond delay="0"/>
                  </p:stCondLst>
                  <p:childTnLst>
                    <p:set>
                      <p:cBhvr>
                        <p:cTn dur="1" fill="hold">
                          <p:stCondLst>
                            <p:cond delay="0"/>
                          </p:stCondLst>
                        </p:cTn>
                        <p:tgtEl>
                          <p:spTgt spid="27"/>
                        </p:tgtEl>
                        <p:attrNameLst>
                          <p:attrName>style.visibility</p:attrName>
                        </p:attrNameLst>
                      </p:cBhvr>
                      <p:to>
                        <p:strVal val="visible"/>
                      </p:to>
                    </p:set>
                    <p:animEffect transition="in" filter="fade">
                      <p:cBhvr>
                        <p:cTn dur="500"/>
                        <p:tgtEl>
                          <p:spTgt spid="27"/>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27"/>
                        </p:tgtEl>
                        <p:attrNameLst>
                          <p:attrName>style.visibility</p:attrName>
                        </p:attrNameLst>
                      </p:cBhvr>
                      <p:to>
                        <p:strVal val="visible"/>
                      </p:to>
                    </p:set>
                    <p:animEffect transition="in" filter="fade">
                      <p:cBhvr>
                        <p:cTn dur="500"/>
                        <p:tgtEl>
                          <p:spTgt spid="27"/>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27"/>
                        </p:tgtEl>
                        <p:attrNameLst>
                          <p:attrName>style.visibility</p:attrName>
                        </p:attrNameLst>
                      </p:cBhvr>
                      <p:to>
                        <p:strVal val="visible"/>
                      </p:to>
                    </p:set>
                    <p:animEffect transition="in" filter="fade">
                      <p:cBhvr>
                        <p:cTn dur="500"/>
                        <p:tgtEl>
                          <p:spTgt spid="27"/>
                        </p:tgtEl>
                      </p:cBhvr>
                    </p:animEffect>
                  </p:childTnLst>
                </p:cTn>
              </p:par>
            </p:tnLst>
          </p:tmpl>
        </p:tmplLst>
      </p:bldP>
      <p:bldP spid="40" grpId="0" build="p">
        <p:tmplLst>
          <p:tmpl lvl="1">
            <p:tnLst>
              <p:par>
                <p:cTn presetID="10" presetClass="entr" presetSubtype="0" fill="hold" nodeType="afterEffect">
                  <p:stCondLst>
                    <p:cond delay="0"/>
                  </p:stCondLst>
                  <p:childTnLst>
                    <p:set>
                      <p:cBhvr>
                        <p:cTn dur="1" fill="hold">
                          <p:stCondLst>
                            <p:cond delay="0"/>
                          </p:stCondLst>
                        </p:cTn>
                        <p:tgtEl>
                          <p:spTgt spid="40"/>
                        </p:tgtEl>
                        <p:attrNameLst>
                          <p:attrName>style.visibility</p:attrName>
                        </p:attrNameLst>
                      </p:cBhvr>
                      <p:to>
                        <p:strVal val="visible"/>
                      </p:to>
                    </p:set>
                    <p:animEffect transition="in" filter="fade">
                      <p:cBhvr>
                        <p:cTn dur="500"/>
                        <p:tgtEl>
                          <p:spTgt spid="40"/>
                        </p:tgtEl>
                      </p:cBhvr>
                    </p:animEffect>
                  </p:childTnLst>
                </p:cTn>
              </p:par>
            </p:tnLst>
          </p:tmpl>
        </p:tmplLst>
      </p:bldP>
      <p:bldP spid="41" grpId="0" build="p">
        <p:tmplLst>
          <p:tmpl>
            <p:tnLst>
              <p:par>
                <p:cTn presetID="10" presetClass="entr" presetSubtype="0" fill="hold" nodeType="withEffect">
                  <p:stCondLst>
                    <p:cond delay="0"/>
                  </p:st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 lvl="1">
            <p:tnLst>
              <p:par>
                <p:cTn presetID="10" presetClass="entr" presetSubtype="0" fill="hold" nodeType="withEffect">
                  <p:stCondLst>
                    <p:cond delay="0"/>
                  </p:st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build="p">
        <p:tmplLst>
          <p:tmpl lvl="1">
            <p:tnLst>
              <p:par>
                <p:cTn presetID="10" presetClass="entr" presetSubtype="0" fill="hold" nodeType="withEffect">
                  <p:stCondLst>
                    <p:cond delay="0"/>
                  </p:stCondLst>
                  <p:childTnLst>
                    <p:set>
                      <p:cBhvr>
                        <p:cTn dur="1" fill="hold">
                          <p:stCondLst>
                            <p:cond delay="0"/>
                          </p:stCondLst>
                        </p:cTn>
                        <p:tgtEl>
                          <p:spTgt spid="42"/>
                        </p:tgtEl>
                        <p:attrNameLst>
                          <p:attrName>style.visibility</p:attrName>
                        </p:attrNameLst>
                      </p:cBhvr>
                      <p:to>
                        <p:strVal val="visible"/>
                      </p:to>
                    </p:set>
                    <p:animEffect transition="in" filter="fade">
                      <p:cBhvr>
                        <p:cTn dur="500"/>
                        <p:tgtEl>
                          <p:spTgt spid="42"/>
                        </p:tgtEl>
                      </p:cBhvr>
                    </p:animEffect>
                  </p:childTnLst>
                </p:cTn>
              </p:par>
            </p:tnLst>
          </p:tmpl>
        </p:tmplLst>
      </p:bldP>
      <p:bldP spid="43" grpId="0" build="p">
        <p:tmplLst>
          <p:tmpl lvl="1">
            <p:tnLst>
              <p:par>
                <p:cTn presetID="10" presetClass="entr" presetSubtype="0" fill="hold" nodeType="afterEffect">
                  <p:stCondLst>
                    <p:cond delay="0"/>
                  </p:st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10" presetClass="entr" presetSubtype="0" fill="hold" nodeType="afterEffect">
                  <p:stCondLst>
                    <p:cond delay="0"/>
                  </p:stCondLst>
                  <p:childTnLst>
                    <p:set>
                      <p:cBhvr>
                        <p:cTn dur="1" fill="hold">
                          <p:stCondLst>
                            <p:cond delay="0"/>
                          </p:stCondLst>
                        </p:cTn>
                        <p:tgtEl>
                          <p:spTgt spid="44"/>
                        </p:tgtEl>
                        <p:attrNameLst>
                          <p:attrName>style.visibility</p:attrName>
                        </p:attrNameLst>
                      </p:cBhvr>
                      <p:to>
                        <p:strVal val="visible"/>
                      </p:to>
                    </p:set>
                    <p:animEffect transition="in" filter="fade">
                      <p:cBhvr>
                        <p:cTn dur="500"/>
                        <p:tgtEl>
                          <p:spTgt spid="44"/>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44"/>
                        </p:tgtEl>
                        <p:attrNameLst>
                          <p:attrName>style.visibility</p:attrName>
                        </p:attrNameLst>
                      </p:cBhvr>
                      <p:to>
                        <p:strVal val="visible"/>
                      </p:to>
                    </p:set>
                    <p:animEffect transition="in" filter="fade">
                      <p:cBhvr>
                        <p:cTn dur="500"/>
                        <p:tgtEl>
                          <p:spTgt spid="44"/>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44"/>
                        </p:tgtEl>
                        <p:attrNameLst>
                          <p:attrName>style.visibility</p:attrName>
                        </p:attrNameLst>
                      </p:cBhvr>
                      <p:to>
                        <p:strVal val="visible"/>
                      </p:to>
                    </p:set>
                    <p:animEffect transition="in" filter="fade">
                      <p:cBhvr>
                        <p:cTn dur="500"/>
                        <p:tgtEl>
                          <p:spTgt spid="44"/>
                        </p:tgtEl>
                      </p:cBhvr>
                    </p:animEffect>
                  </p:childTnLst>
                </p:cTn>
              </p:par>
            </p:tnLst>
          </p:tmpl>
        </p:tmplLst>
      </p:bldP>
      <p:bldP spid="45" grpId="0" build="p">
        <p:tmplLst>
          <p:tmpl lvl="1">
            <p:tnLst>
              <p:par>
                <p:cTn presetID="10" presetClass="entr" presetSubtype="0" fill="hold" nodeType="afterEffect">
                  <p:stCondLst>
                    <p:cond delay="0"/>
                  </p:st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20.xml><?xml version="1.0" encoding="utf-8"?>
<p:sldLayout xmlns:a="http://schemas.openxmlformats.org/drawingml/2006/main" xmlns:r="http://schemas.openxmlformats.org/officeDocument/2006/relationships" xmlns:p="http://schemas.openxmlformats.org/presentationml/2006/main" type="obj">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10"/>
          </p:nvPr>
        </p:nvSpPr>
        <p:spPr>
          <a:xfrm>
            <a:off x="6629400" y="6416675"/>
            <a:ext cx="2133600" cy="365125"/>
          </a:xfrm>
          <a:prstGeom prst="rect">
            <a:avLst/>
          </a:prstGeom>
        </p:spPr>
        <p:txBody>
          <a:bodyPr/>
          <a:lstStyle>
            <a:lvl1pPr>
              <a:defRPr/>
            </a:lvl1pPr>
          </a:lstStyle>
          <a:p>
            <a:pPr>
              <a:defRPr/>
            </a:pPr>
            <a:fld id="{1B833ED6-9DB4-4289-91F8-3537F4359BA6}"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278012438"/>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p:cSld name="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49565" y="3391908"/>
            <a:ext cx="4334164" cy="1143000"/>
          </a:xfrm>
          <a:prstGeom prst="rect">
            <a:avLst/>
          </a:prstGeom>
        </p:spPr>
        <p:txBody>
          <a:bodyPr vert="horz" anchor="b"/>
          <a:lstStyle>
            <a:lvl1pPr algn="l">
              <a:lnSpc>
                <a:spcPct val="90000"/>
              </a:lnSpc>
              <a:defRPr sz="3600" b="1"/>
            </a:lvl1pPr>
          </a:lstStyle>
          <a:p>
            <a:r>
              <a:rPr lang="en-US" dirty="0" smtClean="0"/>
              <a:t>Click to edit </a:t>
            </a:r>
            <a:br>
              <a:rPr lang="en-US" dirty="0" smtClean="0"/>
            </a:br>
            <a:r>
              <a:rPr lang="en-US" dirty="0" smtClean="0"/>
              <a:t>Master title style</a:t>
            </a:r>
            <a:endParaRPr lang="en-US" dirty="0"/>
          </a:p>
        </p:txBody>
      </p:sp>
      <p:sp>
        <p:nvSpPr>
          <p:cNvPr id="10" name="Subtitle 2"/>
          <p:cNvSpPr>
            <a:spLocks noGrp="1"/>
          </p:cNvSpPr>
          <p:nvPr>
            <p:ph type="subTitle" idx="1"/>
          </p:nvPr>
        </p:nvSpPr>
        <p:spPr>
          <a:xfrm>
            <a:off x="549564" y="4595090"/>
            <a:ext cx="5858164" cy="646546"/>
          </a:xfrm>
          <a:prstGeom prst="rect">
            <a:avLst/>
          </a:prstGeom>
        </p:spPr>
        <p:txBody>
          <a:bodyPr/>
          <a:lstStyle>
            <a:lvl1pPr marL="0" indent="0">
              <a:buNone/>
              <a:defRPr/>
            </a:lvl1pPr>
          </a:lstStyle>
          <a:p>
            <a:r>
              <a:rPr lang="en-US" smtClean="0"/>
              <a:t>Click to edit Master subtitle style</a:t>
            </a:r>
            <a:endParaRPr lang="en-US" dirty="0"/>
          </a:p>
        </p:txBody>
      </p:sp>
      <p:sp>
        <p:nvSpPr>
          <p:cNvPr id="3" name="Freeform 2"/>
          <p:cNvSpPr/>
          <p:nvPr/>
        </p:nvSpPr>
        <p:spPr>
          <a:xfrm>
            <a:off x="-27432" y="466344"/>
            <a:ext cx="3099816" cy="3017520"/>
          </a:xfrm>
          <a:custGeom>
            <a:avLst/>
            <a:gdLst>
              <a:gd name="connsiteX0" fmla="*/ 0 w 3100436"/>
              <a:gd name="connsiteY0" fmla="*/ 0 h 3020666"/>
              <a:gd name="connsiteX1" fmla="*/ 3100436 w 3100436"/>
              <a:gd name="connsiteY1" fmla="*/ 1727729 h 3020666"/>
              <a:gd name="connsiteX2" fmla="*/ 11440 w 3100436"/>
              <a:gd name="connsiteY2" fmla="*/ 3020666 h 3020666"/>
              <a:gd name="connsiteX3" fmla="*/ 0 w 3100436"/>
              <a:gd name="connsiteY3" fmla="*/ 0 h 3020666"/>
            </a:gdLst>
            <a:ahLst/>
            <a:cxnLst>
              <a:cxn ang="0">
                <a:pos x="connsiteX0" y="connsiteY0"/>
              </a:cxn>
              <a:cxn ang="0">
                <a:pos x="connsiteX1" y="connsiteY1"/>
              </a:cxn>
              <a:cxn ang="0">
                <a:pos x="connsiteX2" y="connsiteY2"/>
              </a:cxn>
              <a:cxn ang="0">
                <a:pos x="connsiteX3" y="connsiteY3"/>
              </a:cxn>
            </a:cxnLst>
            <a:rect l="l" t="t" r="r" b="b"/>
            <a:pathLst>
              <a:path w="3100436" h="3020666">
                <a:moveTo>
                  <a:pt x="0" y="0"/>
                </a:moveTo>
                <a:lnTo>
                  <a:pt x="3100436" y="1727729"/>
                </a:lnTo>
                <a:lnTo>
                  <a:pt x="11440" y="3020666"/>
                </a:lnTo>
                <a:cubicBezTo>
                  <a:pt x="7627" y="2013777"/>
                  <a:pt x="3813" y="1006889"/>
                  <a:pt x="0" y="0"/>
                </a:cubicBezTo>
                <a:close/>
              </a:path>
            </a:pathLst>
          </a:custGeom>
          <a:blipFill rotWithShape="1">
            <a:blip r:embed="rId3">
              <a:alphaModFix amt="72000"/>
            </a:blip>
            <a:srcRect/>
            <a:stretch>
              <a:fillRect l="-16215" t="9091" r="-16233" b="-9091"/>
            </a:stretch>
          </a:bli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a:off x="4896635" y="6358613"/>
            <a:ext cx="4304866" cy="246221"/>
          </a:xfrm>
          <a:prstGeom prst="rect">
            <a:avLst/>
          </a:prstGeom>
          <a:noFill/>
        </p:spPr>
        <p:txBody>
          <a:bodyPr wrap="square" rtlCol="0">
            <a:spAutoFit/>
          </a:bodyPr>
          <a:lstStyle/>
          <a:p>
            <a:r>
              <a:rPr lang="en-US" sz="1000" kern="1200" cap="all" dirty="0" smtClean="0">
                <a:solidFill>
                  <a:srgbClr val="BFBFBF"/>
                </a:solidFill>
                <a:latin typeface="+mn-lt"/>
                <a:ea typeface="+mn-ea"/>
                <a:cs typeface="+mn-cs"/>
              </a:rPr>
              <a:t>Confidential and Propriety to Owens &amp; Minor Distribution, Inc.</a:t>
            </a:r>
            <a:endParaRPr lang="en-US" sz="1000" cap="all" dirty="0">
              <a:solidFill>
                <a:srgbClr val="BFBFBF"/>
              </a:solidFill>
            </a:endParaRPr>
          </a:p>
        </p:txBody>
      </p:sp>
      <p:sp>
        <p:nvSpPr>
          <p:cNvPr id="6" name="TextBox 5"/>
          <p:cNvSpPr txBox="1"/>
          <p:nvPr/>
        </p:nvSpPr>
        <p:spPr>
          <a:xfrm>
            <a:off x="88201" y="6424512"/>
            <a:ext cx="5998265" cy="369332"/>
          </a:xfrm>
          <a:prstGeom prst="rect">
            <a:avLst/>
          </a:prstGeom>
          <a:noFill/>
        </p:spPr>
        <p:txBody>
          <a:bodyPr wrap="square" rtlCol="0">
            <a:spAutoFit/>
          </a:bodyPr>
          <a:lstStyle/>
          <a:p>
            <a:pPr marL="0" marR="0" indent="0" algn="l" defTabSz="342900" rtl="0" eaLnBrk="1" fontAlgn="auto" latinLnBrk="0" hangingPunct="1">
              <a:lnSpc>
                <a:spcPct val="100000"/>
              </a:lnSpc>
              <a:spcBef>
                <a:spcPts val="0"/>
              </a:spcBef>
              <a:spcAft>
                <a:spcPts val="0"/>
              </a:spcAft>
              <a:buClrTx/>
              <a:buSzTx/>
              <a:buFontTx/>
              <a:buNone/>
              <a:tabLst/>
              <a:defRPr/>
            </a:pPr>
            <a:fld id="{3D84F2F9-315C-FD42-A941-A992AC045A1A}" type="slidenum">
              <a:rPr lang="en-US" sz="1050" b="1" smtClean="0">
                <a:solidFill>
                  <a:schemeClr val="bg1">
                    <a:lumMod val="75000"/>
                  </a:schemeClr>
                </a:solidFill>
              </a:rPr>
              <a:pPr marL="0" marR="0" indent="0" algn="l" defTabSz="342900" rtl="0" eaLnBrk="1" fontAlgn="auto" latinLnBrk="0" hangingPunct="1">
                <a:lnSpc>
                  <a:spcPct val="100000"/>
                </a:lnSpc>
                <a:spcBef>
                  <a:spcPts val="0"/>
                </a:spcBef>
                <a:spcAft>
                  <a:spcPts val="0"/>
                </a:spcAft>
                <a:buClrTx/>
                <a:buSzTx/>
                <a:buFontTx/>
                <a:buNone/>
                <a:tabLst/>
                <a:defRPr/>
              </a:pPr>
              <a:t>‹#›</a:t>
            </a:fld>
            <a:r>
              <a:rPr lang="en-US" sz="1050" b="1" dirty="0" smtClean="0">
                <a:solidFill>
                  <a:schemeClr val="bg1">
                    <a:lumMod val="75000"/>
                  </a:schemeClr>
                </a:solidFill>
              </a:rPr>
              <a:t> </a:t>
            </a:r>
            <a:r>
              <a:rPr lang="en-US" sz="750" dirty="0" smtClean="0">
                <a:solidFill>
                  <a:schemeClr val="bg1">
                    <a:lumMod val="75000"/>
                  </a:schemeClr>
                </a:solidFill>
              </a:rPr>
              <a:t> </a:t>
            </a:r>
            <a:r>
              <a:rPr lang="en-US" sz="750" kern="1200" cap="all" dirty="0" smtClean="0">
                <a:solidFill>
                  <a:srgbClr val="BFBFBF"/>
                </a:solidFill>
                <a:latin typeface="+mn-lt"/>
                <a:ea typeface="+mn-ea"/>
                <a:cs typeface="+mn-cs"/>
              </a:rPr>
              <a:t>Confidential and proprietary to Owens &amp; Minor Distribution, Inc.</a:t>
            </a:r>
            <a:endParaRPr lang="en-US" sz="750" cap="all" dirty="0" smtClean="0">
              <a:solidFill>
                <a:srgbClr val="BFBFBF"/>
              </a:solidFill>
            </a:endParaRPr>
          </a:p>
          <a:p>
            <a:endParaRPr lang="en-US" sz="750" dirty="0">
              <a:solidFill>
                <a:schemeClr val="bg1">
                  <a:lumMod val="75000"/>
                </a:schemeClr>
              </a:solidFill>
            </a:endParaRPr>
          </a:p>
        </p:txBody>
      </p:sp>
      <p:sp>
        <p:nvSpPr>
          <p:cNvPr id="7" name="Freeform 6"/>
          <p:cNvSpPr/>
          <p:nvPr userDrawn="1"/>
        </p:nvSpPr>
        <p:spPr>
          <a:xfrm>
            <a:off x="38100" y="524298"/>
            <a:ext cx="3100436" cy="3020666"/>
          </a:xfrm>
          <a:custGeom>
            <a:avLst/>
            <a:gdLst>
              <a:gd name="connsiteX0" fmla="*/ 0 w 3100436"/>
              <a:gd name="connsiteY0" fmla="*/ 0 h 3020666"/>
              <a:gd name="connsiteX1" fmla="*/ 3100436 w 3100436"/>
              <a:gd name="connsiteY1" fmla="*/ 1727729 h 3020666"/>
              <a:gd name="connsiteX2" fmla="*/ 11440 w 3100436"/>
              <a:gd name="connsiteY2" fmla="*/ 3020666 h 3020666"/>
              <a:gd name="connsiteX3" fmla="*/ 0 w 3100436"/>
              <a:gd name="connsiteY3" fmla="*/ 0 h 3020666"/>
            </a:gdLst>
            <a:ahLst/>
            <a:cxnLst>
              <a:cxn ang="0">
                <a:pos x="connsiteX0" y="connsiteY0"/>
              </a:cxn>
              <a:cxn ang="0">
                <a:pos x="connsiteX1" y="connsiteY1"/>
              </a:cxn>
              <a:cxn ang="0">
                <a:pos x="connsiteX2" y="connsiteY2"/>
              </a:cxn>
              <a:cxn ang="0">
                <a:pos x="connsiteX3" y="connsiteY3"/>
              </a:cxn>
            </a:cxnLst>
            <a:rect l="l" t="t" r="r" b="b"/>
            <a:pathLst>
              <a:path w="3100436" h="3020666">
                <a:moveTo>
                  <a:pt x="0" y="0"/>
                </a:moveTo>
                <a:lnTo>
                  <a:pt x="3100436" y="1727729"/>
                </a:lnTo>
                <a:lnTo>
                  <a:pt x="11440" y="3020666"/>
                </a:lnTo>
                <a:cubicBezTo>
                  <a:pt x="7627" y="2013777"/>
                  <a:pt x="3813" y="1006889"/>
                  <a:pt x="0" y="0"/>
                </a:cubicBezTo>
                <a:close/>
              </a:path>
            </a:pathLst>
          </a:custGeom>
          <a:blipFill rotWithShape="1">
            <a:blip r:embed="rId4">
              <a:alphaModFix amt="72000"/>
            </a:blip>
            <a:srcRect/>
            <a:stretch>
              <a:fillRect l="-4414" t="-12058" r="-4414" b="-6000"/>
            </a:stretch>
          </a:bli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TextBox 7"/>
          <p:cNvSpPr txBox="1"/>
          <p:nvPr userDrawn="1"/>
        </p:nvSpPr>
        <p:spPr>
          <a:xfrm>
            <a:off x="4389120" y="6358613"/>
            <a:ext cx="4812381" cy="246221"/>
          </a:xfrm>
          <a:prstGeom prst="rect">
            <a:avLst/>
          </a:prstGeom>
          <a:noFill/>
        </p:spPr>
        <p:txBody>
          <a:bodyPr wrap="square" rtlCol="0">
            <a:spAutoFit/>
          </a:bodyPr>
          <a:lstStyle/>
          <a:p>
            <a:r>
              <a:rPr lang="en-US" sz="1000" kern="1200" cap="all" dirty="0" smtClean="0">
                <a:solidFill>
                  <a:srgbClr val="BFBFBF"/>
                </a:solidFill>
                <a:latin typeface="+mn-lt"/>
                <a:ea typeface="+mn-ea"/>
                <a:cs typeface="+mn-cs"/>
              </a:rPr>
              <a:t>Confidential and proprietary to Owens &amp; Minor Distribution, Inc.</a:t>
            </a:r>
            <a:endParaRPr lang="en-US" sz="1000" cap="all" dirty="0">
              <a:solidFill>
                <a:srgbClr val="BFBFBF"/>
              </a:solidFill>
            </a:endParaRPr>
          </a:p>
        </p:txBody>
      </p:sp>
    </p:spTree>
    <p:extLst>
      <p:ext uri="{BB962C8B-B14F-4D97-AF65-F5344CB8AC3E}">
        <p14:creationId xmlns:p14="http://schemas.microsoft.com/office/powerpoint/2010/main" val="247373668"/>
      </p:ext>
    </p:extLst>
  </p:cSld>
  <p:clrMapOvr>
    <a:masterClrMapping/>
  </p:clrMapOvr>
  <p:timing>
    <p:tnLst>
      <p:par>
        <p:cTn id="1" dur="indefinite" restart="never" nodeType="tmRoot"/>
      </p:par>
    </p:tnLst>
  </p:timing>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1155514" y="68684"/>
            <a:ext cx="6830246" cy="663599"/>
          </a:xfrm>
          <a:prstGeom prst="rect">
            <a:avLst/>
          </a:prstGeom>
        </p:spPr>
        <p:txBody>
          <a:bodyPr vert="horz"/>
          <a:lstStyle>
            <a:lvl1pPr algn="l">
              <a:defRPr sz="3000" b="1">
                <a:solidFill>
                  <a:srgbClr val="98002E"/>
                </a:solidFill>
              </a:defRPr>
            </a:lvl1pPr>
          </a:lstStyle>
          <a:p>
            <a:r>
              <a:rPr lang="en-US" smtClean="0"/>
              <a:t>Click to edit Master title style</a:t>
            </a:r>
            <a:endParaRPr lang="en-US" dirty="0"/>
          </a:p>
        </p:txBody>
      </p:sp>
      <p:sp>
        <p:nvSpPr>
          <p:cNvPr id="4" name="Text Placeholder 3"/>
          <p:cNvSpPr>
            <a:spLocks noGrp="1"/>
          </p:cNvSpPr>
          <p:nvPr>
            <p:ph type="body" sz="quarter" idx="10"/>
          </p:nvPr>
        </p:nvSpPr>
        <p:spPr>
          <a:xfrm>
            <a:off x="354661" y="766609"/>
            <a:ext cx="8454698" cy="5537888"/>
          </a:xfrm>
          <a:prstGeom prst="rect">
            <a:avLst/>
          </a:prstGeom>
        </p:spPr>
        <p:txBody>
          <a:bodyPr vert="horz"/>
          <a:lstStyle>
            <a:lvl1pPr>
              <a:defRPr sz="300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Box 4"/>
          <p:cNvSpPr txBox="1"/>
          <p:nvPr/>
        </p:nvSpPr>
        <p:spPr>
          <a:xfrm>
            <a:off x="88200" y="6424511"/>
            <a:ext cx="5998265" cy="461665"/>
          </a:xfrm>
          <a:prstGeom prst="rect">
            <a:avLst/>
          </a:prstGeom>
          <a:noFill/>
        </p:spPr>
        <p:txBody>
          <a:bodyPr wrap="square" rtlCol="0">
            <a:spAutoFit/>
          </a:bodyPr>
          <a:lstStyle/>
          <a:p>
            <a:pPr marL="0" marR="0" indent="0" algn="l" defTabSz="457200" rtl="0" eaLnBrk="1" fontAlgn="auto" latinLnBrk="0" hangingPunct="1">
              <a:lnSpc>
                <a:spcPct val="100000"/>
              </a:lnSpc>
              <a:spcBef>
                <a:spcPts val="0"/>
              </a:spcBef>
              <a:spcAft>
                <a:spcPts val="0"/>
              </a:spcAft>
              <a:buClrTx/>
              <a:buSzTx/>
              <a:buFontTx/>
              <a:buNone/>
              <a:tabLst/>
              <a:defRPr/>
            </a:pPr>
            <a:fld id="{3D84F2F9-315C-FD42-A941-A992AC045A1A}" type="slidenum">
              <a:rPr lang="en-US" sz="1400" b="1" smtClean="0">
                <a:solidFill>
                  <a:schemeClr val="bg1">
                    <a:lumMod val="75000"/>
                  </a:schemeClr>
                </a:solidFill>
              </a:rPr>
              <a:pPr marL="0" marR="0" indent="0" algn="l" defTabSz="457200" rtl="0" eaLnBrk="1" fontAlgn="auto" latinLnBrk="0" hangingPunct="1">
                <a:lnSpc>
                  <a:spcPct val="100000"/>
                </a:lnSpc>
                <a:spcBef>
                  <a:spcPts val="0"/>
                </a:spcBef>
                <a:spcAft>
                  <a:spcPts val="0"/>
                </a:spcAft>
                <a:buClrTx/>
                <a:buSzTx/>
                <a:buFontTx/>
                <a:buNone/>
                <a:tabLst/>
                <a:defRPr/>
              </a:pPr>
              <a:t>‹#›</a:t>
            </a:fld>
            <a:r>
              <a:rPr lang="en-US" sz="1400" b="1" dirty="0" smtClean="0">
                <a:solidFill>
                  <a:schemeClr val="bg1">
                    <a:lumMod val="75000"/>
                  </a:schemeClr>
                </a:solidFill>
              </a:rPr>
              <a:t> </a:t>
            </a:r>
            <a:r>
              <a:rPr lang="en-US" sz="1000" dirty="0" smtClean="0">
                <a:solidFill>
                  <a:schemeClr val="bg1">
                    <a:lumMod val="75000"/>
                  </a:schemeClr>
                </a:solidFill>
              </a:rPr>
              <a:t> </a:t>
            </a:r>
            <a:r>
              <a:rPr lang="en-US" sz="1000" kern="1200" cap="all" dirty="0" smtClean="0">
                <a:solidFill>
                  <a:srgbClr val="BFBFBF"/>
                </a:solidFill>
                <a:latin typeface="+mn-lt"/>
                <a:ea typeface="+mn-ea"/>
                <a:cs typeface="+mn-cs"/>
              </a:rPr>
              <a:t>Confidential and Propriety to Owens &amp; Minor Distribution, Inc.</a:t>
            </a:r>
            <a:endParaRPr lang="en-US" sz="1000" cap="all" dirty="0" smtClean="0">
              <a:solidFill>
                <a:srgbClr val="BFBFBF"/>
              </a:solidFill>
            </a:endParaRPr>
          </a:p>
          <a:p>
            <a:endParaRPr lang="en-US" sz="1000" dirty="0">
              <a:solidFill>
                <a:schemeClr val="bg1">
                  <a:lumMod val="75000"/>
                </a:schemeClr>
              </a:solidFill>
            </a:endParaRPr>
          </a:p>
        </p:txBody>
      </p:sp>
      <p:sp>
        <p:nvSpPr>
          <p:cNvPr id="6" name="TextBox 5"/>
          <p:cNvSpPr txBox="1"/>
          <p:nvPr userDrawn="1"/>
        </p:nvSpPr>
        <p:spPr>
          <a:xfrm>
            <a:off x="88200" y="6424511"/>
            <a:ext cx="5998265" cy="461665"/>
          </a:xfrm>
          <a:prstGeom prst="rect">
            <a:avLst/>
          </a:prstGeom>
          <a:noFill/>
        </p:spPr>
        <p:txBody>
          <a:bodyPr wrap="square" rtlCol="0">
            <a:spAutoFit/>
          </a:bodyPr>
          <a:lstStyle/>
          <a:p>
            <a:pPr marL="0" marR="0" indent="0" algn="l" defTabSz="457200" rtl="0" eaLnBrk="1" fontAlgn="auto" latinLnBrk="0" hangingPunct="1">
              <a:lnSpc>
                <a:spcPct val="100000"/>
              </a:lnSpc>
              <a:spcBef>
                <a:spcPts val="0"/>
              </a:spcBef>
              <a:spcAft>
                <a:spcPts val="0"/>
              </a:spcAft>
              <a:buClrTx/>
              <a:buSzTx/>
              <a:buFontTx/>
              <a:buNone/>
              <a:tabLst/>
              <a:defRPr/>
            </a:pPr>
            <a:fld id="{3D84F2F9-315C-FD42-A941-A992AC045A1A}" type="slidenum">
              <a:rPr lang="en-US" sz="1400" b="1" smtClean="0">
                <a:solidFill>
                  <a:schemeClr val="bg1">
                    <a:lumMod val="75000"/>
                  </a:schemeClr>
                </a:solidFill>
              </a:rPr>
              <a:pPr marL="0" marR="0" indent="0" algn="l" defTabSz="457200" rtl="0" eaLnBrk="1" fontAlgn="auto" latinLnBrk="0" hangingPunct="1">
                <a:lnSpc>
                  <a:spcPct val="100000"/>
                </a:lnSpc>
                <a:spcBef>
                  <a:spcPts val="0"/>
                </a:spcBef>
                <a:spcAft>
                  <a:spcPts val="0"/>
                </a:spcAft>
                <a:buClrTx/>
                <a:buSzTx/>
                <a:buFontTx/>
                <a:buNone/>
                <a:tabLst/>
                <a:defRPr/>
              </a:pPr>
              <a:t>‹#›</a:t>
            </a:fld>
            <a:r>
              <a:rPr lang="en-US" sz="1400" b="1" dirty="0" smtClean="0">
                <a:solidFill>
                  <a:schemeClr val="bg1">
                    <a:lumMod val="75000"/>
                  </a:schemeClr>
                </a:solidFill>
              </a:rPr>
              <a:t> </a:t>
            </a:r>
            <a:r>
              <a:rPr lang="en-US" sz="1000" dirty="0" smtClean="0">
                <a:solidFill>
                  <a:schemeClr val="bg1">
                    <a:lumMod val="75000"/>
                  </a:schemeClr>
                </a:solidFill>
              </a:rPr>
              <a:t> </a:t>
            </a:r>
            <a:r>
              <a:rPr lang="en-US" sz="1000" kern="1200" cap="all" dirty="0" smtClean="0">
                <a:solidFill>
                  <a:srgbClr val="BFBFBF"/>
                </a:solidFill>
                <a:latin typeface="+mn-lt"/>
                <a:ea typeface="+mn-ea"/>
                <a:cs typeface="+mn-cs"/>
              </a:rPr>
              <a:t>Confidential and proprietary to Owens &amp; Minor Distribution, Inc.</a:t>
            </a:r>
            <a:endParaRPr lang="en-US" sz="1000" cap="all" dirty="0" smtClean="0">
              <a:solidFill>
                <a:srgbClr val="BFBFBF"/>
              </a:solidFill>
            </a:endParaRPr>
          </a:p>
          <a:p>
            <a:endParaRPr lang="en-US" sz="1000" dirty="0">
              <a:solidFill>
                <a:schemeClr val="bg1">
                  <a:lumMod val="75000"/>
                </a:schemeClr>
              </a:solidFill>
            </a:endParaRPr>
          </a:p>
        </p:txBody>
      </p:sp>
    </p:spTree>
    <p:extLst>
      <p:ext uri="{BB962C8B-B14F-4D97-AF65-F5344CB8AC3E}">
        <p14:creationId xmlns:p14="http://schemas.microsoft.com/office/powerpoint/2010/main" val="478348877"/>
      </p:ext>
    </p:extLst>
  </p:cSld>
  <p:clrMapOvr>
    <a:masterClrMapping/>
  </p:clrMapOvr>
  <p:extLst>
    <p:ext uri="{DCECCB84-F9BA-43D5-87BE-67443E8EF086}">
      <p15:sldGuideLst xmlns:p15="http://schemas.microsoft.com/office/powerpoint/2012/main" xmlns="">
        <p15:guide id="1" orient="horz" pos="2160" userDrawn="1">
          <p15:clr>
            <a:srgbClr val="FBAE40"/>
          </p15:clr>
        </p15:guide>
        <p15:guide id="2" pos="2880" userDrawn="1">
          <p15:clr>
            <a:srgbClr val="FBAE40"/>
          </p15:clr>
        </p15:guide>
        <p15:guide id="3" pos="779" userDrawn="1">
          <p15:clr>
            <a:srgbClr val="FBAE40"/>
          </p15:clr>
        </p15:guide>
        <p15:guide id="4" pos="190" userDrawn="1">
          <p15:clr>
            <a:srgbClr val="FBAE40"/>
          </p15:clr>
        </p15:guide>
      </p15:sldGuideLst>
    </p:ext>
  </p:extLst>
</p:sldLayout>
</file>

<file path=ppt/slideLayouts/slideLayout123.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7" name="Rectangle 3"/>
          <p:cNvSpPr txBox="1">
            <a:spLocks noChangeArrowheads="1"/>
          </p:cNvSpPr>
          <p:nvPr/>
        </p:nvSpPr>
        <p:spPr>
          <a:xfrm>
            <a:off x="355600" y="1492183"/>
            <a:ext cx="8679538" cy="5259822"/>
          </a:xfrm>
          <a:prstGeom prst="rect">
            <a:avLst/>
          </a:prstGeom>
          <a:noFill/>
        </p:spPr>
        <p:txBody>
          <a:bodyPr tIns="91440" bIns="91440"/>
          <a:lstStyle>
            <a:lvl1pPr marL="0" indent="0" algn="l">
              <a:buFontTx/>
              <a:buNone/>
              <a:defRPr sz="3200">
                <a:solidFill>
                  <a:schemeClr val="bg1"/>
                </a:solidFill>
                <a:latin typeface="+mn-lt"/>
              </a:defRPr>
            </a:lvl1pPr>
          </a:lstStyle>
          <a:p>
            <a:pPr marL="685800" lvl="1" indent="-182880">
              <a:spcBef>
                <a:spcPts val="10"/>
              </a:spcBef>
              <a:buFont typeface="Arial"/>
              <a:buChar char="•"/>
            </a:pPr>
            <a:endParaRPr lang="en-US" baseline="0" dirty="0" smtClean="0">
              <a:solidFill>
                <a:schemeClr val="tx1"/>
              </a:solidFill>
              <a:latin typeface="Arial"/>
              <a:cs typeface="Arial"/>
            </a:endParaRPr>
          </a:p>
          <a:p>
            <a:r>
              <a:rPr lang="en-US" dirty="0" smtClean="0">
                <a:solidFill>
                  <a:schemeClr val="tx1"/>
                </a:solidFill>
                <a:latin typeface="Arial"/>
                <a:cs typeface="Arial"/>
              </a:rPr>
              <a:t> </a:t>
            </a:r>
          </a:p>
          <a:p>
            <a:pPr marL="502920" lvl="1" indent="0">
              <a:spcBef>
                <a:spcPts val="10"/>
              </a:spcBef>
              <a:buFont typeface="Arial"/>
              <a:buNone/>
            </a:pPr>
            <a:endParaRPr lang="en-US" dirty="0" smtClean="0">
              <a:solidFill>
                <a:schemeClr val="tx1"/>
              </a:solidFill>
              <a:latin typeface="Arial"/>
              <a:cs typeface="Arial"/>
            </a:endParaRPr>
          </a:p>
          <a:p>
            <a:endParaRPr lang="en-US" dirty="0" smtClean="0">
              <a:solidFill>
                <a:schemeClr val="tx1"/>
              </a:solidFill>
              <a:latin typeface="Arial"/>
              <a:cs typeface="Arial"/>
            </a:endParaRPr>
          </a:p>
        </p:txBody>
      </p:sp>
      <p:sp>
        <p:nvSpPr>
          <p:cNvPr id="8" name="Rectangle 2"/>
          <p:cNvSpPr txBox="1">
            <a:spLocks noChangeArrowheads="1"/>
          </p:cNvSpPr>
          <p:nvPr/>
        </p:nvSpPr>
        <p:spPr>
          <a:xfrm>
            <a:off x="346528" y="444486"/>
            <a:ext cx="8285843" cy="762000"/>
          </a:xfrm>
          <a:prstGeom prst="rect">
            <a:avLst/>
          </a:prstGeom>
          <a:noFill/>
        </p:spPr>
        <p:txBody>
          <a:bodyPr tIns="91440" bIns="91440"/>
          <a:lstStyle>
            <a:lvl1pPr algn="l">
              <a:defRPr sz="4800" b="1">
                <a:solidFill>
                  <a:srgbClr val="3C3C3B"/>
                </a:solidFill>
                <a:latin typeface="+mj-lt"/>
              </a:defRPr>
            </a:lvl1pPr>
          </a:lstStyle>
          <a:p>
            <a:endParaRPr lang="en-US" sz="4400" dirty="0" smtClean="0">
              <a:solidFill>
                <a:schemeClr val="bg2"/>
              </a:solidFill>
              <a:latin typeface="Helvetica"/>
              <a:cs typeface="Helvetica"/>
            </a:endParaRPr>
          </a:p>
        </p:txBody>
      </p:sp>
    </p:spTree>
    <p:extLst>
      <p:ext uri="{BB962C8B-B14F-4D97-AF65-F5344CB8AC3E}">
        <p14:creationId xmlns:p14="http://schemas.microsoft.com/office/powerpoint/2010/main" val="2828480574"/>
      </p:ext>
    </p:extLst>
  </p:cSld>
  <p:clrMapOvr>
    <a:masterClrMapping/>
  </p:clrMapOvr>
  <p:transition spd="med"/>
  <p:timing>
    <p:tnLst>
      <p:par>
        <p:cTn id="1" dur="indefinite" restart="never" nodeType="tmRoot"/>
      </p:par>
    </p:tnLst>
  </p:timing>
</p:sldLayout>
</file>

<file path=ppt/slideLayouts/slideLayout124.xml><?xml version="1.0" encoding="utf-8"?>
<p:sldLayout xmlns:a="http://schemas.openxmlformats.org/drawingml/2006/main" xmlns:r="http://schemas.openxmlformats.org/officeDocument/2006/relationships" xmlns:p="http://schemas.openxmlformats.org/presentationml/2006/main">
  <p:cSld name="1_Agenda ">
    <p:spTree>
      <p:nvGrpSpPr>
        <p:cNvPr id="1" name=""/>
        <p:cNvGrpSpPr/>
        <p:nvPr/>
      </p:nvGrpSpPr>
      <p:grpSpPr>
        <a:xfrm>
          <a:off x="0" y="0"/>
          <a:ext cx="0" cy="0"/>
          <a:chOff x="0" y="0"/>
          <a:chExt cx="0" cy="0"/>
        </a:xfrm>
      </p:grpSpPr>
      <p:sp>
        <p:nvSpPr>
          <p:cNvPr id="2" name="Title 1"/>
          <p:cNvSpPr>
            <a:spLocks noGrp="1"/>
          </p:cNvSpPr>
          <p:nvPr>
            <p:ph type="title"/>
          </p:nvPr>
        </p:nvSpPr>
        <p:spPr>
          <a:xfrm>
            <a:off x="1155514" y="68684"/>
            <a:ext cx="7651936" cy="663599"/>
          </a:xfrm>
          <a:prstGeom prst="rect">
            <a:avLst/>
          </a:prstGeom>
        </p:spPr>
        <p:txBody>
          <a:bodyPr vert="horz"/>
          <a:lstStyle>
            <a:lvl1pPr algn="l">
              <a:defRPr sz="3000" b="1">
                <a:solidFill>
                  <a:srgbClr val="98002E"/>
                </a:solidFill>
              </a:defRPr>
            </a:lvl1pPr>
          </a:lstStyle>
          <a:p>
            <a:r>
              <a:rPr lang="en-US" smtClean="0"/>
              <a:t>Click to edit Master title style</a:t>
            </a:r>
            <a:endParaRPr lang="en-US" dirty="0"/>
          </a:p>
        </p:txBody>
      </p:sp>
      <p:sp>
        <p:nvSpPr>
          <p:cNvPr id="6" name="Text Placeholder 3"/>
          <p:cNvSpPr>
            <a:spLocks noGrp="1"/>
          </p:cNvSpPr>
          <p:nvPr>
            <p:ph type="body" sz="quarter" idx="10"/>
          </p:nvPr>
        </p:nvSpPr>
        <p:spPr>
          <a:xfrm>
            <a:off x="354662" y="2129451"/>
            <a:ext cx="8452788" cy="4026414"/>
          </a:xfrm>
          <a:prstGeom prst="rect">
            <a:avLst/>
          </a:prstGeom>
          <a:solidFill>
            <a:schemeClr val="accent6">
              <a:lumMod val="20000"/>
              <a:lumOff val="80000"/>
            </a:schemeClr>
          </a:solidFill>
          <a:ln w="19050">
            <a:solidFill>
              <a:schemeClr val="accent1"/>
            </a:solidFill>
          </a:ln>
        </p:spPr>
        <p:txBody>
          <a:bodyPr vert="horz" tIns="182880"/>
          <a:lstStyle>
            <a:lvl1pPr marL="344488" indent="-344488">
              <a:spcBef>
                <a:spcPts val="1200"/>
              </a:spcBef>
              <a:buClr>
                <a:schemeClr val="accent1"/>
              </a:buClr>
              <a:buFont typeface="+mj-lt"/>
              <a:buAutoNum type="arabicPeriod"/>
              <a:defRPr sz="2000" b="1">
                <a:solidFill>
                  <a:schemeClr val="accent1"/>
                </a:solidFill>
              </a:defRPr>
            </a:lvl1pPr>
            <a:lvl2pPr marL="344488" indent="0">
              <a:buClr>
                <a:schemeClr val="accent1"/>
              </a:buClr>
              <a:buFont typeface="Arial" panose="020B0604020202020204" pitchFamily="34" charset="0"/>
              <a:buNone/>
              <a:defRPr sz="2000">
                <a:solidFill>
                  <a:schemeClr val="tx2"/>
                </a:solidFill>
              </a:defRPr>
            </a:lvl2pPr>
            <a:lvl3pPr marL="569913" indent="-225425">
              <a:buClr>
                <a:schemeClr val="accent1"/>
              </a:buClr>
              <a:buFont typeface="Arial" panose="020B0604020202020204" pitchFamily="34" charset="0"/>
              <a:buChar char="•"/>
              <a:defRPr sz="1800">
                <a:solidFill>
                  <a:schemeClr val="tx2"/>
                </a:solidFill>
              </a:defRPr>
            </a:lvl3pPr>
            <a:lvl4pPr marL="801688" indent="-231775">
              <a:buClr>
                <a:schemeClr val="accent1"/>
              </a:buClr>
              <a:buFont typeface="Helvetica LT Std" panose="020B0504020202020204" pitchFamily="34" charset="0"/>
              <a:buChar char="–"/>
              <a:defRPr sz="1600">
                <a:solidFill>
                  <a:schemeClr val="tx2"/>
                </a:solidFill>
              </a:defRPr>
            </a:lvl4pPr>
            <a:lvl5pPr marL="1027113" indent="-225425">
              <a:buClr>
                <a:schemeClr val="accent1"/>
              </a:buClr>
              <a:buFont typeface="Wingdings" panose="05000000000000000000" pitchFamily="2" charset="2"/>
              <a:buChar char="§"/>
              <a:tabLst>
                <a:tab pos="1147763" algn="l"/>
              </a:tabLst>
              <a:defRPr sz="1600">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p:nvSpPr>
        <p:spPr>
          <a:xfrm>
            <a:off x="-1363" y="990600"/>
            <a:ext cx="9144000" cy="88053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90000"/>
              </a:lnSpc>
            </a:pPr>
            <a:endParaRPr lang="en-US" sz="2800" b="1" dirty="0"/>
          </a:p>
        </p:txBody>
      </p:sp>
      <p:sp>
        <p:nvSpPr>
          <p:cNvPr id="7" name="Text Placeholder 11"/>
          <p:cNvSpPr>
            <a:spLocks noGrp="1"/>
          </p:cNvSpPr>
          <p:nvPr>
            <p:ph type="body" sz="quarter" idx="17" hasCustomPrompt="1"/>
          </p:nvPr>
        </p:nvSpPr>
        <p:spPr>
          <a:xfrm>
            <a:off x="-1364" y="1169257"/>
            <a:ext cx="9145363" cy="523220"/>
          </a:xfrm>
          <a:prstGeom prst="rect">
            <a:avLst/>
          </a:prstGeom>
        </p:spPr>
        <p:txBody>
          <a:bodyPr wrap="square">
            <a:spAutoFit/>
          </a:bodyPr>
          <a:lstStyle>
            <a:lvl1pPr marL="0" indent="0" algn="ctr">
              <a:buNone/>
              <a:defRPr sz="2800" b="0">
                <a:solidFill>
                  <a:schemeClr val="bg1"/>
                </a:solidFill>
              </a:defRPr>
            </a:lvl1pPr>
          </a:lstStyle>
          <a:p>
            <a:pPr lvl="0"/>
            <a:r>
              <a:rPr lang="en-US" dirty="0" smtClean="0"/>
              <a:t>Title here</a:t>
            </a:r>
            <a:endParaRPr lang="en-US" dirty="0"/>
          </a:p>
        </p:txBody>
      </p:sp>
    </p:spTree>
    <p:extLst>
      <p:ext uri="{BB962C8B-B14F-4D97-AF65-F5344CB8AC3E}">
        <p14:creationId xmlns:p14="http://schemas.microsoft.com/office/powerpoint/2010/main" val="1415722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xEl>
                                              <p:pRg st="0" end="0"/>
                                            </p:txEl>
                                          </p:spTgt>
                                        </p:tgtEl>
                                        <p:attrNameLst>
                                          <p:attrName>style.visibility</p:attrName>
                                        </p:attrNameLst>
                                      </p:cBhvr>
                                      <p:to>
                                        <p:strVal val="visible"/>
                                      </p:to>
                                    </p:set>
                                    <p:animEffect transition="in" filter="fade">
                                      <p:cBhvr>
                                        <p:cTn id="10" dur="500"/>
                                        <p:tgtEl>
                                          <p:spTgt spid="7">
                                            <p:txEl>
                                              <p:pRg st="0" end="0"/>
                                            </p:txEl>
                                          </p:spTgt>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tmplLst>
          <p:tmpl>
            <p:tnLst>
              <p:par>
                <p:cTn presetID="10" presetClass="entr" presetSubtype="0" fill="hold" nodeType="afterEffect">
                  <p:stCondLst>
                    <p:cond delay="0"/>
                  </p:stCondLst>
                  <p:childTnLst>
                    <p:set>
                      <p:cBhvr>
                        <p:cTn dur="1" fill="hold">
                          <p:stCondLst>
                            <p:cond delay="0"/>
                          </p:stCondLst>
                        </p:cTn>
                        <p:tgtEl>
                          <p:spTgt spid="6"/>
                        </p:tgtEl>
                        <p:attrNameLst>
                          <p:attrName>style.visibility</p:attrName>
                        </p:attrNameLst>
                      </p:cBhvr>
                      <p:to>
                        <p:strVal val="visible"/>
                      </p:to>
                    </p:set>
                    <p:animEffect transition="in" filter="fade">
                      <p:cBhvr>
                        <p:cTn dur="500"/>
                        <p:tgtEl>
                          <p:spTgt spid="6"/>
                        </p:tgtEl>
                      </p:cBhvr>
                    </p:animEffect>
                  </p:childTnLst>
                </p:cTn>
              </p:par>
            </p:tnLst>
          </p:tmpl>
        </p:tmplLst>
      </p:bldP>
      <p:bldP spid="5" grpId="0" animBg="1"/>
      <p:bldP spid="7" grpId="0" build="p">
        <p:tmplLst>
          <p:tmpl lvl="1">
            <p:tnLst>
              <p:par>
                <p:cTn presetID="10" presetClass="entr" presetSubtype="0" fill="hold" nodeType="with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Lst>
  </p:timing>
  <p:extLst mod="1">
    <p:ext uri="{DCECCB84-F9BA-43D5-87BE-67443E8EF086}">
      <p15:sldGuideLst xmlns:p15="http://schemas.microsoft.com/office/powerpoint/2012/main" xmlns=""/>
    </p:ext>
  </p:extLst>
</p:sldLayout>
</file>

<file path=ppt/slideLayouts/slideLayout125.xml><?xml version="1.0" encoding="utf-8"?>
<p:sldLayout xmlns:a="http://schemas.openxmlformats.org/drawingml/2006/main" xmlns:r="http://schemas.openxmlformats.org/officeDocument/2006/relationships" xmlns:p="http://schemas.openxmlformats.org/presentationml/2006/main">
  <p:cSld name="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4281167058"/>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p:cSld name="2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Text Placeholder 11"/>
          <p:cNvSpPr>
            <a:spLocks noGrp="1"/>
          </p:cNvSpPr>
          <p:nvPr>
            <p:ph type="body" sz="quarter" idx="10"/>
          </p:nvPr>
        </p:nvSpPr>
        <p:spPr>
          <a:xfrm>
            <a:off x="4377690" y="5840571"/>
            <a:ext cx="4423728" cy="457517"/>
          </a:xfrm>
          <a:prstGeom prst="rect">
            <a:avLst/>
          </a:prstGeom>
        </p:spPr>
        <p:txBody>
          <a:bodyPr/>
          <a:lstStyle>
            <a:lvl1pPr marL="0" indent="0">
              <a:buNone/>
              <a:defRPr sz="2000">
                <a:latin typeface="+mn-lt"/>
              </a:defRPr>
            </a:lvl1pPr>
          </a:lstStyle>
          <a:p>
            <a:pPr lvl="0"/>
            <a:r>
              <a:rPr lang="en-US" smtClean="0"/>
              <a:t>Click to edit Master text styles</a:t>
            </a:r>
          </a:p>
        </p:txBody>
      </p:sp>
      <p:sp>
        <p:nvSpPr>
          <p:cNvPr id="13" name="Title 1"/>
          <p:cNvSpPr>
            <a:spLocks noGrp="1"/>
          </p:cNvSpPr>
          <p:nvPr>
            <p:ph type="title" hasCustomPrompt="1"/>
          </p:nvPr>
        </p:nvSpPr>
        <p:spPr>
          <a:xfrm>
            <a:off x="119260" y="3445698"/>
            <a:ext cx="4334164" cy="1143000"/>
          </a:xfrm>
          <a:prstGeom prst="rect">
            <a:avLst/>
          </a:prstGeom>
        </p:spPr>
        <p:txBody>
          <a:bodyPr vert="horz" anchor="b"/>
          <a:lstStyle>
            <a:lvl1pPr algn="l">
              <a:lnSpc>
                <a:spcPct val="90000"/>
              </a:lnSpc>
              <a:defRPr sz="3600" b="0">
                <a:latin typeface="+mj-lt"/>
              </a:defRPr>
            </a:lvl1pPr>
          </a:lstStyle>
          <a:p>
            <a:r>
              <a:rPr lang="en-US" dirty="0" smtClean="0"/>
              <a:t>Click to edit </a:t>
            </a:r>
            <a:br>
              <a:rPr lang="en-US" dirty="0" smtClean="0"/>
            </a:br>
            <a:r>
              <a:rPr lang="en-US" dirty="0" smtClean="0"/>
              <a:t>Master title style</a:t>
            </a:r>
            <a:endParaRPr lang="en-US" dirty="0"/>
          </a:p>
        </p:txBody>
      </p:sp>
      <p:sp>
        <p:nvSpPr>
          <p:cNvPr id="14" name="Subtitle 2"/>
          <p:cNvSpPr>
            <a:spLocks noGrp="1"/>
          </p:cNvSpPr>
          <p:nvPr>
            <p:ph type="subTitle" idx="1"/>
          </p:nvPr>
        </p:nvSpPr>
        <p:spPr>
          <a:xfrm>
            <a:off x="119258" y="4648880"/>
            <a:ext cx="6550483" cy="646546"/>
          </a:xfrm>
          <a:prstGeom prst="rect">
            <a:avLst/>
          </a:prstGeom>
        </p:spPr>
        <p:txBody>
          <a:bodyPr/>
          <a:lstStyle>
            <a:lvl1pPr marL="0" indent="0">
              <a:buNone/>
              <a:defRPr>
                <a:latin typeface="+mn-lt"/>
              </a:defRPr>
            </a:lvl1pPr>
          </a:lstStyle>
          <a:p>
            <a:r>
              <a:rPr lang="en-US" smtClean="0"/>
              <a:t>Click to edit Master subtitle style</a:t>
            </a:r>
            <a:endParaRPr lang="en-US" dirty="0"/>
          </a:p>
        </p:txBody>
      </p:sp>
      <p:sp>
        <p:nvSpPr>
          <p:cNvPr id="8" name="Freeform 7"/>
          <p:cNvSpPr/>
          <p:nvPr userDrawn="1"/>
        </p:nvSpPr>
        <p:spPr>
          <a:xfrm>
            <a:off x="15600" y="350781"/>
            <a:ext cx="3100436" cy="3020666"/>
          </a:xfrm>
          <a:custGeom>
            <a:avLst/>
            <a:gdLst>
              <a:gd name="connsiteX0" fmla="*/ 0 w 3100436"/>
              <a:gd name="connsiteY0" fmla="*/ 0 h 3020666"/>
              <a:gd name="connsiteX1" fmla="*/ 3100436 w 3100436"/>
              <a:gd name="connsiteY1" fmla="*/ 1727729 h 3020666"/>
              <a:gd name="connsiteX2" fmla="*/ 11440 w 3100436"/>
              <a:gd name="connsiteY2" fmla="*/ 3020666 h 3020666"/>
              <a:gd name="connsiteX3" fmla="*/ 0 w 3100436"/>
              <a:gd name="connsiteY3" fmla="*/ 0 h 3020666"/>
            </a:gdLst>
            <a:ahLst/>
            <a:cxnLst>
              <a:cxn ang="0">
                <a:pos x="connsiteX0" y="connsiteY0"/>
              </a:cxn>
              <a:cxn ang="0">
                <a:pos x="connsiteX1" y="connsiteY1"/>
              </a:cxn>
              <a:cxn ang="0">
                <a:pos x="connsiteX2" y="connsiteY2"/>
              </a:cxn>
              <a:cxn ang="0">
                <a:pos x="connsiteX3" y="connsiteY3"/>
              </a:cxn>
            </a:cxnLst>
            <a:rect l="l" t="t" r="r" b="b"/>
            <a:pathLst>
              <a:path w="3100436" h="3020666">
                <a:moveTo>
                  <a:pt x="0" y="0"/>
                </a:moveTo>
                <a:lnTo>
                  <a:pt x="3100436" y="1727729"/>
                </a:lnTo>
                <a:lnTo>
                  <a:pt x="11440" y="3020666"/>
                </a:lnTo>
                <a:cubicBezTo>
                  <a:pt x="7627" y="2013777"/>
                  <a:pt x="3813" y="1006889"/>
                  <a:pt x="0" y="0"/>
                </a:cubicBezTo>
                <a:close/>
              </a:path>
            </a:pathLst>
          </a:custGeom>
          <a:blipFill rotWithShape="1">
            <a:blip r:embed="rId3" cstate="screen">
              <a:alphaModFix amt="72000"/>
              <a:extLst>
                <a:ext uri="{28A0092B-C50C-407E-A947-70E740481C1C}">
                  <a14:useLocalDpi xmlns:a14="http://schemas.microsoft.com/office/drawing/2010/main"/>
                </a:ext>
              </a:extLst>
            </a:blip>
            <a:srcRect/>
            <a:stretch>
              <a:fillRect/>
            </a:stretch>
          </a:bli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2" name="TextBox 11"/>
          <p:cNvSpPr txBox="1"/>
          <p:nvPr userDrawn="1"/>
        </p:nvSpPr>
        <p:spPr>
          <a:xfrm>
            <a:off x="4370854" y="6443819"/>
            <a:ext cx="4773145" cy="246221"/>
          </a:xfrm>
          <a:prstGeom prst="rect">
            <a:avLst/>
          </a:prstGeom>
          <a:noFill/>
        </p:spPr>
        <p:txBody>
          <a:bodyPr wrap="square" rtlCol="0">
            <a:spAutoFit/>
          </a:bodyPr>
          <a:lstStyle/>
          <a:p>
            <a:r>
              <a:rPr lang="en-US" sz="1000" cap="all" dirty="0" smtClean="0">
                <a:solidFill>
                  <a:srgbClr val="BFBFBF"/>
                </a:solidFill>
              </a:rPr>
              <a:t>Confidential and Proprietary to Owens &amp; Minor Distribution, Inc.</a:t>
            </a:r>
            <a:endParaRPr lang="en-US" sz="1000" cap="all" dirty="0">
              <a:solidFill>
                <a:srgbClr val="BFBFBF"/>
              </a:solidFill>
            </a:endParaRPr>
          </a:p>
        </p:txBody>
      </p:sp>
    </p:spTree>
    <p:extLst>
      <p:ext uri="{BB962C8B-B14F-4D97-AF65-F5344CB8AC3E}">
        <p14:creationId xmlns:p14="http://schemas.microsoft.com/office/powerpoint/2010/main" val="2633875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extLst mod="1">
    <p:ext uri="{DCECCB84-F9BA-43D5-87BE-67443E8EF086}">
      <p15:sldGuideLst xmlns:p15="http://schemas.microsoft.com/office/powerpoint/2012/main" xmlns=""/>
    </p:ext>
  </p:extLst>
</p:sldLayout>
</file>

<file path=ppt/slideLayouts/slideLayout127.xml><?xml version="1.0" encoding="utf-8"?>
<p:sldLayout xmlns:a="http://schemas.openxmlformats.org/drawingml/2006/main" xmlns:r="http://schemas.openxmlformats.org/officeDocument/2006/relationships" xmlns:p="http://schemas.openxmlformats.org/presentationml/2006/main" userDrawn="1">
  <p:cSld name="Venn">
    <p:spTree>
      <p:nvGrpSpPr>
        <p:cNvPr id="1" name=""/>
        <p:cNvGrpSpPr/>
        <p:nvPr/>
      </p:nvGrpSpPr>
      <p:grpSpPr>
        <a:xfrm>
          <a:off x="0" y="0"/>
          <a:ext cx="0" cy="0"/>
          <a:chOff x="0" y="0"/>
          <a:chExt cx="0" cy="0"/>
        </a:xfrm>
      </p:grpSpPr>
      <p:cxnSp>
        <p:nvCxnSpPr>
          <p:cNvPr id="50" name="Straight Connector 49"/>
          <p:cNvCxnSpPr/>
          <p:nvPr userDrawn="1"/>
        </p:nvCxnSpPr>
        <p:spPr>
          <a:xfrm>
            <a:off x="3220085" y="898525"/>
            <a:ext cx="0" cy="3273425"/>
          </a:xfrm>
          <a:prstGeom prst="line">
            <a:avLst/>
          </a:prstGeom>
          <a:ln w="12700">
            <a:solidFill>
              <a:schemeClr val="accent6"/>
            </a:solidFill>
          </a:ln>
          <a:effectLst/>
        </p:spPr>
        <p:style>
          <a:lnRef idx="2">
            <a:schemeClr val="accent1"/>
          </a:lnRef>
          <a:fillRef idx="0">
            <a:schemeClr val="accent1"/>
          </a:fillRef>
          <a:effectRef idx="1">
            <a:schemeClr val="accent1"/>
          </a:effectRef>
          <a:fontRef idx="minor">
            <a:schemeClr val="tx1"/>
          </a:fontRef>
        </p:style>
      </p:cxnSp>
      <p:cxnSp>
        <p:nvCxnSpPr>
          <p:cNvPr id="52" name="Straight Connector 51"/>
          <p:cNvCxnSpPr/>
          <p:nvPr userDrawn="1"/>
        </p:nvCxnSpPr>
        <p:spPr>
          <a:xfrm>
            <a:off x="6057900" y="898525"/>
            <a:ext cx="0" cy="3273425"/>
          </a:xfrm>
          <a:prstGeom prst="line">
            <a:avLst/>
          </a:prstGeom>
          <a:ln w="12700">
            <a:solidFill>
              <a:schemeClr val="accent6"/>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155514" y="68684"/>
            <a:ext cx="6830246" cy="663599"/>
          </a:xfrm>
          <a:prstGeom prst="rect">
            <a:avLst/>
          </a:prstGeom>
        </p:spPr>
        <p:txBody>
          <a:bodyPr vert="horz"/>
          <a:lstStyle>
            <a:lvl1pPr algn="l">
              <a:defRPr sz="3000" b="1">
                <a:solidFill>
                  <a:srgbClr val="98002E"/>
                </a:solidFill>
              </a:defRPr>
            </a:lvl1pPr>
          </a:lstStyle>
          <a:p>
            <a:r>
              <a:rPr lang="en-US" dirty="0" smtClean="0"/>
              <a:t>Click to edit Master title style</a:t>
            </a:r>
            <a:endParaRPr lang="en-US" dirty="0"/>
          </a:p>
        </p:txBody>
      </p:sp>
      <p:sp>
        <p:nvSpPr>
          <p:cNvPr id="32" name="Oval 31"/>
          <p:cNvSpPr/>
          <p:nvPr userDrawn="1"/>
        </p:nvSpPr>
        <p:spPr>
          <a:xfrm>
            <a:off x="4221903" y="4506477"/>
            <a:ext cx="2022276" cy="2022276"/>
          </a:xfrm>
          <a:prstGeom prst="ellipse">
            <a:avLst/>
          </a:prstGeom>
          <a:solidFill>
            <a:srgbClr val="A31635"/>
          </a:soli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Oval 2"/>
          <p:cNvSpPr/>
          <p:nvPr userDrawn="1"/>
        </p:nvSpPr>
        <p:spPr>
          <a:xfrm>
            <a:off x="2897094" y="4506477"/>
            <a:ext cx="2022276" cy="2022276"/>
          </a:xfrm>
          <a:prstGeom prst="ellipse">
            <a:avLst/>
          </a:prstGeom>
          <a:solidFill>
            <a:schemeClr val="accent1"/>
          </a:soli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Oval 30"/>
          <p:cNvSpPr/>
          <p:nvPr userDrawn="1"/>
        </p:nvSpPr>
        <p:spPr>
          <a:xfrm>
            <a:off x="4221903" y="4506477"/>
            <a:ext cx="2022276" cy="2022276"/>
          </a:xfrm>
          <a:prstGeom prst="ellipse">
            <a:avLst/>
          </a:prstGeom>
          <a:solidFill>
            <a:srgbClr val="A31635">
              <a:alpha val="56000"/>
            </a:srgbClr>
          </a:soli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6" name="Elbow Connector 5"/>
          <p:cNvCxnSpPr>
            <a:stCxn id="3" idx="2"/>
          </p:cNvCxnSpPr>
          <p:nvPr userDrawn="1"/>
        </p:nvCxnSpPr>
        <p:spPr>
          <a:xfrm rot="10800000">
            <a:off x="1771650" y="4171951"/>
            <a:ext cx="1125444" cy="1345665"/>
          </a:xfrm>
          <a:prstGeom prst="bentConnector2">
            <a:avLst/>
          </a:prstGeom>
          <a:ln>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38" name="Straight Connector 37"/>
          <p:cNvCxnSpPr/>
          <p:nvPr userDrawn="1"/>
        </p:nvCxnSpPr>
        <p:spPr>
          <a:xfrm flipV="1">
            <a:off x="4572000" y="4171951"/>
            <a:ext cx="0" cy="765809"/>
          </a:xfrm>
          <a:prstGeom prst="line">
            <a:avLst/>
          </a:prstGeom>
          <a:ln>
            <a:solidFill>
              <a:srgbClr val="BB193D"/>
            </a:solidFill>
          </a:ln>
          <a:effectLst/>
        </p:spPr>
        <p:style>
          <a:lnRef idx="2">
            <a:schemeClr val="accent1"/>
          </a:lnRef>
          <a:fillRef idx="0">
            <a:schemeClr val="accent1"/>
          </a:fillRef>
          <a:effectRef idx="1">
            <a:schemeClr val="accent1"/>
          </a:effectRef>
          <a:fontRef idx="minor">
            <a:schemeClr val="tx1"/>
          </a:fontRef>
        </p:style>
      </p:cxnSp>
      <p:cxnSp>
        <p:nvCxnSpPr>
          <p:cNvPr id="42" name="Elbow Connector 41"/>
          <p:cNvCxnSpPr>
            <a:stCxn id="32" idx="6"/>
          </p:cNvCxnSpPr>
          <p:nvPr userDrawn="1"/>
        </p:nvCxnSpPr>
        <p:spPr>
          <a:xfrm flipV="1">
            <a:off x="6244179" y="4171950"/>
            <a:ext cx="1222786" cy="1345665"/>
          </a:xfrm>
          <a:prstGeom prst="bentConnector2">
            <a:avLst/>
          </a:prstGeom>
          <a:ln>
            <a:solidFill>
              <a:srgbClr val="A31635"/>
            </a:solidFill>
          </a:ln>
          <a:effectLst/>
        </p:spPr>
        <p:style>
          <a:lnRef idx="2">
            <a:schemeClr val="accent1"/>
          </a:lnRef>
          <a:fillRef idx="0">
            <a:schemeClr val="accent1"/>
          </a:fillRef>
          <a:effectRef idx="1">
            <a:schemeClr val="accent1"/>
          </a:effectRef>
          <a:fontRef idx="minor">
            <a:schemeClr val="tx1"/>
          </a:fontRef>
        </p:style>
      </p:cxnSp>
      <p:sp>
        <p:nvSpPr>
          <p:cNvPr id="44" name="Rectangle 43"/>
          <p:cNvSpPr/>
          <p:nvPr userDrawn="1"/>
        </p:nvSpPr>
        <p:spPr>
          <a:xfrm>
            <a:off x="342900" y="4171950"/>
            <a:ext cx="2857500" cy="114300"/>
          </a:xfrm>
          <a:prstGeom prst="rect">
            <a:avLst/>
          </a:prstGeom>
          <a:solidFill>
            <a:schemeClr val="accent1"/>
          </a:soli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 name="Rectangle 44"/>
          <p:cNvSpPr/>
          <p:nvPr userDrawn="1"/>
        </p:nvSpPr>
        <p:spPr>
          <a:xfrm>
            <a:off x="3200400" y="4171950"/>
            <a:ext cx="2857500" cy="114300"/>
          </a:xfrm>
          <a:prstGeom prst="rect">
            <a:avLst/>
          </a:prstGeom>
          <a:solidFill>
            <a:srgbClr val="BB193D"/>
          </a:soli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 name="Rectangle 45"/>
          <p:cNvSpPr/>
          <p:nvPr userDrawn="1"/>
        </p:nvSpPr>
        <p:spPr>
          <a:xfrm>
            <a:off x="6038215" y="4171950"/>
            <a:ext cx="2857500" cy="114300"/>
          </a:xfrm>
          <a:prstGeom prst="rect">
            <a:avLst/>
          </a:prstGeom>
          <a:solidFill>
            <a:srgbClr val="A31635"/>
          </a:soli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 Placeholder 7"/>
          <p:cNvSpPr>
            <a:spLocks noGrp="1"/>
          </p:cNvSpPr>
          <p:nvPr>
            <p:ph type="body" sz="quarter" idx="16"/>
          </p:nvPr>
        </p:nvSpPr>
        <p:spPr>
          <a:xfrm>
            <a:off x="342900" y="900113"/>
            <a:ext cx="2876550" cy="3271837"/>
          </a:xfrm>
          <a:prstGeom prst="rect">
            <a:avLst/>
          </a:prstGeom>
        </p:spPr>
        <p:txBody>
          <a:bodyPr/>
          <a:lstStyle>
            <a:lvl1pPr marL="0" indent="0">
              <a:buNone/>
              <a:defRPr sz="2400">
                <a:solidFill>
                  <a:schemeClr val="accent1"/>
                </a:solidFill>
              </a:defRPr>
            </a:lvl1pPr>
            <a:lvl2pPr marL="0" indent="0">
              <a:buNone/>
              <a:defRPr sz="2400">
                <a:solidFill>
                  <a:schemeClr val="tx2"/>
                </a:solidFill>
              </a:defRPr>
            </a:lvl2pPr>
            <a:lvl3pPr marL="231775" indent="-231775">
              <a:buClr>
                <a:schemeClr val="accent1"/>
              </a:buClr>
              <a:defRPr>
                <a:solidFill>
                  <a:schemeClr val="tx2"/>
                </a:solidFill>
              </a:defRPr>
            </a:lvl3pPr>
            <a:lvl4pPr marL="465138" indent="-233363">
              <a:buClr>
                <a:schemeClr val="accent1"/>
              </a:buClr>
              <a:defRPr>
                <a:solidFill>
                  <a:schemeClr val="tx2"/>
                </a:solidFill>
              </a:defRPr>
            </a:lvl4pPr>
            <a:lvl5pPr marL="682625" indent="-217488">
              <a:buClr>
                <a:schemeClr val="accent1"/>
              </a:buClr>
              <a:buFont typeface="Wingdings" panose="05000000000000000000" pitchFamily="2" charset="2"/>
              <a:buChar char="§"/>
              <a:defRPr>
                <a:solidFill>
                  <a:schemeClr val="tx2"/>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1" name="Text Placeholder 7"/>
          <p:cNvSpPr>
            <a:spLocks noGrp="1"/>
          </p:cNvSpPr>
          <p:nvPr>
            <p:ph type="body" sz="quarter" idx="17"/>
          </p:nvPr>
        </p:nvSpPr>
        <p:spPr>
          <a:xfrm>
            <a:off x="3219451" y="900113"/>
            <a:ext cx="2838450" cy="3271837"/>
          </a:xfrm>
          <a:prstGeom prst="rect">
            <a:avLst/>
          </a:prstGeom>
        </p:spPr>
        <p:txBody>
          <a:bodyPr/>
          <a:lstStyle>
            <a:lvl1pPr marL="0" indent="0">
              <a:buNone/>
              <a:defRPr sz="2400">
                <a:solidFill>
                  <a:schemeClr val="accent2"/>
                </a:solidFill>
              </a:defRPr>
            </a:lvl1pPr>
            <a:lvl2pPr marL="0" indent="0">
              <a:buNone/>
              <a:defRPr sz="2400">
                <a:solidFill>
                  <a:schemeClr val="tx2"/>
                </a:solidFill>
              </a:defRPr>
            </a:lvl2pPr>
            <a:lvl3pPr marL="231775" indent="-231775">
              <a:buClr>
                <a:schemeClr val="accent2"/>
              </a:buClr>
              <a:defRPr>
                <a:solidFill>
                  <a:schemeClr val="tx2"/>
                </a:solidFill>
              </a:defRPr>
            </a:lvl3pPr>
            <a:lvl4pPr marL="465138" indent="-233363">
              <a:buClr>
                <a:schemeClr val="accent2"/>
              </a:buClr>
              <a:defRPr>
                <a:solidFill>
                  <a:schemeClr val="tx2"/>
                </a:solidFill>
              </a:defRPr>
            </a:lvl4pPr>
            <a:lvl5pPr marL="682625" indent="-217488">
              <a:buClr>
                <a:schemeClr val="accent2"/>
              </a:buClr>
              <a:buFont typeface="Wingdings" panose="05000000000000000000" pitchFamily="2" charset="2"/>
              <a:buChar char="§"/>
              <a:defRPr>
                <a:solidFill>
                  <a:schemeClr val="tx2"/>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4" name="Text Placeholder 7"/>
          <p:cNvSpPr>
            <a:spLocks noGrp="1"/>
          </p:cNvSpPr>
          <p:nvPr>
            <p:ph type="body" sz="quarter" idx="18"/>
          </p:nvPr>
        </p:nvSpPr>
        <p:spPr>
          <a:xfrm>
            <a:off x="6057901" y="900113"/>
            <a:ext cx="2818128" cy="3271837"/>
          </a:xfrm>
          <a:prstGeom prst="rect">
            <a:avLst/>
          </a:prstGeom>
        </p:spPr>
        <p:txBody>
          <a:bodyPr/>
          <a:lstStyle>
            <a:lvl1pPr marL="0" indent="0">
              <a:buNone/>
              <a:defRPr sz="2400">
                <a:solidFill>
                  <a:schemeClr val="accent3"/>
                </a:solidFill>
              </a:defRPr>
            </a:lvl1pPr>
            <a:lvl2pPr marL="0" indent="0">
              <a:buNone/>
              <a:defRPr sz="2400">
                <a:solidFill>
                  <a:schemeClr val="tx2"/>
                </a:solidFill>
              </a:defRPr>
            </a:lvl2pPr>
            <a:lvl3pPr marL="231775" indent="-231775">
              <a:buClr>
                <a:schemeClr val="accent3"/>
              </a:buClr>
              <a:defRPr>
                <a:solidFill>
                  <a:schemeClr val="tx2"/>
                </a:solidFill>
              </a:defRPr>
            </a:lvl3pPr>
            <a:lvl4pPr marL="465138" indent="-233363">
              <a:buClr>
                <a:schemeClr val="accent3"/>
              </a:buClr>
              <a:defRPr>
                <a:solidFill>
                  <a:schemeClr val="tx2"/>
                </a:solidFill>
              </a:defRPr>
            </a:lvl4pPr>
            <a:lvl5pPr marL="682625" indent="-217488">
              <a:buClr>
                <a:schemeClr val="accent3"/>
              </a:buClr>
              <a:buFont typeface="Wingdings" panose="05000000000000000000" pitchFamily="2" charset="2"/>
              <a:buChar char="§"/>
              <a:defRPr>
                <a:solidFill>
                  <a:schemeClr val="tx2"/>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625474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p:cTn id="17" dur="500" fill="hold"/>
                                        <p:tgtEl>
                                          <p:spTgt spid="31"/>
                                        </p:tgtEl>
                                        <p:attrNameLst>
                                          <p:attrName>ppt_w</p:attrName>
                                        </p:attrNameLst>
                                      </p:cBhvr>
                                      <p:tavLst>
                                        <p:tav tm="0">
                                          <p:val>
                                            <p:fltVal val="0"/>
                                          </p:val>
                                        </p:tav>
                                        <p:tav tm="100000">
                                          <p:val>
                                            <p:strVal val="#ppt_w"/>
                                          </p:val>
                                        </p:tav>
                                      </p:tavLst>
                                    </p:anim>
                                    <p:anim calcmode="lin" valueType="num">
                                      <p:cBhvr>
                                        <p:cTn id="18" dur="500" fill="hold"/>
                                        <p:tgtEl>
                                          <p:spTgt spid="31"/>
                                        </p:tgtEl>
                                        <p:attrNameLst>
                                          <p:attrName>ppt_h</p:attrName>
                                        </p:attrNameLst>
                                      </p:cBhvr>
                                      <p:tavLst>
                                        <p:tav tm="0">
                                          <p:val>
                                            <p:fltVal val="0"/>
                                          </p:val>
                                        </p:tav>
                                        <p:tav tm="100000">
                                          <p:val>
                                            <p:strVal val="#ppt_h"/>
                                          </p:val>
                                        </p:tav>
                                      </p:tavLst>
                                    </p:anim>
                                    <p:animEffect transition="in" filter="fade">
                                      <p:cBhvr>
                                        <p:cTn id="19" dur="500"/>
                                        <p:tgtEl>
                                          <p:spTgt spid="31"/>
                                        </p:tgtEl>
                                      </p:cBhvr>
                                    </p:animEffect>
                                  </p:childTnLst>
                                </p:cTn>
                              </p:par>
                            </p:childTnLst>
                          </p:cTn>
                        </p:par>
                        <p:par>
                          <p:cTn id="20" fill="hold">
                            <p:stCondLst>
                              <p:cond delay="500"/>
                            </p:stCondLst>
                            <p:childTnLst>
                              <p:par>
                                <p:cTn id="21" presetID="22" presetClass="entr" presetSubtype="2" fill="hold"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ipe(right)">
                                      <p:cBhvr>
                                        <p:cTn id="23" dur="500"/>
                                        <p:tgtEl>
                                          <p:spTgt spid="6"/>
                                        </p:tgtEl>
                                      </p:cBhvr>
                                    </p:animEffect>
                                  </p:childTnLst>
                                </p:cTn>
                              </p:par>
                              <p:par>
                                <p:cTn id="24" presetID="22" presetClass="entr" presetSubtype="4" fill="hold" nodeType="withEffect">
                                  <p:stCondLst>
                                    <p:cond delay="0"/>
                                  </p:stCondLst>
                                  <p:childTnLst>
                                    <p:set>
                                      <p:cBhvr>
                                        <p:cTn id="25" dur="1" fill="hold">
                                          <p:stCondLst>
                                            <p:cond delay="0"/>
                                          </p:stCondLst>
                                        </p:cTn>
                                        <p:tgtEl>
                                          <p:spTgt spid="38"/>
                                        </p:tgtEl>
                                        <p:attrNameLst>
                                          <p:attrName>style.visibility</p:attrName>
                                        </p:attrNameLst>
                                      </p:cBhvr>
                                      <p:to>
                                        <p:strVal val="visible"/>
                                      </p:to>
                                    </p:set>
                                    <p:animEffect transition="in" filter="wipe(down)">
                                      <p:cBhvr>
                                        <p:cTn id="26" dur="500"/>
                                        <p:tgtEl>
                                          <p:spTgt spid="38"/>
                                        </p:tgtEl>
                                      </p:cBhvr>
                                    </p:animEffect>
                                  </p:childTnLst>
                                </p:cTn>
                              </p:par>
                              <p:par>
                                <p:cTn id="27" presetID="22" presetClass="entr" presetSubtype="8" fill="hold" nodeType="withEffect">
                                  <p:stCondLst>
                                    <p:cond delay="0"/>
                                  </p:stCondLst>
                                  <p:childTnLst>
                                    <p:set>
                                      <p:cBhvr>
                                        <p:cTn id="28" dur="1" fill="hold">
                                          <p:stCondLst>
                                            <p:cond delay="0"/>
                                          </p:stCondLst>
                                        </p:cTn>
                                        <p:tgtEl>
                                          <p:spTgt spid="42"/>
                                        </p:tgtEl>
                                        <p:attrNameLst>
                                          <p:attrName>style.visibility</p:attrName>
                                        </p:attrNameLst>
                                      </p:cBhvr>
                                      <p:to>
                                        <p:strVal val="visible"/>
                                      </p:to>
                                    </p:set>
                                    <p:animEffect transition="in" filter="wipe(left)">
                                      <p:cBhvr>
                                        <p:cTn id="29" dur="500"/>
                                        <p:tgtEl>
                                          <p:spTgt spid="42"/>
                                        </p:tgtEl>
                                      </p:cBhvr>
                                    </p:animEffect>
                                  </p:childTnLst>
                                </p:cTn>
                              </p:par>
                            </p:childTnLst>
                          </p:cTn>
                        </p:par>
                        <p:par>
                          <p:cTn id="30" fill="hold">
                            <p:stCondLst>
                              <p:cond delay="1000"/>
                            </p:stCondLst>
                            <p:childTnLst>
                              <p:par>
                                <p:cTn id="31" presetID="16" presetClass="entr" presetSubtype="37" fill="hold" grpId="0" nodeType="afterEffect">
                                  <p:stCondLst>
                                    <p:cond delay="0"/>
                                  </p:stCondLst>
                                  <p:childTnLst>
                                    <p:set>
                                      <p:cBhvr>
                                        <p:cTn id="32" dur="1" fill="hold">
                                          <p:stCondLst>
                                            <p:cond delay="0"/>
                                          </p:stCondLst>
                                        </p:cTn>
                                        <p:tgtEl>
                                          <p:spTgt spid="44"/>
                                        </p:tgtEl>
                                        <p:attrNameLst>
                                          <p:attrName>style.visibility</p:attrName>
                                        </p:attrNameLst>
                                      </p:cBhvr>
                                      <p:to>
                                        <p:strVal val="visible"/>
                                      </p:to>
                                    </p:set>
                                    <p:animEffect transition="in" filter="barn(outVertical)">
                                      <p:cBhvr>
                                        <p:cTn id="33" dur="500"/>
                                        <p:tgtEl>
                                          <p:spTgt spid="44"/>
                                        </p:tgtEl>
                                      </p:cBhvr>
                                    </p:animEffect>
                                  </p:childTnLst>
                                </p:cTn>
                              </p:par>
                              <p:par>
                                <p:cTn id="34" presetID="16" presetClass="entr" presetSubtype="37" fill="hold" grpId="0" nodeType="withEffect">
                                  <p:stCondLst>
                                    <p:cond delay="0"/>
                                  </p:stCondLst>
                                  <p:childTnLst>
                                    <p:set>
                                      <p:cBhvr>
                                        <p:cTn id="35" dur="1" fill="hold">
                                          <p:stCondLst>
                                            <p:cond delay="0"/>
                                          </p:stCondLst>
                                        </p:cTn>
                                        <p:tgtEl>
                                          <p:spTgt spid="45"/>
                                        </p:tgtEl>
                                        <p:attrNameLst>
                                          <p:attrName>style.visibility</p:attrName>
                                        </p:attrNameLst>
                                      </p:cBhvr>
                                      <p:to>
                                        <p:strVal val="visible"/>
                                      </p:to>
                                    </p:set>
                                    <p:animEffect transition="in" filter="barn(outVertical)">
                                      <p:cBhvr>
                                        <p:cTn id="36" dur="500"/>
                                        <p:tgtEl>
                                          <p:spTgt spid="45"/>
                                        </p:tgtEl>
                                      </p:cBhvr>
                                    </p:animEffect>
                                  </p:childTnLst>
                                </p:cTn>
                              </p:par>
                              <p:par>
                                <p:cTn id="37" presetID="16" presetClass="entr" presetSubtype="37" fill="hold" grpId="0" nodeType="withEffect">
                                  <p:stCondLst>
                                    <p:cond delay="0"/>
                                  </p:stCondLst>
                                  <p:childTnLst>
                                    <p:set>
                                      <p:cBhvr>
                                        <p:cTn id="38" dur="1" fill="hold">
                                          <p:stCondLst>
                                            <p:cond delay="0"/>
                                          </p:stCondLst>
                                        </p:cTn>
                                        <p:tgtEl>
                                          <p:spTgt spid="46"/>
                                        </p:tgtEl>
                                        <p:attrNameLst>
                                          <p:attrName>style.visibility</p:attrName>
                                        </p:attrNameLst>
                                      </p:cBhvr>
                                      <p:to>
                                        <p:strVal val="visible"/>
                                      </p:to>
                                    </p:set>
                                    <p:animEffect transition="in" filter="barn(outVertical)">
                                      <p:cBhvr>
                                        <p:cTn id="39" dur="500"/>
                                        <p:tgtEl>
                                          <p:spTgt spid="46"/>
                                        </p:tgtEl>
                                      </p:cBhvr>
                                    </p:animEffect>
                                  </p:childTnLst>
                                </p:cTn>
                              </p:par>
                              <p:par>
                                <p:cTn id="40" presetID="10" presetClass="entr" presetSubtype="0" fill="hold" nodeType="withEffect">
                                  <p:stCondLst>
                                    <p:cond delay="0"/>
                                  </p:stCondLst>
                                  <p:childTnLst>
                                    <p:set>
                                      <p:cBhvr>
                                        <p:cTn id="41" dur="1" fill="hold">
                                          <p:stCondLst>
                                            <p:cond delay="0"/>
                                          </p:stCondLst>
                                        </p:cTn>
                                        <p:tgtEl>
                                          <p:spTgt spid="52"/>
                                        </p:tgtEl>
                                        <p:attrNameLst>
                                          <p:attrName>style.visibility</p:attrName>
                                        </p:attrNameLst>
                                      </p:cBhvr>
                                      <p:to>
                                        <p:strVal val="visible"/>
                                      </p:to>
                                    </p:set>
                                    <p:animEffect transition="in" filter="fade">
                                      <p:cBhvr>
                                        <p:cTn id="42" dur="500"/>
                                        <p:tgtEl>
                                          <p:spTgt spid="52"/>
                                        </p:tgtEl>
                                      </p:cBhvr>
                                    </p:animEffect>
                                  </p:childTnLst>
                                </p:cTn>
                              </p:par>
                              <p:par>
                                <p:cTn id="43" presetID="10" presetClass="entr" presetSubtype="0" fill="hold" nodeType="withEffect">
                                  <p:stCondLst>
                                    <p:cond delay="0"/>
                                  </p:stCondLst>
                                  <p:childTnLst>
                                    <p:set>
                                      <p:cBhvr>
                                        <p:cTn id="44" dur="1" fill="hold">
                                          <p:stCondLst>
                                            <p:cond delay="0"/>
                                          </p:stCondLst>
                                        </p:cTn>
                                        <p:tgtEl>
                                          <p:spTgt spid="50"/>
                                        </p:tgtEl>
                                        <p:attrNameLst>
                                          <p:attrName>style.visibility</p:attrName>
                                        </p:attrNameLst>
                                      </p:cBhvr>
                                      <p:to>
                                        <p:strVal val="visible"/>
                                      </p:to>
                                    </p:set>
                                    <p:animEffect transition="in" filter="fade">
                                      <p:cBhvr>
                                        <p:cTn id="45" dur="500"/>
                                        <p:tgtEl>
                                          <p:spTgt spid="50"/>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8"/>
                                        </p:tgtEl>
                                        <p:attrNameLst>
                                          <p:attrName>style.visibility</p:attrName>
                                        </p:attrNameLst>
                                      </p:cBhvr>
                                      <p:to>
                                        <p:strVal val="visible"/>
                                      </p:to>
                                    </p:set>
                                    <p:animEffect transition="in" filter="fade">
                                      <p:cBhvr>
                                        <p:cTn id="50" dur="500"/>
                                        <p:tgtEl>
                                          <p:spTgt spid="8"/>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Effect transition="in" filter="fade">
                                      <p:cBhvr>
                                        <p:cTn id="53" dur="500"/>
                                        <p:tgtEl>
                                          <p:spTgt spid="21"/>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24"/>
                                        </p:tgtEl>
                                        <p:attrNameLst>
                                          <p:attrName>style.visibility</p:attrName>
                                        </p:attrNameLst>
                                      </p:cBhvr>
                                      <p:to>
                                        <p:strVal val="visible"/>
                                      </p:to>
                                    </p:set>
                                    <p:animEffect transition="in" filter="fade">
                                      <p:cBhvr>
                                        <p:cTn id="56"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 grpId="0" animBg="1"/>
      <p:bldP spid="31" grpId="0" animBg="1"/>
      <p:bldP spid="44" grpId="0" animBg="1"/>
      <p:bldP spid="45" grpId="0" animBg="1"/>
      <p:bldP spid="46" grpId="0" animBg="1"/>
      <p:bldP spid="8" grpId="0">
        <p:tmplLst>
          <p:tmpl>
            <p:tnLst>
              <p:par>
                <p:cTn presetID="10" presetClass="entr" presetSubtype="0" fill="hold" nodeType="clickEffect">
                  <p:stCondLst>
                    <p:cond delay="0"/>
                  </p:st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P spid="21" grpId="0">
        <p:tmplLst>
          <p:tmpl>
            <p:tnLst>
              <p:par>
                <p:cTn presetID="10" presetClass="entr" presetSubtype="0" fill="hold" nodeType="withEffect">
                  <p:stCondLst>
                    <p:cond delay="0"/>
                  </p:stCondLst>
                  <p:childTnLst>
                    <p:set>
                      <p:cBhvr>
                        <p:cTn dur="1" fill="hold">
                          <p:stCondLst>
                            <p:cond delay="0"/>
                          </p:stCondLst>
                        </p:cTn>
                        <p:tgtEl>
                          <p:spTgt spid="21"/>
                        </p:tgtEl>
                        <p:attrNameLst>
                          <p:attrName>style.visibility</p:attrName>
                        </p:attrNameLst>
                      </p:cBhvr>
                      <p:to>
                        <p:strVal val="visible"/>
                      </p:to>
                    </p:set>
                    <p:animEffect transition="in" filter="fade">
                      <p:cBhvr>
                        <p:cTn dur="500"/>
                        <p:tgtEl>
                          <p:spTgt spid="21"/>
                        </p:tgtEl>
                      </p:cBhvr>
                    </p:animEffect>
                  </p:childTnLst>
                </p:cTn>
              </p:par>
            </p:tnLst>
          </p:tmpl>
        </p:tmplLst>
      </p:bldP>
      <p:bldP spid="24" grpId="0">
        <p:tmplLst>
          <p:tmpl>
            <p:tnLst>
              <p:par>
                <p:cTn presetID="10" presetClass="entr" presetSubtype="0" fill="hold" nodeType="withEffect">
                  <p:stCondLst>
                    <p:cond delay="0"/>
                  </p:stCondLst>
                  <p:childTnLst>
                    <p:set>
                      <p:cBhvr>
                        <p:cTn dur="1" fill="hold">
                          <p:stCondLst>
                            <p:cond delay="0"/>
                          </p:stCondLst>
                        </p:cTn>
                        <p:tgtEl>
                          <p:spTgt spid="24"/>
                        </p:tgtEl>
                        <p:attrNameLst>
                          <p:attrName>style.visibility</p:attrName>
                        </p:attrNameLst>
                      </p:cBhvr>
                      <p:to>
                        <p:strVal val="visible"/>
                      </p:to>
                    </p:set>
                    <p:animEffect transition="in" filter="fade">
                      <p:cBhvr>
                        <p:cTn dur="500"/>
                        <p:tgtEl>
                          <p:spTgt spid="24"/>
                        </p:tgtEl>
                      </p:cBhvr>
                    </p:animEffect>
                  </p:childTnLst>
                </p:cTn>
              </p:par>
            </p:tnLst>
          </p:tmpl>
        </p:tmplLst>
      </p:bldP>
    </p:bldLst>
  </p:timing>
</p:sldLayout>
</file>

<file path=ppt/slideLayouts/slideLayout128.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9" name="Content Placeholder 2"/>
          <p:cNvSpPr>
            <a:spLocks noGrp="1"/>
          </p:cNvSpPr>
          <p:nvPr>
            <p:ph idx="1"/>
          </p:nvPr>
        </p:nvSpPr>
        <p:spPr>
          <a:xfrm>
            <a:off x="457200" y="1166286"/>
            <a:ext cx="8305800" cy="4701114"/>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itle Placeholder 6"/>
          <p:cNvSpPr>
            <a:spLocks noGrp="1"/>
          </p:cNvSpPr>
          <p:nvPr>
            <p:ph type="title"/>
          </p:nvPr>
        </p:nvSpPr>
        <p:spPr>
          <a:xfrm>
            <a:off x="1676400" y="76200"/>
            <a:ext cx="7162800" cy="6096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11" name="Slide Number Placeholder 5"/>
          <p:cNvSpPr>
            <a:spLocks noGrp="1"/>
          </p:cNvSpPr>
          <p:nvPr>
            <p:ph type="sldNum" sz="quarter" idx="4"/>
          </p:nvPr>
        </p:nvSpPr>
        <p:spPr>
          <a:xfrm>
            <a:off x="4419600" y="6204822"/>
            <a:ext cx="2133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smtClean="0"/>
              <a:t> Page  </a:t>
            </a:r>
            <a:fld id="{B898618C-E5AE-4C00-B7DC-B89F80E89BE4}" type="slidenum">
              <a:rPr lang="en-US" smtClean="0"/>
              <a:pPr/>
              <a:t>‹#›</a:t>
            </a:fld>
            <a:endParaRPr lang="en-US" dirty="0"/>
          </a:p>
        </p:txBody>
      </p:sp>
      <p:sp>
        <p:nvSpPr>
          <p:cNvPr id="5" name="TextBox 4"/>
          <p:cNvSpPr txBox="1"/>
          <p:nvPr userDrawn="1"/>
        </p:nvSpPr>
        <p:spPr>
          <a:xfrm>
            <a:off x="3810000" y="6564495"/>
            <a:ext cx="4304866" cy="246221"/>
          </a:xfrm>
          <a:prstGeom prst="rect">
            <a:avLst/>
          </a:prstGeom>
          <a:noFill/>
        </p:spPr>
        <p:txBody>
          <a:bodyPr wrap="square" rtlCol="0">
            <a:spAutoFit/>
          </a:bodyPr>
          <a:lstStyle/>
          <a:p>
            <a:r>
              <a:rPr lang="en-US" sz="1000" kern="1200" cap="all" dirty="0" smtClean="0">
                <a:solidFill>
                  <a:srgbClr val="BFBFBF"/>
                </a:solidFill>
                <a:latin typeface="+mn-lt"/>
                <a:ea typeface="+mn-ea"/>
                <a:cs typeface="+mn-cs"/>
              </a:rPr>
              <a:t>Confidential and Propriety to Owens &amp; Minor Distribution, Inc.</a:t>
            </a:r>
            <a:endParaRPr lang="en-US" sz="1000" cap="all" dirty="0">
              <a:solidFill>
                <a:srgbClr val="BFBFBF"/>
              </a:solidFill>
            </a:endParaRPr>
          </a:p>
        </p:txBody>
      </p:sp>
    </p:spTree>
    <p:extLst>
      <p:ext uri="{BB962C8B-B14F-4D97-AF65-F5344CB8AC3E}">
        <p14:creationId xmlns:p14="http://schemas.microsoft.com/office/powerpoint/2010/main" val="2934366995"/>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9" name="Content Placeholder 2"/>
          <p:cNvSpPr>
            <a:spLocks noGrp="1"/>
          </p:cNvSpPr>
          <p:nvPr>
            <p:ph idx="1"/>
          </p:nvPr>
        </p:nvSpPr>
        <p:spPr>
          <a:xfrm>
            <a:off x="457200" y="1166286"/>
            <a:ext cx="8305800" cy="4701114"/>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itle Placeholder 6"/>
          <p:cNvSpPr>
            <a:spLocks noGrp="1"/>
          </p:cNvSpPr>
          <p:nvPr>
            <p:ph type="title"/>
          </p:nvPr>
        </p:nvSpPr>
        <p:spPr>
          <a:xfrm>
            <a:off x="1676400" y="76200"/>
            <a:ext cx="7162800" cy="6096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11" name="Slide Number Placeholder 5"/>
          <p:cNvSpPr>
            <a:spLocks noGrp="1"/>
          </p:cNvSpPr>
          <p:nvPr>
            <p:ph type="sldNum" sz="quarter" idx="4"/>
          </p:nvPr>
        </p:nvSpPr>
        <p:spPr>
          <a:xfrm>
            <a:off x="4419600" y="6204822"/>
            <a:ext cx="2133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smtClean="0"/>
              <a:t> Page  </a:t>
            </a:r>
            <a:fld id="{B898618C-E5AE-4C00-B7DC-B89F80E89BE4}" type="slidenum">
              <a:rPr lang="en-US" smtClean="0"/>
              <a:pPr/>
              <a:t>‹#›</a:t>
            </a:fld>
            <a:endParaRPr lang="en-US" dirty="0"/>
          </a:p>
        </p:txBody>
      </p:sp>
      <p:sp>
        <p:nvSpPr>
          <p:cNvPr id="5" name="TextBox 4"/>
          <p:cNvSpPr txBox="1"/>
          <p:nvPr userDrawn="1"/>
        </p:nvSpPr>
        <p:spPr>
          <a:xfrm>
            <a:off x="3810000" y="6564495"/>
            <a:ext cx="4304866" cy="246221"/>
          </a:xfrm>
          <a:prstGeom prst="rect">
            <a:avLst/>
          </a:prstGeom>
          <a:noFill/>
        </p:spPr>
        <p:txBody>
          <a:bodyPr wrap="square" rtlCol="0">
            <a:spAutoFit/>
          </a:bodyPr>
          <a:lstStyle/>
          <a:p>
            <a:r>
              <a:rPr lang="en-US" sz="1000" kern="1200" cap="all" dirty="0" smtClean="0">
                <a:solidFill>
                  <a:srgbClr val="BFBFBF"/>
                </a:solidFill>
                <a:latin typeface="+mn-lt"/>
                <a:ea typeface="+mn-ea"/>
                <a:cs typeface="+mn-cs"/>
              </a:rPr>
              <a:t>Confidential and Propriety to Owens &amp; Minor Distribution, Inc.</a:t>
            </a:r>
            <a:endParaRPr lang="en-US" sz="1000" cap="all" dirty="0">
              <a:solidFill>
                <a:srgbClr val="BFBFBF"/>
              </a:solidFill>
            </a:endParaRPr>
          </a:p>
        </p:txBody>
      </p:sp>
    </p:spTree>
    <p:extLst>
      <p:ext uri="{BB962C8B-B14F-4D97-AF65-F5344CB8AC3E}">
        <p14:creationId xmlns:p14="http://schemas.microsoft.com/office/powerpoint/2010/main" val="38347443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cSld name="8_Title Slide">
    <p:spTree>
      <p:nvGrpSpPr>
        <p:cNvPr id="1" name=""/>
        <p:cNvGrpSpPr/>
        <p:nvPr/>
      </p:nvGrpSpPr>
      <p:grpSpPr>
        <a:xfrm>
          <a:off x="0" y="0"/>
          <a:ext cx="0" cy="0"/>
          <a:chOff x="0" y="0"/>
          <a:chExt cx="0" cy="0"/>
        </a:xfrm>
      </p:grpSpPr>
      <p:sp>
        <p:nvSpPr>
          <p:cNvPr id="5" name="Text Box 3"/>
          <p:cNvSpPr txBox="1">
            <a:spLocks noChangeArrowheads="1"/>
          </p:cNvSpPr>
          <p:nvPr/>
        </p:nvSpPr>
        <p:spPr bwMode="auto">
          <a:xfrm>
            <a:off x="8275638" y="6578600"/>
            <a:ext cx="566737" cy="182563"/>
          </a:xfrm>
          <a:prstGeom prst="rect">
            <a:avLst/>
          </a:prstGeom>
          <a:noFill/>
          <a:ln w="9525">
            <a:noFill/>
            <a:miter lim="800000"/>
            <a:headEnd/>
            <a:tailEnd/>
          </a:ln>
          <a:effectLst/>
        </p:spPr>
        <p:txBody>
          <a:bodyPr wrap="none" lIns="0" tIns="0" rIns="0" bIns="0">
            <a:spAutoFit/>
          </a:bodyPr>
          <a:lstStyle/>
          <a:p>
            <a:pPr eaLnBrk="0" hangingPunct="0">
              <a:defRPr/>
            </a:pPr>
            <a:r>
              <a:rPr lang="en-US" sz="1200" dirty="0">
                <a:solidFill>
                  <a:prstClr val="black"/>
                </a:solidFill>
                <a:ea typeface="ＭＳ Ｐゴシック" pitchFamily="26" charset="-128"/>
              </a:rPr>
              <a:t>Slide </a:t>
            </a:r>
            <a:fld id="{624C176B-EB30-4B85-8DCA-46F386273594}" type="slidenum">
              <a:rPr lang="en-US" sz="1200">
                <a:solidFill>
                  <a:prstClr val="black"/>
                </a:solidFill>
                <a:ea typeface="ＭＳ Ｐゴシック" pitchFamily="26" charset="-128"/>
              </a:rPr>
              <a:pPr eaLnBrk="0" hangingPunct="0">
                <a:defRPr/>
              </a:pPr>
              <a:t>‹#›</a:t>
            </a:fld>
            <a:endParaRPr lang="en-US" sz="1200" dirty="0">
              <a:solidFill>
                <a:prstClr val="black"/>
              </a:solidFill>
              <a:ea typeface="ＭＳ Ｐゴシック" pitchFamily="26" charset="-128"/>
            </a:endParaRPr>
          </a:p>
        </p:txBody>
      </p:sp>
      <p:sp>
        <p:nvSpPr>
          <p:cNvPr id="6" name="Text Box 4"/>
          <p:cNvSpPr txBox="1">
            <a:spLocks noChangeArrowheads="1"/>
          </p:cNvSpPr>
          <p:nvPr/>
        </p:nvSpPr>
        <p:spPr bwMode="auto">
          <a:xfrm>
            <a:off x="744538" y="6554788"/>
            <a:ext cx="1779587" cy="182562"/>
          </a:xfrm>
          <a:prstGeom prst="rect">
            <a:avLst/>
          </a:prstGeom>
          <a:noFill/>
          <a:ln w="9525">
            <a:noFill/>
            <a:miter lim="800000"/>
            <a:headEnd/>
            <a:tailEnd/>
          </a:ln>
          <a:effectLst/>
        </p:spPr>
        <p:txBody>
          <a:bodyPr wrap="none" lIns="0" tIns="0" rIns="0" bIns="0">
            <a:spAutoFit/>
          </a:bodyPr>
          <a:lstStyle/>
          <a:p>
            <a:pPr eaLnBrk="0" hangingPunct="0">
              <a:defRPr/>
            </a:pPr>
            <a:r>
              <a:rPr lang="en-US" sz="1200" dirty="0">
                <a:solidFill>
                  <a:prstClr val="black"/>
                </a:solidFill>
                <a:ea typeface="ＭＳ Ｐゴシック" pitchFamily="26" charset="-128"/>
              </a:rPr>
              <a:t>Proprietary &amp; Confidential </a:t>
            </a:r>
          </a:p>
        </p:txBody>
      </p:sp>
      <p:sp>
        <p:nvSpPr>
          <p:cNvPr id="7" name="Rectangle 7"/>
          <p:cNvSpPr>
            <a:spLocks noChangeArrowheads="1"/>
          </p:cNvSpPr>
          <p:nvPr/>
        </p:nvSpPr>
        <p:spPr bwMode="auto">
          <a:xfrm>
            <a:off x="2590800" y="1588"/>
            <a:ext cx="6553200" cy="1303337"/>
          </a:xfrm>
          <a:prstGeom prst="rect">
            <a:avLst/>
          </a:prstGeom>
          <a:solidFill>
            <a:srgbClr val="018749"/>
          </a:solidFill>
          <a:ln w="9525">
            <a:noFill/>
            <a:miter lim="800000"/>
            <a:headEnd/>
            <a:tailEnd/>
          </a:ln>
          <a:effectLst/>
        </p:spPr>
        <p:txBody>
          <a:bodyPr wrap="none" anchor="ctr"/>
          <a:lstStyle/>
          <a:p>
            <a:pPr algn="ctr">
              <a:tabLst>
                <a:tab pos="628650" algn="l"/>
              </a:tabLst>
              <a:defRPr/>
            </a:pPr>
            <a:endParaRPr lang="en-US" sz="2800" dirty="0">
              <a:solidFill>
                <a:prstClr val="white"/>
              </a:solidFill>
              <a:ea typeface="ＭＳ Ｐゴシック" pitchFamily="26" charset="-128"/>
            </a:endParaRPr>
          </a:p>
        </p:txBody>
      </p:sp>
      <p:sp>
        <p:nvSpPr>
          <p:cNvPr id="8" name="Rectangle 7"/>
          <p:cNvSpPr>
            <a:spLocks noChangeArrowheads="1"/>
          </p:cNvSpPr>
          <p:nvPr/>
        </p:nvSpPr>
        <p:spPr bwMode="auto">
          <a:xfrm>
            <a:off x="0" y="6553200"/>
            <a:ext cx="9144000" cy="304800"/>
          </a:xfrm>
          <a:prstGeom prst="rect">
            <a:avLst/>
          </a:prstGeom>
          <a:solidFill>
            <a:srgbClr val="00A160"/>
          </a:solidFill>
          <a:ln w="9525">
            <a:noFill/>
            <a:miter lim="800000"/>
            <a:headEnd/>
            <a:tailEnd/>
          </a:ln>
          <a:effectLst/>
        </p:spPr>
        <p:txBody>
          <a:bodyPr wrap="none" anchor="ctr"/>
          <a:lstStyle/>
          <a:p>
            <a:pPr>
              <a:tabLst>
                <a:tab pos="171450" algn="l"/>
              </a:tabLst>
              <a:defRPr/>
            </a:pPr>
            <a:r>
              <a:rPr lang="en-US" sz="900" dirty="0">
                <a:solidFill>
                  <a:prstClr val="white"/>
                </a:solidFill>
                <a:ea typeface="ＭＳ Ｐゴシック" pitchFamily="26" charset="-128"/>
              </a:rPr>
              <a:t>    	Proprietary and Confidential</a:t>
            </a:r>
          </a:p>
        </p:txBody>
      </p:sp>
      <p:sp>
        <p:nvSpPr>
          <p:cNvPr id="9" name="Rectangle 11"/>
          <p:cNvSpPr>
            <a:spLocks noChangeArrowheads="1"/>
          </p:cNvSpPr>
          <p:nvPr/>
        </p:nvSpPr>
        <p:spPr bwMode="auto">
          <a:xfrm>
            <a:off x="2590800" y="1298575"/>
            <a:ext cx="6553200" cy="5254625"/>
          </a:xfrm>
          <a:prstGeom prst="rect">
            <a:avLst/>
          </a:prstGeom>
          <a:solidFill>
            <a:srgbClr val="0C2E82"/>
          </a:solidFill>
          <a:ln w="9525">
            <a:noFill/>
            <a:miter lim="800000"/>
            <a:headEnd/>
            <a:tailEnd/>
          </a:ln>
          <a:effectLst/>
        </p:spPr>
        <p:txBody>
          <a:bodyPr wrap="none" anchor="ctr"/>
          <a:lstStyle/>
          <a:p>
            <a:pPr eaLnBrk="0" hangingPunct="0">
              <a:defRPr/>
            </a:pPr>
            <a:endParaRPr lang="en-US" dirty="0">
              <a:solidFill>
                <a:prstClr val="black"/>
              </a:solidFill>
              <a:ea typeface="ＭＳ Ｐゴシック" pitchFamily="26" charset="-128"/>
            </a:endParaRPr>
          </a:p>
        </p:txBody>
      </p:sp>
      <p:pic>
        <p:nvPicPr>
          <p:cNvPr id="10" name="Picture 14" descr="MedSpeed Logo Final"/>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49225" y="134938"/>
            <a:ext cx="2249488" cy="1057275"/>
          </a:xfrm>
          <a:prstGeom prst="rect">
            <a:avLst/>
          </a:prstGeom>
          <a:solidFill>
            <a:srgbClr val="C1C9E3">
              <a:alpha val="50195"/>
            </a:srgbClr>
          </a:solidFill>
          <a:ln w="9525">
            <a:noFill/>
            <a:miter lim="800000"/>
            <a:headEnd/>
            <a:tailEnd/>
          </a:ln>
        </p:spPr>
      </p:pic>
      <p:sp>
        <p:nvSpPr>
          <p:cNvPr id="11" name="Rectangle 7"/>
          <p:cNvSpPr>
            <a:spLocks noChangeArrowheads="1"/>
          </p:cNvSpPr>
          <p:nvPr/>
        </p:nvSpPr>
        <p:spPr bwMode="auto">
          <a:xfrm>
            <a:off x="0" y="1295400"/>
            <a:ext cx="2590800" cy="5257800"/>
          </a:xfrm>
          <a:prstGeom prst="rect">
            <a:avLst/>
          </a:prstGeom>
          <a:solidFill>
            <a:srgbClr val="C1C9E3">
              <a:alpha val="50000"/>
            </a:srgbClr>
          </a:solidFill>
          <a:ln w="25400">
            <a:noFill/>
            <a:miter lim="800000"/>
            <a:headEnd/>
            <a:tailEnd/>
          </a:ln>
        </p:spPr>
        <p:txBody>
          <a:bodyPr anchor="ctr"/>
          <a:lstStyle/>
          <a:p>
            <a:pPr algn="ctr">
              <a:defRPr/>
            </a:pPr>
            <a:endParaRPr lang="en-US" dirty="0">
              <a:solidFill>
                <a:prstClr val="white"/>
              </a:solidFill>
            </a:endParaRPr>
          </a:p>
        </p:txBody>
      </p:sp>
      <p:sp>
        <p:nvSpPr>
          <p:cNvPr id="225282" name="Rectangle 2"/>
          <p:cNvSpPr>
            <a:spLocks noGrp="1" noChangeArrowheads="1"/>
          </p:cNvSpPr>
          <p:nvPr>
            <p:ph type="subTitle" idx="1"/>
          </p:nvPr>
        </p:nvSpPr>
        <p:spPr>
          <a:xfrm>
            <a:off x="3238500" y="3886200"/>
            <a:ext cx="5715000" cy="952500"/>
          </a:xfrm>
          <a:prstGeom prst="rect">
            <a:avLst/>
          </a:prstGeom>
        </p:spPr>
        <p:txBody>
          <a:bodyPr>
            <a:normAutofit/>
          </a:bodyPr>
          <a:lstStyle>
            <a:lvl1pPr marL="0" indent="0" algn="ctr">
              <a:buFontTx/>
              <a:buNone/>
              <a:defRPr sz="2400">
                <a:solidFill>
                  <a:schemeClr val="bg1"/>
                </a:solidFill>
                <a:latin typeface="Arial" pitchFamily="34" charset="0"/>
                <a:cs typeface="Arial" pitchFamily="34" charset="0"/>
              </a:defRPr>
            </a:lvl1pPr>
          </a:lstStyle>
          <a:p>
            <a:r>
              <a:rPr lang="en-US" smtClean="0"/>
              <a:t>Click to edit Master subtitle style</a:t>
            </a:r>
            <a:endParaRPr lang="en-US" dirty="0"/>
          </a:p>
        </p:txBody>
      </p:sp>
      <p:sp>
        <p:nvSpPr>
          <p:cNvPr id="225286" name="Rectangle 6"/>
          <p:cNvSpPr>
            <a:spLocks noGrp="1" noChangeArrowheads="1"/>
          </p:cNvSpPr>
          <p:nvPr>
            <p:ph type="ctrTitle"/>
          </p:nvPr>
        </p:nvSpPr>
        <p:spPr>
          <a:xfrm>
            <a:off x="3200400" y="2130425"/>
            <a:ext cx="5753100" cy="1470025"/>
          </a:xfrm>
          <a:prstGeom prst="rect">
            <a:avLst/>
          </a:prstGeom>
        </p:spPr>
        <p:txBody>
          <a:bodyPr>
            <a:normAutofit/>
          </a:bodyPr>
          <a:lstStyle>
            <a:lvl1pPr>
              <a:defRPr sz="3200">
                <a:solidFill>
                  <a:schemeClr val="bg1"/>
                </a:solidFill>
                <a:latin typeface="Arial" pitchFamily="34" charset="0"/>
                <a:cs typeface="Arial" pitchFamily="34" charset="0"/>
              </a:defRPr>
            </a:lvl1pPr>
          </a:lstStyle>
          <a:p>
            <a:r>
              <a:rPr lang="en-US" smtClean="0"/>
              <a:t>Click to edit Master title style</a:t>
            </a:r>
            <a:endParaRPr lang="en-US" dirty="0"/>
          </a:p>
        </p:txBody>
      </p:sp>
      <p:sp>
        <p:nvSpPr>
          <p:cNvPr id="17" name="Content Placeholder 16"/>
          <p:cNvSpPr>
            <a:spLocks noGrp="1"/>
          </p:cNvSpPr>
          <p:nvPr>
            <p:ph sz="quarter" idx="10"/>
          </p:nvPr>
        </p:nvSpPr>
        <p:spPr>
          <a:xfrm>
            <a:off x="3238500" y="5219700"/>
            <a:ext cx="5676900" cy="1143000"/>
          </a:xfrm>
          <a:prstGeom prst="rect">
            <a:avLst/>
          </a:prstGeom>
        </p:spPr>
        <p:txBody>
          <a:bodyPr/>
          <a:lstStyle>
            <a:lvl1pPr algn="ctr">
              <a:buNone/>
              <a:defRPr sz="2000" baseline="0">
                <a:solidFill>
                  <a:schemeClr val="bg1"/>
                </a:solidFill>
                <a:latin typeface="Arial" pitchFamily="34" charset="0"/>
                <a:cs typeface="Arial" pitchFamily="34" charset="0"/>
              </a:defRPr>
            </a:lvl1pPr>
          </a:lstStyle>
          <a:p>
            <a:pPr lvl="0"/>
            <a:r>
              <a:rPr lang="en-US" smtClean="0"/>
              <a:t>Click to edit Master text styles</a:t>
            </a:r>
          </a:p>
        </p:txBody>
      </p:sp>
      <p:sp>
        <p:nvSpPr>
          <p:cNvPr id="12" name="Rectangle 7"/>
          <p:cNvSpPr>
            <a:spLocks noChangeArrowheads="1"/>
          </p:cNvSpPr>
          <p:nvPr userDrawn="1"/>
        </p:nvSpPr>
        <p:spPr bwMode="auto">
          <a:xfrm>
            <a:off x="2590800" y="1588"/>
            <a:ext cx="6553200" cy="1303337"/>
          </a:xfrm>
          <a:prstGeom prst="rect">
            <a:avLst/>
          </a:prstGeom>
          <a:solidFill>
            <a:srgbClr val="018749"/>
          </a:solidFill>
          <a:ln w="9525">
            <a:noFill/>
            <a:miter lim="800000"/>
            <a:headEnd/>
            <a:tailEnd/>
          </a:ln>
          <a:effectLst/>
        </p:spPr>
        <p:txBody>
          <a:bodyPr wrap="none" anchor="ctr"/>
          <a:lstStyle/>
          <a:p>
            <a:pPr algn="ctr">
              <a:tabLst>
                <a:tab pos="628650" algn="l"/>
              </a:tabLst>
              <a:defRPr/>
            </a:pPr>
            <a:endParaRPr lang="en-US" sz="2800" dirty="0">
              <a:solidFill>
                <a:prstClr val="white"/>
              </a:solidFill>
              <a:ea typeface="ＭＳ Ｐゴシック" pitchFamily="26" charset="-128"/>
            </a:endParaRPr>
          </a:p>
        </p:txBody>
      </p:sp>
      <p:sp>
        <p:nvSpPr>
          <p:cNvPr id="13" name="Rectangle 12"/>
          <p:cNvSpPr>
            <a:spLocks noChangeArrowheads="1"/>
          </p:cNvSpPr>
          <p:nvPr userDrawn="1"/>
        </p:nvSpPr>
        <p:spPr bwMode="auto">
          <a:xfrm>
            <a:off x="0" y="6553200"/>
            <a:ext cx="9144000" cy="304800"/>
          </a:xfrm>
          <a:prstGeom prst="rect">
            <a:avLst/>
          </a:prstGeom>
          <a:solidFill>
            <a:srgbClr val="00A160"/>
          </a:solidFill>
          <a:ln w="9525">
            <a:noFill/>
            <a:miter lim="800000"/>
            <a:headEnd/>
            <a:tailEnd/>
          </a:ln>
          <a:effectLst/>
        </p:spPr>
        <p:txBody>
          <a:bodyPr wrap="none" anchor="ctr"/>
          <a:lstStyle/>
          <a:p>
            <a:pPr>
              <a:tabLst>
                <a:tab pos="171450" algn="l"/>
              </a:tabLst>
              <a:defRPr/>
            </a:pPr>
            <a:r>
              <a:rPr lang="en-US" sz="900" dirty="0">
                <a:solidFill>
                  <a:prstClr val="white"/>
                </a:solidFill>
                <a:ea typeface="ＭＳ Ｐゴシック" pitchFamily="26" charset="-128"/>
              </a:rPr>
              <a:t>    	Proprietary and Confidential</a:t>
            </a:r>
          </a:p>
        </p:txBody>
      </p:sp>
      <p:sp>
        <p:nvSpPr>
          <p:cNvPr id="14" name="Rectangle 11"/>
          <p:cNvSpPr>
            <a:spLocks noChangeArrowheads="1"/>
          </p:cNvSpPr>
          <p:nvPr userDrawn="1"/>
        </p:nvSpPr>
        <p:spPr bwMode="auto">
          <a:xfrm>
            <a:off x="2590800" y="1298575"/>
            <a:ext cx="6553200" cy="5254625"/>
          </a:xfrm>
          <a:prstGeom prst="rect">
            <a:avLst/>
          </a:prstGeom>
          <a:solidFill>
            <a:srgbClr val="0C2E82"/>
          </a:solidFill>
          <a:ln w="9525">
            <a:noFill/>
            <a:miter lim="800000"/>
            <a:headEnd/>
            <a:tailEnd/>
          </a:ln>
          <a:effectLst/>
        </p:spPr>
        <p:txBody>
          <a:bodyPr wrap="none" anchor="ctr"/>
          <a:lstStyle/>
          <a:p>
            <a:pPr eaLnBrk="0" hangingPunct="0">
              <a:defRPr/>
            </a:pPr>
            <a:endParaRPr lang="en-US" dirty="0">
              <a:solidFill>
                <a:prstClr val="black"/>
              </a:solidFill>
              <a:ea typeface="ＭＳ Ｐゴシック" pitchFamily="26" charset="-128"/>
            </a:endParaRPr>
          </a:p>
        </p:txBody>
      </p:sp>
      <p:pic>
        <p:nvPicPr>
          <p:cNvPr id="15" name="Picture 14" descr="MedSpeed Logo Final"/>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49225" y="134938"/>
            <a:ext cx="2249488" cy="1057275"/>
          </a:xfrm>
          <a:prstGeom prst="rect">
            <a:avLst/>
          </a:prstGeom>
          <a:solidFill>
            <a:srgbClr val="C1C9E3">
              <a:alpha val="50195"/>
            </a:srgbClr>
          </a:solidFill>
          <a:ln w="9525">
            <a:noFill/>
            <a:miter lim="800000"/>
            <a:headEnd/>
            <a:tailEnd/>
          </a:ln>
        </p:spPr>
      </p:pic>
      <p:sp>
        <p:nvSpPr>
          <p:cNvPr id="16" name="Rectangle 7"/>
          <p:cNvSpPr>
            <a:spLocks noChangeArrowheads="1"/>
          </p:cNvSpPr>
          <p:nvPr userDrawn="1"/>
        </p:nvSpPr>
        <p:spPr bwMode="auto">
          <a:xfrm>
            <a:off x="0" y="1295400"/>
            <a:ext cx="2590800" cy="5257800"/>
          </a:xfrm>
          <a:prstGeom prst="rect">
            <a:avLst/>
          </a:prstGeom>
          <a:solidFill>
            <a:srgbClr val="C1C9E3">
              <a:alpha val="50000"/>
            </a:srgbClr>
          </a:solidFill>
          <a:ln w="25400">
            <a:noFill/>
            <a:miter lim="800000"/>
            <a:headEnd/>
            <a:tailEnd/>
          </a:ln>
        </p:spPr>
        <p:txBody>
          <a:bodyPr anchor="ctr"/>
          <a:lstStyle/>
          <a:p>
            <a:pPr algn="ctr">
              <a:defRPr/>
            </a:pPr>
            <a:endParaRPr lang="en-US" dirty="0">
              <a:solidFill>
                <a:prstClr val="white"/>
              </a:solidFill>
            </a:endParaRPr>
          </a:p>
        </p:txBody>
      </p:sp>
    </p:spTree>
    <p:extLst>
      <p:ext uri="{BB962C8B-B14F-4D97-AF65-F5344CB8AC3E}">
        <p14:creationId xmlns:p14="http://schemas.microsoft.com/office/powerpoint/2010/main" val="2469117262"/>
      </p:ext>
    </p:extLst>
  </p:cSld>
  <p:clrMapOvr>
    <a:masterClrMapping/>
  </p:clrMapOvr>
  <p:timing>
    <p:tnLst>
      <p:par>
        <p:cTn id="1" dur="indefinite" restart="never" nodeType="tmRoot"/>
      </p:par>
    </p:tnLst>
  </p:timing>
</p:sldLayout>
</file>

<file path=ppt/slideLayouts/slideLayout130.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9" name="Content Placeholder 2"/>
          <p:cNvSpPr>
            <a:spLocks noGrp="1"/>
          </p:cNvSpPr>
          <p:nvPr>
            <p:ph idx="1"/>
          </p:nvPr>
        </p:nvSpPr>
        <p:spPr>
          <a:xfrm>
            <a:off x="457200" y="1166286"/>
            <a:ext cx="8305800" cy="4701114"/>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itle Placeholder 6"/>
          <p:cNvSpPr>
            <a:spLocks noGrp="1"/>
          </p:cNvSpPr>
          <p:nvPr>
            <p:ph type="title"/>
          </p:nvPr>
        </p:nvSpPr>
        <p:spPr>
          <a:xfrm>
            <a:off x="1676400" y="76200"/>
            <a:ext cx="7162800" cy="6096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11" name="Slide Number Placeholder 5"/>
          <p:cNvSpPr>
            <a:spLocks noGrp="1"/>
          </p:cNvSpPr>
          <p:nvPr>
            <p:ph type="sldNum" sz="quarter" idx="4"/>
          </p:nvPr>
        </p:nvSpPr>
        <p:spPr>
          <a:xfrm>
            <a:off x="4419600" y="6204822"/>
            <a:ext cx="2133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smtClean="0"/>
              <a:t> Page  </a:t>
            </a:r>
            <a:fld id="{B898618C-E5AE-4C00-B7DC-B89F80E89BE4}" type="slidenum">
              <a:rPr lang="en-US" smtClean="0"/>
              <a:pPr/>
              <a:t>‹#›</a:t>
            </a:fld>
            <a:endParaRPr lang="en-US" dirty="0"/>
          </a:p>
        </p:txBody>
      </p:sp>
      <p:sp>
        <p:nvSpPr>
          <p:cNvPr id="5" name="TextBox 4"/>
          <p:cNvSpPr txBox="1"/>
          <p:nvPr userDrawn="1"/>
        </p:nvSpPr>
        <p:spPr>
          <a:xfrm>
            <a:off x="3810000" y="6564495"/>
            <a:ext cx="4304866" cy="246221"/>
          </a:xfrm>
          <a:prstGeom prst="rect">
            <a:avLst/>
          </a:prstGeom>
          <a:noFill/>
        </p:spPr>
        <p:txBody>
          <a:bodyPr wrap="square" rtlCol="0">
            <a:spAutoFit/>
          </a:bodyPr>
          <a:lstStyle/>
          <a:p>
            <a:r>
              <a:rPr lang="en-US" sz="1000" kern="1200" cap="all" dirty="0" smtClean="0">
                <a:solidFill>
                  <a:srgbClr val="BFBFBF"/>
                </a:solidFill>
                <a:latin typeface="+mn-lt"/>
                <a:ea typeface="+mn-ea"/>
                <a:cs typeface="+mn-cs"/>
              </a:rPr>
              <a:t>Confidential and Propriety to Owens &amp; Minor Distribution, Inc.</a:t>
            </a:r>
            <a:endParaRPr lang="en-US" sz="1000" cap="all" dirty="0">
              <a:solidFill>
                <a:srgbClr val="BFBFBF"/>
              </a:solidFill>
            </a:endParaRPr>
          </a:p>
        </p:txBody>
      </p:sp>
    </p:spTree>
    <p:extLst>
      <p:ext uri="{BB962C8B-B14F-4D97-AF65-F5344CB8AC3E}">
        <p14:creationId xmlns:p14="http://schemas.microsoft.com/office/powerpoint/2010/main" val="3042025483"/>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sldNum" sz="quarter" idx="10"/>
          </p:nvPr>
        </p:nvSpPr>
        <p:spPr>
          <a:xfrm>
            <a:off x="6553200" y="6245225"/>
            <a:ext cx="2133600" cy="476250"/>
          </a:xfrm>
          <a:prstGeom prst="rect">
            <a:avLst/>
          </a:prstGeom>
          <a:ln/>
        </p:spPr>
        <p:txBody>
          <a:bodyPr/>
          <a:lstStyle>
            <a:lvl1pPr>
              <a:defRPr/>
            </a:lvl1pPr>
          </a:lstStyle>
          <a:p>
            <a:pPr>
              <a:defRPr/>
            </a:pPr>
            <a:fld id="{6E6C2687-F15F-4C1F-BB0F-DBB61D9ABE0C}" type="slidenum">
              <a:rPr lang="en-US" altLang="en-US"/>
              <a:pPr>
                <a:defRPr/>
              </a:pPr>
              <a:t>‹#›</a:t>
            </a:fld>
            <a:endParaRPr lang="en-US" altLang="en-US"/>
          </a:p>
        </p:txBody>
      </p:sp>
    </p:spTree>
    <p:extLst>
      <p:ext uri="{BB962C8B-B14F-4D97-AF65-F5344CB8AC3E}">
        <p14:creationId xmlns:p14="http://schemas.microsoft.com/office/powerpoint/2010/main" val="2937814476"/>
      </p:ext>
    </p:extLst>
  </p:cSld>
  <p:clrMapOvr>
    <a:masterClrMapping/>
  </p:clrMapOvr>
  <p:transition spd="med"/>
</p:sldLayout>
</file>

<file path=ppt/slideLayouts/slideLayout132.xml><?xml version="1.0" encoding="utf-8"?>
<p:sldLayout xmlns:a="http://schemas.openxmlformats.org/drawingml/2006/main" xmlns:r="http://schemas.openxmlformats.org/officeDocument/2006/relationships" xmlns:p="http://schemas.openxmlformats.org/presentationml/2006/main" userDrawn="1">
  <p:cSld name="Text With Images">
    <p:spTree>
      <p:nvGrpSpPr>
        <p:cNvPr id="1" name=""/>
        <p:cNvGrpSpPr/>
        <p:nvPr/>
      </p:nvGrpSpPr>
      <p:grpSpPr>
        <a:xfrm>
          <a:off x="0" y="0"/>
          <a:ext cx="0" cy="0"/>
          <a:chOff x="0" y="0"/>
          <a:chExt cx="0" cy="0"/>
        </a:xfrm>
      </p:grpSpPr>
      <p:sp>
        <p:nvSpPr>
          <p:cNvPr id="2" name="Title 1"/>
          <p:cNvSpPr>
            <a:spLocks noGrp="1"/>
          </p:cNvSpPr>
          <p:nvPr>
            <p:ph type="title"/>
          </p:nvPr>
        </p:nvSpPr>
        <p:spPr>
          <a:xfrm>
            <a:off x="1155514" y="111716"/>
            <a:ext cx="6830246" cy="663599"/>
          </a:xfrm>
          <a:prstGeom prst="rect">
            <a:avLst/>
          </a:prstGeom>
        </p:spPr>
        <p:txBody>
          <a:bodyPr vert="horz"/>
          <a:lstStyle>
            <a:lvl1pPr algn="l">
              <a:defRPr sz="3000" b="1">
                <a:solidFill>
                  <a:srgbClr val="98002E"/>
                </a:solidFill>
              </a:defRPr>
            </a:lvl1pPr>
          </a:lstStyle>
          <a:p>
            <a:r>
              <a:rPr lang="en-US" dirty="0" smtClean="0"/>
              <a:t>Click to edit Master title style</a:t>
            </a:r>
            <a:endParaRPr lang="en-US" dirty="0"/>
          </a:p>
        </p:txBody>
      </p:sp>
      <p:sp>
        <p:nvSpPr>
          <p:cNvPr id="7" name="Picture Placeholder 6"/>
          <p:cNvSpPr>
            <a:spLocks noGrp="1"/>
          </p:cNvSpPr>
          <p:nvPr>
            <p:ph type="pic" sz="quarter" idx="12"/>
          </p:nvPr>
        </p:nvSpPr>
        <p:spPr>
          <a:xfrm>
            <a:off x="4692316" y="910431"/>
            <a:ext cx="4115133" cy="5245100"/>
          </a:xfrm>
          <a:prstGeom prst="rect">
            <a:avLst/>
          </a:prstGeom>
          <a:ln w="19050">
            <a:solidFill>
              <a:schemeClr val="accent1"/>
            </a:solidFill>
          </a:ln>
        </p:spPr>
        <p:txBody>
          <a:bodyPr/>
          <a:lstStyle>
            <a:lvl1pPr marL="0" indent="0">
              <a:buNone/>
              <a:defRPr sz="1800">
                <a:solidFill>
                  <a:schemeClr val="tx2"/>
                </a:solidFill>
              </a:defRPr>
            </a:lvl1pPr>
          </a:lstStyle>
          <a:p>
            <a:endParaRPr lang="en-US" dirty="0"/>
          </a:p>
        </p:txBody>
      </p:sp>
      <p:sp>
        <p:nvSpPr>
          <p:cNvPr id="9" name="Text Placeholder 8"/>
          <p:cNvSpPr>
            <a:spLocks noGrp="1"/>
          </p:cNvSpPr>
          <p:nvPr>
            <p:ph type="body" sz="quarter" idx="13"/>
          </p:nvPr>
        </p:nvSpPr>
        <p:spPr>
          <a:xfrm>
            <a:off x="342900" y="898525"/>
            <a:ext cx="4127500" cy="5256213"/>
          </a:xfrm>
          <a:prstGeom prst="rect">
            <a:avLst/>
          </a:prstGeom>
          <a:solidFill>
            <a:schemeClr val="accent6">
              <a:lumMod val="20000"/>
              <a:lumOff val="80000"/>
            </a:schemeClr>
          </a:solidFill>
          <a:ln w="19050">
            <a:solidFill>
              <a:schemeClr val="accent1"/>
            </a:solidFill>
          </a:ln>
        </p:spPr>
        <p:txBody>
          <a:bodyPr/>
          <a:lstStyle>
            <a:lvl1pPr marL="0" indent="0">
              <a:spcBef>
                <a:spcPts val="1200"/>
              </a:spcBef>
              <a:buNone/>
              <a:defRPr sz="2400" b="0">
                <a:solidFill>
                  <a:schemeClr val="accent1"/>
                </a:solidFill>
              </a:defRPr>
            </a:lvl1pPr>
            <a:lvl2pPr marL="0" indent="0">
              <a:buNone/>
              <a:defRPr sz="2400">
                <a:solidFill>
                  <a:schemeClr val="tx2"/>
                </a:solidFill>
              </a:defRPr>
            </a:lvl2pPr>
            <a:lvl3pPr marL="228600" indent="-228600">
              <a:buClr>
                <a:schemeClr val="accent1"/>
              </a:buClr>
              <a:defRPr sz="2000">
                <a:solidFill>
                  <a:schemeClr val="tx2"/>
                </a:solidFill>
              </a:defRPr>
            </a:lvl3pPr>
            <a:lvl4pPr marL="457200" indent="-228600">
              <a:buClr>
                <a:schemeClr val="accent1"/>
              </a:buClr>
              <a:defRPr sz="1800">
                <a:solidFill>
                  <a:schemeClr val="tx2"/>
                </a:solidFill>
              </a:defRPr>
            </a:lvl4pPr>
            <a:lvl5pPr marL="685800" indent="-228600">
              <a:buClr>
                <a:schemeClr val="accent1"/>
              </a:buClr>
              <a:buFont typeface="Wingdings" panose="05000000000000000000" pitchFamily="2" charset="2"/>
              <a:buChar char="§"/>
              <a:defRPr sz="1800">
                <a:solidFill>
                  <a:schemeClr val="tx2"/>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Box 4"/>
          <p:cNvSpPr txBox="1"/>
          <p:nvPr userDrawn="1"/>
        </p:nvSpPr>
        <p:spPr>
          <a:xfrm>
            <a:off x="88200" y="6424511"/>
            <a:ext cx="5998265" cy="461665"/>
          </a:xfrm>
          <a:prstGeom prst="rect">
            <a:avLst/>
          </a:prstGeom>
          <a:noFill/>
        </p:spPr>
        <p:txBody>
          <a:bodyPr wrap="square" rtlCol="0">
            <a:spAutoFit/>
          </a:bodyPr>
          <a:lstStyle/>
          <a:p>
            <a:pPr marL="0" marR="0" indent="0" algn="l" defTabSz="457200" rtl="0" eaLnBrk="1" fontAlgn="auto" latinLnBrk="0" hangingPunct="1">
              <a:lnSpc>
                <a:spcPct val="100000"/>
              </a:lnSpc>
              <a:spcBef>
                <a:spcPts val="0"/>
              </a:spcBef>
              <a:spcAft>
                <a:spcPts val="0"/>
              </a:spcAft>
              <a:buClrTx/>
              <a:buSzTx/>
              <a:buFontTx/>
              <a:buNone/>
              <a:tabLst/>
              <a:defRPr/>
            </a:pPr>
            <a:fld id="{3D84F2F9-315C-FD42-A941-A992AC045A1A}" type="slidenum">
              <a:rPr lang="en-US" sz="1400" b="1" smtClean="0">
                <a:solidFill>
                  <a:schemeClr val="bg1">
                    <a:lumMod val="75000"/>
                  </a:schemeClr>
                </a:solidFill>
              </a:rPr>
              <a:pPr marL="0" marR="0" indent="0" algn="l" defTabSz="457200" rtl="0" eaLnBrk="1" fontAlgn="auto" latinLnBrk="0" hangingPunct="1">
                <a:lnSpc>
                  <a:spcPct val="100000"/>
                </a:lnSpc>
                <a:spcBef>
                  <a:spcPts val="0"/>
                </a:spcBef>
                <a:spcAft>
                  <a:spcPts val="0"/>
                </a:spcAft>
                <a:buClrTx/>
                <a:buSzTx/>
                <a:buFontTx/>
                <a:buNone/>
                <a:tabLst/>
                <a:defRPr/>
              </a:pPr>
              <a:t>‹#›</a:t>
            </a:fld>
            <a:r>
              <a:rPr lang="en-US" sz="1400" b="1" dirty="0" smtClean="0">
                <a:solidFill>
                  <a:schemeClr val="bg1">
                    <a:lumMod val="75000"/>
                  </a:schemeClr>
                </a:solidFill>
              </a:rPr>
              <a:t> </a:t>
            </a:r>
            <a:r>
              <a:rPr lang="en-US" sz="1000" dirty="0" smtClean="0">
                <a:solidFill>
                  <a:schemeClr val="bg1">
                    <a:lumMod val="75000"/>
                  </a:schemeClr>
                </a:solidFill>
              </a:rPr>
              <a:t> </a:t>
            </a:r>
            <a:r>
              <a:rPr lang="en-US" sz="1000" kern="1200" cap="all" dirty="0" smtClean="0">
                <a:solidFill>
                  <a:srgbClr val="BFBFBF"/>
                </a:solidFill>
                <a:latin typeface="+mn-lt"/>
                <a:ea typeface="+mn-ea"/>
                <a:cs typeface="+mn-cs"/>
              </a:rPr>
              <a:t>Confidential and proprietary to Owens &amp; Minor Distribution, Inc.</a:t>
            </a:r>
            <a:endParaRPr lang="en-US" sz="1000" cap="all" dirty="0" smtClean="0">
              <a:solidFill>
                <a:srgbClr val="BFBFBF"/>
              </a:solidFill>
            </a:endParaRPr>
          </a:p>
          <a:p>
            <a:endParaRPr lang="en-US" sz="1000" dirty="0">
              <a:solidFill>
                <a:schemeClr val="bg1">
                  <a:lumMod val="75000"/>
                </a:schemeClr>
              </a:solidFill>
            </a:endParaRPr>
          </a:p>
        </p:txBody>
      </p:sp>
    </p:spTree>
    <p:extLst>
      <p:ext uri="{BB962C8B-B14F-4D97-AF65-F5344CB8AC3E}">
        <p14:creationId xmlns:p14="http://schemas.microsoft.com/office/powerpoint/2010/main" val="413687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tmplLst>
          <p:tmpl>
            <p:tnLst>
              <p:par>
                <p:cTn presetID="10" presetClass="entr" presetSubtype="0" fill="hold" nodeType="with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Lst>
      </p:bldP>
    </p:bldLst>
  </p:timing>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1_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49565" y="3391908"/>
            <a:ext cx="4334164" cy="1143000"/>
          </a:xfrm>
          <a:prstGeom prst="rect">
            <a:avLst/>
          </a:prstGeom>
        </p:spPr>
        <p:txBody>
          <a:bodyPr vert="horz" anchor="b"/>
          <a:lstStyle>
            <a:lvl1pPr algn="l">
              <a:lnSpc>
                <a:spcPct val="90000"/>
              </a:lnSpc>
              <a:defRPr sz="3600" b="1"/>
            </a:lvl1pPr>
          </a:lstStyle>
          <a:p>
            <a:r>
              <a:rPr lang="en-US" dirty="0" smtClean="0"/>
              <a:t>Click to edit </a:t>
            </a:r>
            <a:br>
              <a:rPr lang="en-US" dirty="0" smtClean="0"/>
            </a:br>
            <a:r>
              <a:rPr lang="en-US" dirty="0" smtClean="0"/>
              <a:t>Master title style</a:t>
            </a:r>
            <a:endParaRPr lang="en-US" dirty="0"/>
          </a:p>
        </p:txBody>
      </p:sp>
      <p:sp>
        <p:nvSpPr>
          <p:cNvPr id="10" name="Subtitle 2"/>
          <p:cNvSpPr>
            <a:spLocks noGrp="1"/>
          </p:cNvSpPr>
          <p:nvPr>
            <p:ph type="subTitle" idx="1"/>
          </p:nvPr>
        </p:nvSpPr>
        <p:spPr>
          <a:xfrm>
            <a:off x="549564" y="4595090"/>
            <a:ext cx="5858164" cy="646546"/>
          </a:xfrm>
          <a:prstGeom prst="rect">
            <a:avLst/>
          </a:prstGeom>
        </p:spPr>
        <p:txBody>
          <a:bodyPr/>
          <a:lstStyle>
            <a:lvl1pPr marL="0" indent="0">
              <a:buNone/>
              <a:defRPr/>
            </a:lvl1pPr>
          </a:lstStyle>
          <a:p>
            <a:endParaRPr lang="en-US" dirty="0"/>
          </a:p>
        </p:txBody>
      </p:sp>
      <p:sp>
        <p:nvSpPr>
          <p:cNvPr id="3" name="Freeform 2"/>
          <p:cNvSpPr/>
          <p:nvPr userDrawn="1"/>
        </p:nvSpPr>
        <p:spPr>
          <a:xfrm>
            <a:off x="38100" y="524298"/>
            <a:ext cx="3100436" cy="3020666"/>
          </a:xfrm>
          <a:custGeom>
            <a:avLst/>
            <a:gdLst>
              <a:gd name="connsiteX0" fmla="*/ 0 w 3100436"/>
              <a:gd name="connsiteY0" fmla="*/ 0 h 3020666"/>
              <a:gd name="connsiteX1" fmla="*/ 3100436 w 3100436"/>
              <a:gd name="connsiteY1" fmla="*/ 1727729 h 3020666"/>
              <a:gd name="connsiteX2" fmla="*/ 11440 w 3100436"/>
              <a:gd name="connsiteY2" fmla="*/ 3020666 h 3020666"/>
              <a:gd name="connsiteX3" fmla="*/ 0 w 3100436"/>
              <a:gd name="connsiteY3" fmla="*/ 0 h 3020666"/>
            </a:gdLst>
            <a:ahLst/>
            <a:cxnLst>
              <a:cxn ang="0">
                <a:pos x="connsiteX0" y="connsiteY0"/>
              </a:cxn>
              <a:cxn ang="0">
                <a:pos x="connsiteX1" y="connsiteY1"/>
              </a:cxn>
              <a:cxn ang="0">
                <a:pos x="connsiteX2" y="connsiteY2"/>
              </a:cxn>
              <a:cxn ang="0">
                <a:pos x="connsiteX3" y="connsiteY3"/>
              </a:cxn>
            </a:cxnLst>
            <a:rect l="l" t="t" r="r" b="b"/>
            <a:pathLst>
              <a:path w="3100436" h="3020666">
                <a:moveTo>
                  <a:pt x="0" y="0"/>
                </a:moveTo>
                <a:lnTo>
                  <a:pt x="3100436" y="1727729"/>
                </a:lnTo>
                <a:lnTo>
                  <a:pt x="11440" y="3020666"/>
                </a:lnTo>
                <a:cubicBezTo>
                  <a:pt x="7627" y="2013777"/>
                  <a:pt x="3813" y="1006889"/>
                  <a:pt x="0" y="0"/>
                </a:cubicBezTo>
                <a:close/>
              </a:path>
            </a:pathLst>
          </a:custGeom>
          <a:blipFill rotWithShape="1">
            <a:blip r:embed="rId3">
              <a:alphaModFix amt="72000"/>
            </a:blip>
            <a:srcRect/>
            <a:stretch>
              <a:fillRect l="-4414" t="-12058" r="-4414" b="-6000"/>
            </a:stretch>
          </a:bli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TextBox 4"/>
          <p:cNvSpPr txBox="1"/>
          <p:nvPr userDrawn="1"/>
        </p:nvSpPr>
        <p:spPr>
          <a:xfrm>
            <a:off x="4389120" y="6358613"/>
            <a:ext cx="4812381" cy="246221"/>
          </a:xfrm>
          <a:prstGeom prst="rect">
            <a:avLst/>
          </a:prstGeom>
          <a:noFill/>
        </p:spPr>
        <p:txBody>
          <a:bodyPr wrap="square" rtlCol="0">
            <a:spAutoFit/>
          </a:bodyPr>
          <a:lstStyle/>
          <a:p>
            <a:r>
              <a:rPr lang="en-US" sz="1000" kern="1200" cap="all" dirty="0" smtClean="0">
                <a:solidFill>
                  <a:srgbClr val="BFBFBF"/>
                </a:solidFill>
                <a:latin typeface="+mn-lt"/>
                <a:ea typeface="+mn-ea"/>
                <a:cs typeface="+mn-cs"/>
              </a:rPr>
              <a:t>Confidential and proprietary to Owens &amp; Minor Distribution, Inc.</a:t>
            </a:r>
            <a:endParaRPr lang="en-US" sz="1000" cap="all" dirty="0">
              <a:solidFill>
                <a:srgbClr val="BFBFBF"/>
              </a:solidFill>
            </a:endParaRPr>
          </a:p>
        </p:txBody>
      </p:sp>
    </p:spTree>
    <p:extLst>
      <p:ext uri="{BB962C8B-B14F-4D97-AF65-F5344CB8AC3E}">
        <p14:creationId xmlns:p14="http://schemas.microsoft.com/office/powerpoint/2010/main" val="9903998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1138311" y="110348"/>
            <a:ext cx="7671048" cy="663599"/>
          </a:xfrm>
          <a:prstGeom prst="rect">
            <a:avLst/>
          </a:prstGeom>
        </p:spPr>
        <p:txBody>
          <a:bodyPr vert="horz"/>
          <a:lstStyle>
            <a:lvl1pPr algn="l">
              <a:defRPr sz="2800" b="1">
                <a:solidFill>
                  <a:srgbClr val="98002E"/>
                </a:solidFill>
                <a:latin typeface="Calibri" panose="020F0502020204030204" pitchFamily="34" charset="0"/>
                <a:cs typeface="Calibri" panose="020F0502020204030204" pitchFamily="34" charset="0"/>
              </a:defRPr>
            </a:lvl1pPr>
          </a:lstStyle>
          <a:p>
            <a:r>
              <a:rPr lang="en-US" dirty="0" smtClean="0"/>
              <a:t>Click to edit Master title style</a:t>
            </a:r>
            <a:endParaRPr lang="en-US" dirty="0"/>
          </a:p>
        </p:txBody>
      </p:sp>
      <p:sp>
        <p:nvSpPr>
          <p:cNvPr id="4" name="Text Placeholder 3"/>
          <p:cNvSpPr>
            <a:spLocks noGrp="1"/>
          </p:cNvSpPr>
          <p:nvPr>
            <p:ph type="body" sz="quarter" idx="10"/>
          </p:nvPr>
        </p:nvSpPr>
        <p:spPr>
          <a:xfrm>
            <a:off x="301625" y="795463"/>
            <a:ext cx="8507734" cy="5486400"/>
          </a:xfrm>
          <a:prstGeom prst="rect">
            <a:avLst/>
          </a:prstGeom>
        </p:spPr>
        <p:txBody>
          <a:bodyPr vert="horz"/>
          <a:lstStyle>
            <a:lvl1pPr>
              <a:defRPr sz="2400">
                <a:solidFill>
                  <a:schemeClr val="tx1"/>
                </a:solidFill>
                <a:latin typeface="Calibri" panose="020F0502020204030204" pitchFamily="34" charset="0"/>
                <a:cs typeface="Calibri" panose="020F0502020204030204" pitchFamily="34" charset="0"/>
              </a:defRPr>
            </a:lvl1pPr>
            <a:lvl2pPr>
              <a:defRPr sz="2000">
                <a:solidFill>
                  <a:schemeClr val="tx1"/>
                </a:solidFill>
                <a:latin typeface="Calibri" panose="020F0502020204030204" pitchFamily="34" charset="0"/>
                <a:cs typeface="Calibri" panose="020F0502020204030204" pitchFamily="34" charset="0"/>
              </a:defRPr>
            </a:lvl2pPr>
            <a:lvl3pPr>
              <a:defRPr sz="1800">
                <a:solidFill>
                  <a:schemeClr val="tx1"/>
                </a:solidFill>
                <a:latin typeface="Calibri" panose="020F0502020204030204" pitchFamily="34" charset="0"/>
                <a:cs typeface="Calibri" panose="020F0502020204030204" pitchFamily="34" charset="0"/>
              </a:defRPr>
            </a:lvl3pPr>
            <a:lvl4pPr>
              <a:defRPr sz="1600">
                <a:solidFill>
                  <a:schemeClr val="tx1"/>
                </a:solidFill>
                <a:latin typeface="Calibri" panose="020F0502020204030204" pitchFamily="34" charset="0"/>
                <a:cs typeface="Calibri" panose="020F0502020204030204" pitchFamily="34" charset="0"/>
              </a:defRPr>
            </a:lvl4pPr>
            <a:lvl5pPr>
              <a:defRPr sz="1600">
                <a:solidFill>
                  <a:schemeClr val="tx1"/>
                </a:solidFill>
                <a:latin typeface="Calibri" panose="020F0502020204030204" pitchFamily="34" charset="0"/>
                <a:cs typeface="Calibri" panose="020F050202020403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Box 4"/>
          <p:cNvSpPr txBox="1"/>
          <p:nvPr userDrawn="1"/>
        </p:nvSpPr>
        <p:spPr>
          <a:xfrm>
            <a:off x="88200" y="6424511"/>
            <a:ext cx="5998265" cy="461665"/>
          </a:xfrm>
          <a:prstGeom prst="rect">
            <a:avLst/>
          </a:prstGeom>
          <a:noFill/>
        </p:spPr>
        <p:txBody>
          <a:bodyPr wrap="square" rtlCol="0">
            <a:spAutoFit/>
          </a:bodyPr>
          <a:lstStyle/>
          <a:p>
            <a:pPr marL="0" marR="0" indent="0" algn="l" defTabSz="457200" rtl="0" eaLnBrk="1" fontAlgn="auto" latinLnBrk="0" hangingPunct="1">
              <a:lnSpc>
                <a:spcPct val="100000"/>
              </a:lnSpc>
              <a:spcBef>
                <a:spcPts val="0"/>
              </a:spcBef>
              <a:spcAft>
                <a:spcPts val="0"/>
              </a:spcAft>
              <a:buClrTx/>
              <a:buSzTx/>
              <a:buFontTx/>
              <a:buNone/>
              <a:tabLst/>
              <a:defRPr/>
            </a:pPr>
            <a:fld id="{3D84F2F9-315C-FD42-A941-A992AC045A1A}" type="slidenum">
              <a:rPr lang="en-US" sz="1400" b="1" smtClean="0">
                <a:solidFill>
                  <a:schemeClr val="bg1">
                    <a:lumMod val="75000"/>
                  </a:schemeClr>
                </a:solidFill>
              </a:rPr>
              <a:pPr marL="0" marR="0" indent="0" algn="l" defTabSz="457200" rtl="0" eaLnBrk="1" fontAlgn="auto" latinLnBrk="0" hangingPunct="1">
                <a:lnSpc>
                  <a:spcPct val="100000"/>
                </a:lnSpc>
                <a:spcBef>
                  <a:spcPts val="0"/>
                </a:spcBef>
                <a:spcAft>
                  <a:spcPts val="0"/>
                </a:spcAft>
                <a:buClrTx/>
                <a:buSzTx/>
                <a:buFontTx/>
                <a:buNone/>
                <a:tabLst/>
                <a:defRPr/>
              </a:pPr>
              <a:t>‹#›</a:t>
            </a:fld>
            <a:r>
              <a:rPr lang="en-US" sz="1400" b="1" dirty="0" smtClean="0">
                <a:solidFill>
                  <a:schemeClr val="bg1">
                    <a:lumMod val="75000"/>
                  </a:schemeClr>
                </a:solidFill>
              </a:rPr>
              <a:t> </a:t>
            </a:r>
            <a:r>
              <a:rPr lang="en-US" sz="1000" dirty="0" smtClean="0">
                <a:solidFill>
                  <a:schemeClr val="bg1">
                    <a:lumMod val="75000"/>
                  </a:schemeClr>
                </a:solidFill>
              </a:rPr>
              <a:t> </a:t>
            </a:r>
            <a:r>
              <a:rPr lang="en-US" sz="1000" kern="1200" cap="all" dirty="0" smtClean="0">
                <a:solidFill>
                  <a:srgbClr val="BFBFBF"/>
                </a:solidFill>
                <a:latin typeface="+mn-lt"/>
                <a:ea typeface="+mn-ea"/>
                <a:cs typeface="+mn-cs"/>
              </a:rPr>
              <a:t>Confidential and proprietary to Owens &amp; Minor Distribution, Inc.</a:t>
            </a:r>
            <a:endParaRPr lang="en-US" sz="1000" cap="all" dirty="0" smtClean="0">
              <a:solidFill>
                <a:srgbClr val="BFBFBF"/>
              </a:solidFill>
            </a:endParaRPr>
          </a:p>
          <a:p>
            <a:endParaRPr lang="en-US" sz="1000" dirty="0">
              <a:solidFill>
                <a:schemeClr val="bg1">
                  <a:lumMod val="75000"/>
                </a:schemeClr>
              </a:solidFill>
            </a:endParaRPr>
          </a:p>
        </p:txBody>
      </p:sp>
    </p:spTree>
    <p:extLst>
      <p:ext uri="{BB962C8B-B14F-4D97-AF65-F5344CB8AC3E}">
        <p14:creationId xmlns:p14="http://schemas.microsoft.com/office/powerpoint/2010/main" val="298453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extLst mod="1">
    <p:ext uri="{DCECCB84-F9BA-43D5-87BE-67443E8EF086}">
      <p15:sldGuideLst xmlns:p15="http://schemas.microsoft.com/office/powerpoint/2012/main" xmlns="">
        <p15:guide id="1" orient="horz" pos="2160" userDrawn="1">
          <p15:clr>
            <a:srgbClr val="FBAE40"/>
          </p15:clr>
        </p15:guide>
        <p15:guide id="2" pos="2880" userDrawn="1">
          <p15:clr>
            <a:srgbClr val="FBAE40"/>
          </p15:clr>
        </p15:guide>
        <p15:guide id="3" pos="779" userDrawn="1">
          <p15:clr>
            <a:srgbClr val="FBAE40"/>
          </p15:clr>
        </p15:guide>
        <p15:guide id="4" pos="190" userDrawn="1">
          <p15:clr>
            <a:srgbClr val="FBAE40"/>
          </p15:clr>
        </p15:guide>
      </p15:sldGuideLst>
    </p:ext>
  </p:extLst>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Title 1"/>
          <p:cNvSpPr>
            <a:spLocks noGrp="1"/>
          </p:cNvSpPr>
          <p:nvPr>
            <p:ph type="title"/>
          </p:nvPr>
        </p:nvSpPr>
        <p:spPr>
          <a:xfrm>
            <a:off x="1235597" y="110348"/>
            <a:ext cx="7573761" cy="663599"/>
          </a:xfrm>
          <a:prstGeom prst="rect">
            <a:avLst/>
          </a:prstGeom>
        </p:spPr>
        <p:txBody>
          <a:bodyPr vert="horz"/>
          <a:lstStyle>
            <a:lvl1pPr algn="l">
              <a:defRPr sz="3000" b="1">
                <a:solidFill>
                  <a:srgbClr val="98002E"/>
                </a:solidFill>
              </a:defRPr>
            </a:lvl1pPr>
          </a:lstStyle>
          <a:p>
            <a:r>
              <a:rPr lang="en-US" dirty="0" smtClean="0"/>
              <a:t>Click to edit Master title style</a:t>
            </a:r>
            <a:endParaRPr lang="en-US" dirty="0"/>
          </a:p>
        </p:txBody>
      </p:sp>
      <p:sp>
        <p:nvSpPr>
          <p:cNvPr id="5" name="TextBox 4"/>
          <p:cNvSpPr txBox="1"/>
          <p:nvPr userDrawn="1"/>
        </p:nvSpPr>
        <p:spPr>
          <a:xfrm>
            <a:off x="88200" y="6424511"/>
            <a:ext cx="5998265" cy="461665"/>
          </a:xfrm>
          <a:prstGeom prst="rect">
            <a:avLst/>
          </a:prstGeom>
          <a:noFill/>
        </p:spPr>
        <p:txBody>
          <a:bodyPr wrap="square" rtlCol="0">
            <a:spAutoFit/>
          </a:bodyPr>
          <a:lstStyle/>
          <a:p>
            <a:pPr marL="0" marR="0" indent="0" algn="l" defTabSz="457200" rtl="0" eaLnBrk="1" fontAlgn="auto" latinLnBrk="0" hangingPunct="1">
              <a:lnSpc>
                <a:spcPct val="100000"/>
              </a:lnSpc>
              <a:spcBef>
                <a:spcPts val="0"/>
              </a:spcBef>
              <a:spcAft>
                <a:spcPts val="0"/>
              </a:spcAft>
              <a:buClrTx/>
              <a:buSzTx/>
              <a:buFontTx/>
              <a:buNone/>
              <a:tabLst/>
              <a:defRPr/>
            </a:pPr>
            <a:fld id="{3D84F2F9-315C-FD42-A941-A992AC045A1A}" type="slidenum">
              <a:rPr lang="en-US" sz="1400" b="1" smtClean="0">
                <a:solidFill>
                  <a:schemeClr val="bg1">
                    <a:lumMod val="75000"/>
                  </a:schemeClr>
                </a:solidFill>
              </a:rPr>
              <a:pPr marL="0" marR="0" indent="0" algn="l" defTabSz="457200" rtl="0" eaLnBrk="1" fontAlgn="auto" latinLnBrk="0" hangingPunct="1">
                <a:lnSpc>
                  <a:spcPct val="100000"/>
                </a:lnSpc>
                <a:spcBef>
                  <a:spcPts val="0"/>
                </a:spcBef>
                <a:spcAft>
                  <a:spcPts val="0"/>
                </a:spcAft>
                <a:buClrTx/>
                <a:buSzTx/>
                <a:buFontTx/>
                <a:buNone/>
                <a:tabLst/>
                <a:defRPr/>
              </a:pPr>
              <a:t>‹#›</a:t>
            </a:fld>
            <a:r>
              <a:rPr lang="en-US" sz="1400" b="1" dirty="0" smtClean="0">
                <a:solidFill>
                  <a:schemeClr val="bg1">
                    <a:lumMod val="75000"/>
                  </a:schemeClr>
                </a:solidFill>
              </a:rPr>
              <a:t> </a:t>
            </a:r>
            <a:r>
              <a:rPr lang="en-US" sz="1000" dirty="0" smtClean="0">
                <a:solidFill>
                  <a:schemeClr val="bg1">
                    <a:lumMod val="75000"/>
                  </a:schemeClr>
                </a:solidFill>
              </a:rPr>
              <a:t> </a:t>
            </a:r>
            <a:r>
              <a:rPr lang="en-US" sz="1000" kern="1200" cap="all" dirty="0" smtClean="0">
                <a:solidFill>
                  <a:srgbClr val="BFBFBF"/>
                </a:solidFill>
                <a:latin typeface="+mn-lt"/>
                <a:ea typeface="+mn-ea"/>
                <a:cs typeface="+mn-cs"/>
              </a:rPr>
              <a:t>Confidential and proprietary to Owens &amp; Minor Distribution, Inc.</a:t>
            </a:r>
            <a:endParaRPr lang="en-US" sz="1000" cap="all" dirty="0" smtClean="0">
              <a:solidFill>
                <a:srgbClr val="BFBFBF"/>
              </a:solidFill>
            </a:endParaRPr>
          </a:p>
          <a:p>
            <a:endParaRPr lang="en-US" sz="1000" dirty="0">
              <a:solidFill>
                <a:schemeClr val="bg1">
                  <a:lumMod val="75000"/>
                </a:schemeClr>
              </a:solidFill>
            </a:endParaRPr>
          </a:p>
        </p:txBody>
      </p:sp>
      <p:grpSp>
        <p:nvGrpSpPr>
          <p:cNvPr id="8" name="Group 7"/>
          <p:cNvGrpSpPr/>
          <p:nvPr userDrawn="1"/>
        </p:nvGrpSpPr>
        <p:grpSpPr>
          <a:xfrm>
            <a:off x="2713285" y="983448"/>
            <a:ext cx="6096073" cy="1704515"/>
            <a:chOff x="3439885" y="1190171"/>
            <a:chExt cx="4470400" cy="2434081"/>
          </a:xfrm>
        </p:grpSpPr>
        <p:sp>
          <p:nvSpPr>
            <p:cNvPr id="6" name="Rectangle 5"/>
            <p:cNvSpPr/>
            <p:nvPr userDrawn="1"/>
          </p:nvSpPr>
          <p:spPr>
            <a:xfrm>
              <a:off x="3439885" y="1665580"/>
              <a:ext cx="4470400" cy="1958672"/>
            </a:xfrm>
            <a:prstGeom prst="rect">
              <a:avLst/>
            </a:prstGeom>
            <a:solidFill>
              <a:schemeClr val="bg1">
                <a:lumMod val="85000"/>
                <a:alpha val="38000"/>
              </a:schemeClr>
            </a:solidFill>
            <a:ln w="9525"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R="0" lvl="0" indent="0" defTabSz="914400" eaLnBrk="0" fontAlgn="base"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a typeface="ＭＳ Ｐゴシック" pitchFamily="-32" charset="-128"/>
              </a:endParaRPr>
            </a:p>
          </p:txBody>
        </p:sp>
        <p:sp>
          <p:nvSpPr>
            <p:cNvPr id="7" name="Rectangle 6"/>
            <p:cNvSpPr/>
            <p:nvPr userDrawn="1"/>
          </p:nvSpPr>
          <p:spPr>
            <a:xfrm>
              <a:off x="3439885" y="1190171"/>
              <a:ext cx="4470400" cy="475412"/>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9" name="Group 8"/>
          <p:cNvGrpSpPr/>
          <p:nvPr userDrawn="1"/>
        </p:nvGrpSpPr>
        <p:grpSpPr>
          <a:xfrm>
            <a:off x="2713285" y="2749281"/>
            <a:ext cx="6096073" cy="1704515"/>
            <a:chOff x="3439885" y="1190171"/>
            <a:chExt cx="4470400" cy="2434081"/>
          </a:xfrm>
        </p:grpSpPr>
        <p:sp>
          <p:nvSpPr>
            <p:cNvPr id="10" name="Rectangle 9"/>
            <p:cNvSpPr/>
            <p:nvPr userDrawn="1"/>
          </p:nvSpPr>
          <p:spPr>
            <a:xfrm>
              <a:off x="3439885" y="1665581"/>
              <a:ext cx="4470400" cy="1958671"/>
            </a:xfrm>
            <a:prstGeom prst="rect">
              <a:avLst/>
            </a:prstGeom>
            <a:solidFill>
              <a:schemeClr val="bg1">
                <a:lumMod val="85000"/>
                <a:alpha val="38000"/>
              </a:schemeClr>
            </a:solidFill>
            <a:ln w="9525"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R="0" lvl="0" indent="0" defTabSz="914400" eaLnBrk="0" fontAlgn="base"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a typeface="ＭＳ Ｐゴシック" pitchFamily="-32" charset="-128"/>
              </a:endParaRPr>
            </a:p>
          </p:txBody>
        </p:sp>
        <p:sp>
          <p:nvSpPr>
            <p:cNvPr id="11" name="Rectangle 10"/>
            <p:cNvSpPr/>
            <p:nvPr userDrawn="1"/>
          </p:nvSpPr>
          <p:spPr>
            <a:xfrm>
              <a:off x="3439885" y="1190171"/>
              <a:ext cx="4470400" cy="475412"/>
            </a:xfrm>
            <a:prstGeom prst="rect">
              <a:avLst/>
            </a:prstGeom>
            <a:solidFill>
              <a:schemeClr val="accent2"/>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12" name="Group 11"/>
          <p:cNvGrpSpPr/>
          <p:nvPr userDrawn="1"/>
        </p:nvGrpSpPr>
        <p:grpSpPr>
          <a:xfrm>
            <a:off x="2712964" y="4511093"/>
            <a:ext cx="6096073" cy="1704515"/>
            <a:chOff x="3439885" y="1190171"/>
            <a:chExt cx="4470400" cy="2434081"/>
          </a:xfrm>
        </p:grpSpPr>
        <p:sp>
          <p:nvSpPr>
            <p:cNvPr id="13" name="Rectangle 12"/>
            <p:cNvSpPr/>
            <p:nvPr userDrawn="1"/>
          </p:nvSpPr>
          <p:spPr>
            <a:xfrm>
              <a:off x="3439885" y="1665581"/>
              <a:ext cx="4470400" cy="1958671"/>
            </a:xfrm>
            <a:prstGeom prst="rect">
              <a:avLst/>
            </a:prstGeom>
            <a:solidFill>
              <a:schemeClr val="bg1">
                <a:lumMod val="85000"/>
                <a:alpha val="38000"/>
              </a:schemeClr>
            </a:solidFill>
            <a:ln w="9525"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R="0" lvl="0" indent="0" defTabSz="914400" eaLnBrk="0" fontAlgn="base"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a typeface="ＭＳ Ｐゴシック" pitchFamily="-32" charset="-128"/>
              </a:endParaRPr>
            </a:p>
          </p:txBody>
        </p:sp>
        <p:sp>
          <p:nvSpPr>
            <p:cNvPr id="14" name="Rectangle 13"/>
            <p:cNvSpPr/>
            <p:nvPr userDrawn="1"/>
          </p:nvSpPr>
          <p:spPr>
            <a:xfrm>
              <a:off x="3439885" y="1190171"/>
              <a:ext cx="4470400" cy="475412"/>
            </a:xfrm>
            <a:prstGeom prst="rect">
              <a:avLst/>
            </a:prstGeom>
            <a:solidFill>
              <a:schemeClr val="accent3"/>
            </a:solidFill>
            <a:ln>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16" name="Rectangle 15"/>
          <p:cNvSpPr/>
          <p:nvPr userDrawn="1"/>
        </p:nvSpPr>
        <p:spPr>
          <a:xfrm>
            <a:off x="334643" y="963793"/>
            <a:ext cx="2279466" cy="5251815"/>
          </a:xfrm>
          <a:prstGeom prst="rect">
            <a:avLst/>
          </a:prstGeom>
          <a:solidFill>
            <a:schemeClr val="bg1">
              <a:lumMod val="85000"/>
              <a:alpha val="38000"/>
            </a:schemeClr>
          </a:solidFill>
          <a:ln w="9525"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R="0" lvl="0" indent="0" defTabSz="914400" eaLnBrk="0" fontAlgn="base"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a typeface="ＭＳ Ｐゴシック" pitchFamily="-32" charset="-128"/>
            </a:endParaRPr>
          </a:p>
        </p:txBody>
      </p:sp>
      <p:sp>
        <p:nvSpPr>
          <p:cNvPr id="21" name="Text Placeholder 20"/>
          <p:cNvSpPr>
            <a:spLocks noGrp="1"/>
          </p:cNvSpPr>
          <p:nvPr>
            <p:ph type="body" sz="quarter" idx="10"/>
          </p:nvPr>
        </p:nvSpPr>
        <p:spPr>
          <a:xfrm>
            <a:off x="2712965" y="983129"/>
            <a:ext cx="6096073" cy="333375"/>
          </a:xfrm>
          <a:prstGeom prst="rect">
            <a:avLst/>
          </a:prstGeom>
          <a:noFill/>
        </p:spPr>
        <p:txBody>
          <a:bodyPr anchor="ctr"/>
          <a:lstStyle>
            <a:lvl1pPr marL="0" indent="0">
              <a:buNone/>
              <a:defRPr sz="1800" b="1">
                <a:solidFill>
                  <a:schemeClr val="bg1"/>
                </a:solidFill>
              </a:defRPr>
            </a:lvl1pPr>
          </a:lstStyle>
          <a:p>
            <a:pPr lvl="0"/>
            <a:r>
              <a:rPr lang="en-US" dirty="0" smtClean="0"/>
              <a:t>Click to edit Master text styles</a:t>
            </a:r>
            <a:endParaRPr lang="en-US" dirty="0"/>
          </a:p>
        </p:txBody>
      </p:sp>
      <p:sp>
        <p:nvSpPr>
          <p:cNvPr id="22" name="Text Placeholder 20"/>
          <p:cNvSpPr>
            <a:spLocks noGrp="1"/>
          </p:cNvSpPr>
          <p:nvPr>
            <p:ph type="body" sz="quarter" idx="11"/>
          </p:nvPr>
        </p:nvSpPr>
        <p:spPr>
          <a:xfrm>
            <a:off x="2713334" y="2749642"/>
            <a:ext cx="6095704" cy="333375"/>
          </a:xfrm>
          <a:prstGeom prst="rect">
            <a:avLst/>
          </a:prstGeom>
          <a:noFill/>
          <a:ln>
            <a:noFill/>
          </a:ln>
        </p:spPr>
        <p:txBody>
          <a:bodyPr anchor="ctr"/>
          <a:lstStyle>
            <a:lvl1pPr marL="0" indent="0">
              <a:buNone/>
              <a:defRPr sz="1800" b="1">
                <a:solidFill>
                  <a:schemeClr val="bg1"/>
                </a:solidFill>
              </a:defRPr>
            </a:lvl1pPr>
          </a:lstStyle>
          <a:p>
            <a:pPr lvl="0"/>
            <a:r>
              <a:rPr lang="en-US" dirty="0" smtClean="0"/>
              <a:t>Click to edit Master text styles</a:t>
            </a:r>
            <a:endParaRPr lang="en-US" dirty="0"/>
          </a:p>
        </p:txBody>
      </p:sp>
      <p:sp>
        <p:nvSpPr>
          <p:cNvPr id="23" name="Text Placeholder 20"/>
          <p:cNvSpPr>
            <a:spLocks noGrp="1"/>
          </p:cNvSpPr>
          <p:nvPr>
            <p:ph type="body" sz="quarter" idx="12"/>
          </p:nvPr>
        </p:nvSpPr>
        <p:spPr>
          <a:xfrm>
            <a:off x="2713334" y="4510495"/>
            <a:ext cx="6095704" cy="333375"/>
          </a:xfrm>
          <a:prstGeom prst="rect">
            <a:avLst/>
          </a:prstGeom>
          <a:noFill/>
          <a:ln>
            <a:noFill/>
          </a:ln>
        </p:spPr>
        <p:txBody>
          <a:bodyPr anchor="ctr"/>
          <a:lstStyle>
            <a:lvl1pPr marL="0" indent="0">
              <a:buNone/>
              <a:defRPr sz="1800" b="1">
                <a:solidFill>
                  <a:schemeClr val="bg1"/>
                </a:solidFill>
              </a:defRPr>
            </a:lvl1pPr>
          </a:lstStyle>
          <a:p>
            <a:pPr lvl="0"/>
            <a:r>
              <a:rPr lang="en-US" dirty="0" smtClean="0"/>
              <a:t>Click to edit Master text styles</a:t>
            </a:r>
            <a:endParaRPr lang="en-US" dirty="0"/>
          </a:p>
        </p:txBody>
      </p:sp>
      <p:sp>
        <p:nvSpPr>
          <p:cNvPr id="28" name="Rectangle 27"/>
          <p:cNvSpPr/>
          <p:nvPr userDrawn="1"/>
        </p:nvSpPr>
        <p:spPr>
          <a:xfrm>
            <a:off x="451590" y="1066515"/>
            <a:ext cx="2046133" cy="2721428"/>
          </a:xfrm>
          <a:prstGeom prst="rect">
            <a:avLst/>
          </a:prstGeom>
          <a:solidFill>
            <a:schemeClr val="bg1"/>
          </a:solidFill>
          <a:ln>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9" name="Rectangle 28"/>
          <p:cNvSpPr/>
          <p:nvPr userDrawn="1"/>
        </p:nvSpPr>
        <p:spPr>
          <a:xfrm>
            <a:off x="451590" y="3366537"/>
            <a:ext cx="2046133" cy="2721428"/>
          </a:xfrm>
          <a:prstGeom prst="rect">
            <a:avLst/>
          </a:prstGeom>
          <a:solidFill>
            <a:schemeClr val="bg1"/>
          </a:solidFill>
          <a:ln>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2" name="Picture Placeholder 31"/>
          <p:cNvSpPr>
            <a:spLocks noGrp="1"/>
          </p:cNvSpPr>
          <p:nvPr>
            <p:ph type="pic" sz="quarter" idx="16"/>
          </p:nvPr>
        </p:nvSpPr>
        <p:spPr>
          <a:xfrm>
            <a:off x="451821" y="1066799"/>
            <a:ext cx="2045787" cy="2721741"/>
          </a:xfrm>
          <a:prstGeom prst="rect">
            <a:avLst/>
          </a:prstGeom>
        </p:spPr>
        <p:txBody>
          <a:bodyPr/>
          <a:lstStyle>
            <a:lvl1pPr marL="0" indent="0" algn="ctr">
              <a:buNone/>
              <a:defRPr/>
            </a:lvl1pPr>
          </a:lstStyle>
          <a:p>
            <a:endParaRPr lang="en-US" dirty="0"/>
          </a:p>
        </p:txBody>
      </p:sp>
      <p:sp>
        <p:nvSpPr>
          <p:cNvPr id="33" name="Picture Placeholder 31"/>
          <p:cNvSpPr>
            <a:spLocks noGrp="1"/>
          </p:cNvSpPr>
          <p:nvPr>
            <p:ph type="pic" sz="quarter" idx="17"/>
          </p:nvPr>
        </p:nvSpPr>
        <p:spPr>
          <a:xfrm>
            <a:off x="451821" y="3367086"/>
            <a:ext cx="2045787" cy="2721741"/>
          </a:xfrm>
          <a:prstGeom prst="rect">
            <a:avLst/>
          </a:prstGeom>
        </p:spPr>
        <p:txBody>
          <a:bodyPr/>
          <a:lstStyle>
            <a:lvl1pPr marL="0" indent="0" algn="ctr">
              <a:buNone/>
              <a:defRPr/>
            </a:lvl1pPr>
          </a:lstStyle>
          <a:p>
            <a:endParaRPr lang="en-US" dirty="0"/>
          </a:p>
        </p:txBody>
      </p:sp>
      <p:sp>
        <p:nvSpPr>
          <p:cNvPr id="17" name="Text Placeholder 16"/>
          <p:cNvSpPr>
            <a:spLocks noGrp="1"/>
          </p:cNvSpPr>
          <p:nvPr>
            <p:ph type="body" sz="quarter" idx="18"/>
          </p:nvPr>
        </p:nvSpPr>
        <p:spPr>
          <a:xfrm>
            <a:off x="2713218" y="1344338"/>
            <a:ext cx="6096585" cy="1294655"/>
          </a:xfrm>
          <a:prstGeom prst="rect">
            <a:avLst/>
          </a:prstGeom>
          <a:ln>
            <a:noFill/>
          </a:ln>
        </p:spPr>
        <p:txBody>
          <a:bodyPr/>
          <a:lstStyle>
            <a:lvl1pPr marL="182880" indent="-182880">
              <a:spcBef>
                <a:spcPts val="0"/>
              </a:spcBef>
              <a:spcAft>
                <a:spcPts val="400"/>
              </a:spcAft>
              <a:buClr>
                <a:schemeClr val="accent1"/>
              </a:buClr>
              <a:defRPr sz="1800">
                <a:solidFill>
                  <a:schemeClr val="tx1">
                    <a:lumMod val="65000"/>
                    <a:lumOff val="35000"/>
                  </a:schemeClr>
                </a:solidFill>
              </a:defRPr>
            </a:lvl1pPr>
            <a:lvl2pPr marL="742950" indent="-285750">
              <a:spcBef>
                <a:spcPts val="0"/>
              </a:spcBef>
              <a:spcAft>
                <a:spcPts val="400"/>
              </a:spcAft>
              <a:buClr>
                <a:schemeClr val="accent1"/>
              </a:buClr>
              <a:buFont typeface="Courier New" panose="02070309020205020404" pitchFamily="49" charset="0"/>
              <a:buChar char="o"/>
              <a:defRPr sz="1600">
                <a:solidFill>
                  <a:schemeClr val="tx1">
                    <a:lumMod val="65000"/>
                    <a:lumOff val="35000"/>
                  </a:schemeClr>
                </a:solidFill>
              </a:defRPr>
            </a:lvl2pPr>
          </a:lstStyle>
          <a:p>
            <a:pPr lvl="0"/>
            <a:r>
              <a:rPr lang="en-US" dirty="0" smtClean="0"/>
              <a:t>Click to edit Master text styles</a:t>
            </a:r>
          </a:p>
          <a:p>
            <a:pPr lvl="1"/>
            <a:r>
              <a:rPr lang="en-US" dirty="0" smtClean="0"/>
              <a:t>Second level</a:t>
            </a:r>
          </a:p>
        </p:txBody>
      </p:sp>
      <p:sp>
        <p:nvSpPr>
          <p:cNvPr id="30" name="Text Placeholder 16"/>
          <p:cNvSpPr>
            <a:spLocks noGrp="1"/>
          </p:cNvSpPr>
          <p:nvPr>
            <p:ph type="body" sz="quarter" idx="19"/>
          </p:nvPr>
        </p:nvSpPr>
        <p:spPr>
          <a:xfrm>
            <a:off x="2713218" y="3083151"/>
            <a:ext cx="6096585" cy="1294655"/>
          </a:xfrm>
          <a:prstGeom prst="rect">
            <a:avLst/>
          </a:prstGeom>
          <a:ln>
            <a:noFill/>
          </a:ln>
        </p:spPr>
        <p:txBody>
          <a:bodyPr/>
          <a:lstStyle>
            <a:lvl1pPr marL="182880" indent="-182880">
              <a:spcBef>
                <a:spcPts val="0"/>
              </a:spcBef>
              <a:spcAft>
                <a:spcPts val="400"/>
              </a:spcAft>
              <a:buClr>
                <a:schemeClr val="accent2"/>
              </a:buClr>
              <a:defRPr sz="1800">
                <a:solidFill>
                  <a:schemeClr val="tx1">
                    <a:lumMod val="65000"/>
                    <a:lumOff val="35000"/>
                  </a:schemeClr>
                </a:solidFill>
              </a:defRPr>
            </a:lvl1pPr>
            <a:lvl2pPr marL="742950" indent="-285750">
              <a:spcBef>
                <a:spcPts val="0"/>
              </a:spcBef>
              <a:spcAft>
                <a:spcPts val="400"/>
              </a:spcAft>
              <a:buClr>
                <a:schemeClr val="accent2"/>
              </a:buClr>
              <a:buFont typeface="Courier New" panose="02070309020205020404" pitchFamily="49" charset="0"/>
              <a:buChar char="o"/>
              <a:defRPr sz="1600">
                <a:solidFill>
                  <a:schemeClr val="tx1">
                    <a:lumMod val="65000"/>
                    <a:lumOff val="35000"/>
                  </a:schemeClr>
                </a:solidFill>
              </a:defRPr>
            </a:lvl2pPr>
          </a:lstStyle>
          <a:p>
            <a:pPr lvl="0"/>
            <a:r>
              <a:rPr lang="en-US" dirty="0" smtClean="0"/>
              <a:t>Click to edit Master text styles</a:t>
            </a:r>
          </a:p>
          <a:p>
            <a:pPr lvl="1"/>
            <a:r>
              <a:rPr lang="en-US" dirty="0" smtClean="0"/>
              <a:t>Second level</a:t>
            </a:r>
          </a:p>
        </p:txBody>
      </p:sp>
      <p:sp>
        <p:nvSpPr>
          <p:cNvPr id="31" name="Text Placeholder 16"/>
          <p:cNvSpPr>
            <a:spLocks noGrp="1"/>
          </p:cNvSpPr>
          <p:nvPr>
            <p:ph type="body" sz="quarter" idx="20"/>
          </p:nvPr>
        </p:nvSpPr>
        <p:spPr>
          <a:xfrm>
            <a:off x="2713218" y="4853808"/>
            <a:ext cx="6096585" cy="1321675"/>
          </a:xfrm>
          <a:prstGeom prst="rect">
            <a:avLst/>
          </a:prstGeom>
          <a:ln>
            <a:noFill/>
          </a:ln>
        </p:spPr>
        <p:txBody>
          <a:bodyPr/>
          <a:lstStyle>
            <a:lvl1pPr marL="182880" indent="-182880">
              <a:spcBef>
                <a:spcPts val="0"/>
              </a:spcBef>
              <a:spcAft>
                <a:spcPts val="400"/>
              </a:spcAft>
              <a:buClr>
                <a:schemeClr val="accent3"/>
              </a:buClr>
              <a:defRPr sz="1800">
                <a:solidFill>
                  <a:schemeClr val="tx1">
                    <a:lumMod val="65000"/>
                    <a:lumOff val="35000"/>
                  </a:schemeClr>
                </a:solidFill>
              </a:defRPr>
            </a:lvl1pPr>
            <a:lvl2pPr marL="742950" indent="-285750">
              <a:spcBef>
                <a:spcPts val="0"/>
              </a:spcBef>
              <a:spcAft>
                <a:spcPts val="400"/>
              </a:spcAft>
              <a:buClr>
                <a:schemeClr val="accent3"/>
              </a:buClr>
              <a:buFont typeface="Courier New" panose="02070309020205020404" pitchFamily="49" charset="0"/>
              <a:buChar char="o"/>
              <a:defRPr sz="1600">
                <a:solidFill>
                  <a:schemeClr val="tx1">
                    <a:lumMod val="65000"/>
                    <a:lumOff val="35000"/>
                  </a:schemeClr>
                </a:solidFill>
              </a:defRPr>
            </a:lvl2p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291019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extLst mod="1">
    <p:ext uri="{DCECCB84-F9BA-43D5-87BE-67443E8EF086}">
      <p15:sldGuideLst xmlns:p15="http://schemas.microsoft.com/office/powerpoint/2012/main" xmlns="">
        <p15:guide id="1" orient="horz" pos="2160" userDrawn="1">
          <p15:clr>
            <a:srgbClr val="FBAE40"/>
          </p15:clr>
        </p15:guide>
        <p15:guide id="2" pos="2880" userDrawn="1">
          <p15:clr>
            <a:srgbClr val="FBAE40"/>
          </p15:clr>
        </p15:guide>
        <p15:guide id="3" orient="horz" pos="480" userDrawn="1">
          <p15:clr>
            <a:srgbClr val="FBAE40"/>
          </p15:clr>
        </p15:guide>
        <p15:guide id="4" orient="horz" pos="672" userDrawn="1">
          <p15:clr>
            <a:srgbClr val="FBAE40"/>
          </p15:clr>
        </p15:guide>
        <p15:guide id="5" orient="horz" pos="600" userDrawn="1">
          <p15:clr>
            <a:srgbClr val="FBAE40"/>
          </p15:clr>
        </p15:guide>
      </p15:sldGuideLst>
    </p:ext>
  </p:extLst>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3" name="Title 1"/>
          <p:cNvSpPr>
            <a:spLocks noGrp="1"/>
          </p:cNvSpPr>
          <p:nvPr>
            <p:ph type="title"/>
          </p:nvPr>
        </p:nvSpPr>
        <p:spPr>
          <a:xfrm>
            <a:off x="1235597" y="110348"/>
            <a:ext cx="7573761" cy="663599"/>
          </a:xfrm>
          <a:prstGeom prst="rect">
            <a:avLst/>
          </a:prstGeom>
        </p:spPr>
        <p:txBody>
          <a:bodyPr vert="horz"/>
          <a:lstStyle>
            <a:lvl1pPr algn="l">
              <a:defRPr sz="2800" b="1">
                <a:solidFill>
                  <a:srgbClr val="98002E"/>
                </a:solidFill>
              </a:defRPr>
            </a:lvl1pPr>
          </a:lstStyle>
          <a:p>
            <a:r>
              <a:rPr lang="en-US" dirty="0" smtClean="0"/>
              <a:t>Click to edit Master title style</a:t>
            </a:r>
            <a:endParaRPr lang="en-US" dirty="0"/>
          </a:p>
        </p:txBody>
      </p:sp>
      <p:sp>
        <p:nvSpPr>
          <p:cNvPr id="5" name="TextBox 4"/>
          <p:cNvSpPr txBox="1"/>
          <p:nvPr userDrawn="1"/>
        </p:nvSpPr>
        <p:spPr>
          <a:xfrm>
            <a:off x="88200" y="6424511"/>
            <a:ext cx="5998265" cy="461665"/>
          </a:xfrm>
          <a:prstGeom prst="rect">
            <a:avLst/>
          </a:prstGeom>
          <a:noFill/>
        </p:spPr>
        <p:txBody>
          <a:bodyPr wrap="square" rtlCol="0">
            <a:spAutoFit/>
          </a:bodyPr>
          <a:lstStyle/>
          <a:p>
            <a:pPr marL="0" marR="0" indent="0" algn="l" defTabSz="457200" rtl="0" eaLnBrk="1" fontAlgn="auto" latinLnBrk="0" hangingPunct="1">
              <a:lnSpc>
                <a:spcPct val="100000"/>
              </a:lnSpc>
              <a:spcBef>
                <a:spcPts val="0"/>
              </a:spcBef>
              <a:spcAft>
                <a:spcPts val="0"/>
              </a:spcAft>
              <a:buClrTx/>
              <a:buSzTx/>
              <a:buFontTx/>
              <a:buNone/>
              <a:tabLst/>
              <a:defRPr/>
            </a:pPr>
            <a:fld id="{3D84F2F9-315C-FD42-A941-A992AC045A1A}" type="slidenum">
              <a:rPr lang="en-US" sz="1400" b="1" smtClean="0">
                <a:solidFill>
                  <a:schemeClr val="bg1">
                    <a:lumMod val="75000"/>
                  </a:schemeClr>
                </a:solidFill>
              </a:rPr>
              <a:pPr marL="0" marR="0" indent="0" algn="l" defTabSz="457200" rtl="0" eaLnBrk="1" fontAlgn="auto" latinLnBrk="0" hangingPunct="1">
                <a:lnSpc>
                  <a:spcPct val="100000"/>
                </a:lnSpc>
                <a:spcBef>
                  <a:spcPts val="0"/>
                </a:spcBef>
                <a:spcAft>
                  <a:spcPts val="0"/>
                </a:spcAft>
                <a:buClrTx/>
                <a:buSzTx/>
                <a:buFontTx/>
                <a:buNone/>
                <a:tabLst/>
                <a:defRPr/>
              </a:pPr>
              <a:t>‹#›</a:t>
            </a:fld>
            <a:r>
              <a:rPr lang="en-US" sz="1400" b="1" dirty="0" smtClean="0">
                <a:solidFill>
                  <a:schemeClr val="bg1">
                    <a:lumMod val="75000"/>
                  </a:schemeClr>
                </a:solidFill>
              </a:rPr>
              <a:t> </a:t>
            </a:r>
            <a:r>
              <a:rPr lang="en-US" sz="1000" dirty="0" smtClean="0">
                <a:solidFill>
                  <a:schemeClr val="bg1">
                    <a:lumMod val="75000"/>
                  </a:schemeClr>
                </a:solidFill>
              </a:rPr>
              <a:t> </a:t>
            </a:r>
            <a:r>
              <a:rPr lang="en-US" sz="1000" kern="1200" cap="all" dirty="0" smtClean="0">
                <a:solidFill>
                  <a:srgbClr val="BFBFBF"/>
                </a:solidFill>
                <a:latin typeface="+mn-lt"/>
                <a:ea typeface="+mn-ea"/>
                <a:cs typeface="+mn-cs"/>
              </a:rPr>
              <a:t>Confidential and proprietary to Owens &amp; Minor Distribution, Inc.</a:t>
            </a:r>
            <a:endParaRPr lang="en-US" sz="1000" cap="all" dirty="0" smtClean="0">
              <a:solidFill>
                <a:srgbClr val="BFBFBF"/>
              </a:solidFill>
            </a:endParaRPr>
          </a:p>
          <a:p>
            <a:endParaRPr lang="en-US" sz="1000" dirty="0">
              <a:solidFill>
                <a:schemeClr val="bg1">
                  <a:lumMod val="75000"/>
                </a:schemeClr>
              </a:solidFill>
            </a:endParaRPr>
          </a:p>
        </p:txBody>
      </p:sp>
      <p:grpSp>
        <p:nvGrpSpPr>
          <p:cNvPr id="8" name="Group 7"/>
          <p:cNvGrpSpPr/>
          <p:nvPr userDrawn="1"/>
        </p:nvGrpSpPr>
        <p:grpSpPr>
          <a:xfrm>
            <a:off x="147953" y="1058756"/>
            <a:ext cx="4464120" cy="1664392"/>
            <a:chOff x="3439885" y="1190171"/>
            <a:chExt cx="4470400" cy="2376784"/>
          </a:xfrm>
        </p:grpSpPr>
        <p:sp>
          <p:nvSpPr>
            <p:cNvPr id="6" name="Rectangle 5"/>
            <p:cNvSpPr/>
            <p:nvPr userDrawn="1"/>
          </p:nvSpPr>
          <p:spPr>
            <a:xfrm>
              <a:off x="3439885" y="1665583"/>
              <a:ext cx="4470400" cy="1901372"/>
            </a:xfrm>
            <a:prstGeom prst="rect">
              <a:avLst/>
            </a:prstGeom>
            <a:solidFill>
              <a:schemeClr val="bg1">
                <a:lumMod val="85000"/>
                <a:alpha val="38000"/>
              </a:schemeClr>
            </a:solidFill>
            <a:ln w="9525"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R="0" lvl="0" indent="0" defTabSz="914400" eaLnBrk="0" fontAlgn="base"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a typeface="ＭＳ Ｐゴシック" pitchFamily="-32" charset="-128"/>
              </a:endParaRPr>
            </a:p>
          </p:txBody>
        </p:sp>
        <p:sp>
          <p:nvSpPr>
            <p:cNvPr id="7" name="Rectangle 6"/>
            <p:cNvSpPr/>
            <p:nvPr userDrawn="1"/>
          </p:nvSpPr>
          <p:spPr>
            <a:xfrm>
              <a:off x="3439885" y="1190171"/>
              <a:ext cx="4470400" cy="475412"/>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9" name="Group 8"/>
          <p:cNvGrpSpPr/>
          <p:nvPr userDrawn="1"/>
        </p:nvGrpSpPr>
        <p:grpSpPr>
          <a:xfrm>
            <a:off x="147953" y="2803757"/>
            <a:ext cx="4464120" cy="1664392"/>
            <a:chOff x="3439885" y="1190171"/>
            <a:chExt cx="4470400" cy="2376784"/>
          </a:xfrm>
        </p:grpSpPr>
        <p:sp>
          <p:nvSpPr>
            <p:cNvPr id="10" name="Rectangle 9"/>
            <p:cNvSpPr/>
            <p:nvPr userDrawn="1"/>
          </p:nvSpPr>
          <p:spPr>
            <a:xfrm>
              <a:off x="3439885" y="1665583"/>
              <a:ext cx="4470400" cy="1901372"/>
            </a:xfrm>
            <a:prstGeom prst="rect">
              <a:avLst/>
            </a:prstGeom>
            <a:solidFill>
              <a:schemeClr val="bg1">
                <a:lumMod val="85000"/>
                <a:alpha val="38000"/>
              </a:schemeClr>
            </a:solidFill>
            <a:ln w="9525"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R="0" lvl="0" indent="0" defTabSz="914400" eaLnBrk="0" fontAlgn="base"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a typeface="ＭＳ Ｐゴシック" pitchFamily="-32" charset="-128"/>
              </a:endParaRPr>
            </a:p>
          </p:txBody>
        </p:sp>
        <p:sp>
          <p:nvSpPr>
            <p:cNvPr id="11" name="Rectangle 10"/>
            <p:cNvSpPr/>
            <p:nvPr userDrawn="1"/>
          </p:nvSpPr>
          <p:spPr>
            <a:xfrm>
              <a:off x="3439885" y="1190171"/>
              <a:ext cx="4470400" cy="475412"/>
            </a:xfrm>
            <a:prstGeom prst="rect">
              <a:avLst/>
            </a:prstGeom>
            <a:solidFill>
              <a:schemeClr val="accent2"/>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12" name="Group 11"/>
          <p:cNvGrpSpPr/>
          <p:nvPr userDrawn="1"/>
        </p:nvGrpSpPr>
        <p:grpSpPr>
          <a:xfrm>
            <a:off x="147953" y="4548758"/>
            <a:ext cx="4464120" cy="1664392"/>
            <a:chOff x="3439885" y="1190171"/>
            <a:chExt cx="4470400" cy="2376784"/>
          </a:xfrm>
        </p:grpSpPr>
        <p:sp>
          <p:nvSpPr>
            <p:cNvPr id="13" name="Rectangle 12"/>
            <p:cNvSpPr/>
            <p:nvPr userDrawn="1"/>
          </p:nvSpPr>
          <p:spPr>
            <a:xfrm>
              <a:off x="3439885" y="1665583"/>
              <a:ext cx="4470400" cy="1901372"/>
            </a:xfrm>
            <a:prstGeom prst="rect">
              <a:avLst/>
            </a:prstGeom>
            <a:solidFill>
              <a:schemeClr val="bg1">
                <a:lumMod val="85000"/>
                <a:alpha val="38000"/>
              </a:schemeClr>
            </a:solidFill>
            <a:ln w="9525"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R="0" lvl="0" indent="0" defTabSz="914400" eaLnBrk="0" fontAlgn="base"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a typeface="ＭＳ Ｐゴシック" pitchFamily="-32" charset="-128"/>
              </a:endParaRPr>
            </a:p>
          </p:txBody>
        </p:sp>
        <p:sp>
          <p:nvSpPr>
            <p:cNvPr id="14" name="Rectangle 13"/>
            <p:cNvSpPr/>
            <p:nvPr userDrawn="1"/>
          </p:nvSpPr>
          <p:spPr>
            <a:xfrm>
              <a:off x="3439885" y="1190171"/>
              <a:ext cx="4470400" cy="475412"/>
            </a:xfrm>
            <a:prstGeom prst="rect">
              <a:avLst/>
            </a:prstGeom>
            <a:solidFill>
              <a:schemeClr val="accent3"/>
            </a:solidFill>
            <a:ln>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21" name="Text Placeholder 20"/>
          <p:cNvSpPr>
            <a:spLocks noGrp="1"/>
          </p:cNvSpPr>
          <p:nvPr>
            <p:ph type="body" sz="quarter" idx="10"/>
          </p:nvPr>
        </p:nvSpPr>
        <p:spPr>
          <a:xfrm>
            <a:off x="147633" y="1058437"/>
            <a:ext cx="4464120" cy="333375"/>
          </a:xfrm>
          <a:prstGeom prst="rect">
            <a:avLst/>
          </a:prstGeom>
          <a:noFill/>
        </p:spPr>
        <p:txBody>
          <a:bodyPr anchor="ctr"/>
          <a:lstStyle>
            <a:lvl1pPr marL="0" indent="0">
              <a:buNone/>
              <a:defRPr sz="1800" b="1">
                <a:solidFill>
                  <a:schemeClr val="bg1"/>
                </a:solidFill>
              </a:defRPr>
            </a:lvl1pPr>
          </a:lstStyle>
          <a:p>
            <a:pPr lvl="0"/>
            <a:r>
              <a:rPr lang="en-US" dirty="0" smtClean="0"/>
              <a:t>Click to edit Master text styles</a:t>
            </a:r>
            <a:endParaRPr lang="en-US" dirty="0"/>
          </a:p>
        </p:txBody>
      </p:sp>
      <p:sp>
        <p:nvSpPr>
          <p:cNvPr id="22" name="Text Placeholder 20"/>
          <p:cNvSpPr>
            <a:spLocks noGrp="1"/>
          </p:cNvSpPr>
          <p:nvPr>
            <p:ph type="body" sz="quarter" idx="11"/>
          </p:nvPr>
        </p:nvSpPr>
        <p:spPr>
          <a:xfrm>
            <a:off x="147954" y="2803299"/>
            <a:ext cx="4463850" cy="333375"/>
          </a:xfrm>
          <a:prstGeom prst="rect">
            <a:avLst/>
          </a:prstGeom>
          <a:noFill/>
          <a:ln>
            <a:noFill/>
          </a:ln>
        </p:spPr>
        <p:txBody>
          <a:bodyPr anchor="ctr"/>
          <a:lstStyle>
            <a:lvl1pPr marL="0" indent="0">
              <a:buNone/>
              <a:defRPr sz="1800" b="1">
                <a:solidFill>
                  <a:schemeClr val="bg1"/>
                </a:solidFill>
              </a:defRPr>
            </a:lvl1pPr>
          </a:lstStyle>
          <a:p>
            <a:pPr lvl="0"/>
            <a:r>
              <a:rPr lang="en-US" dirty="0" smtClean="0"/>
              <a:t>Click to edit Master text styles</a:t>
            </a:r>
            <a:endParaRPr lang="en-US" dirty="0"/>
          </a:p>
        </p:txBody>
      </p:sp>
      <p:sp>
        <p:nvSpPr>
          <p:cNvPr id="23" name="Text Placeholder 20"/>
          <p:cNvSpPr>
            <a:spLocks noGrp="1"/>
          </p:cNvSpPr>
          <p:nvPr>
            <p:ph type="body" sz="quarter" idx="12"/>
          </p:nvPr>
        </p:nvSpPr>
        <p:spPr>
          <a:xfrm>
            <a:off x="147954" y="4548161"/>
            <a:ext cx="4463850" cy="333375"/>
          </a:xfrm>
          <a:prstGeom prst="rect">
            <a:avLst/>
          </a:prstGeom>
          <a:noFill/>
          <a:ln>
            <a:noFill/>
          </a:ln>
        </p:spPr>
        <p:txBody>
          <a:bodyPr anchor="ctr"/>
          <a:lstStyle>
            <a:lvl1pPr marL="0" indent="0">
              <a:buNone/>
              <a:defRPr sz="1800" b="1">
                <a:solidFill>
                  <a:schemeClr val="bg1"/>
                </a:solidFill>
              </a:defRPr>
            </a:lvl1pPr>
          </a:lstStyle>
          <a:p>
            <a:pPr lvl="0"/>
            <a:r>
              <a:rPr lang="en-US" dirty="0" smtClean="0"/>
              <a:t>Click to edit Master text styles</a:t>
            </a:r>
            <a:endParaRPr lang="en-US" dirty="0"/>
          </a:p>
        </p:txBody>
      </p:sp>
      <p:sp>
        <p:nvSpPr>
          <p:cNvPr id="25" name="Text Placeholder 24"/>
          <p:cNvSpPr>
            <a:spLocks noGrp="1"/>
          </p:cNvSpPr>
          <p:nvPr>
            <p:ph type="body" sz="quarter" idx="13"/>
          </p:nvPr>
        </p:nvSpPr>
        <p:spPr>
          <a:xfrm>
            <a:off x="147894" y="1487587"/>
            <a:ext cx="4464439" cy="1177378"/>
          </a:xfrm>
          <a:prstGeom prst="rect">
            <a:avLst/>
          </a:prstGeom>
        </p:spPr>
        <p:txBody>
          <a:bodyPr/>
          <a:lstStyle>
            <a:lvl1pPr marL="182880" indent="-182880" algn="l" defTabSz="457200" rtl="0" eaLnBrk="1" latinLnBrk="0" hangingPunct="1">
              <a:spcBef>
                <a:spcPts val="0"/>
              </a:spcBef>
              <a:spcAft>
                <a:spcPts val="300"/>
              </a:spcAft>
              <a:buClr>
                <a:schemeClr val="tx1"/>
              </a:buClr>
              <a:buFont typeface="Arial" panose="020B0604020202020204" pitchFamily="34" charset="0"/>
              <a:buChar char="•"/>
              <a:defRPr lang="en-US" sz="1200" kern="1200" dirty="0" smtClean="0">
                <a:solidFill>
                  <a:schemeClr val="accent6">
                    <a:lumMod val="75000"/>
                  </a:schemeClr>
                </a:solidFill>
                <a:latin typeface="+mn-lt"/>
                <a:ea typeface="+mn-ea"/>
                <a:cs typeface="+mn-cs"/>
              </a:defRPr>
            </a:lvl1pPr>
            <a:lvl2pPr marL="182880" indent="-182880" algn="l" defTabSz="457200" rtl="0" eaLnBrk="1" latinLnBrk="0" hangingPunct="1">
              <a:spcBef>
                <a:spcPts val="0"/>
              </a:spcBef>
              <a:spcAft>
                <a:spcPts val="300"/>
              </a:spcAft>
              <a:buClr>
                <a:schemeClr val="tx1"/>
              </a:buClr>
              <a:buFont typeface="Arial" panose="020B0604020202020204" pitchFamily="34" charset="0"/>
              <a:buChar char="•"/>
              <a:defRPr lang="en-US" sz="1200" kern="1200" dirty="0" smtClean="0">
                <a:solidFill>
                  <a:schemeClr val="accent6">
                    <a:lumMod val="75000"/>
                  </a:schemeClr>
                </a:solidFill>
                <a:latin typeface="+mn-lt"/>
                <a:ea typeface="+mn-ea"/>
                <a:cs typeface="+mn-cs"/>
              </a:defRPr>
            </a:lvl2pPr>
            <a:lvl3pPr marL="182880" indent="-182880" algn="l" defTabSz="457200" rtl="0" eaLnBrk="1" latinLnBrk="0" hangingPunct="1">
              <a:spcBef>
                <a:spcPts val="0"/>
              </a:spcBef>
              <a:spcAft>
                <a:spcPts val="300"/>
              </a:spcAft>
              <a:buClr>
                <a:schemeClr val="tx1"/>
              </a:buClr>
              <a:buFont typeface="Arial" panose="020B0604020202020204" pitchFamily="34" charset="0"/>
              <a:buChar char="•"/>
              <a:defRPr lang="en-US" sz="1200" kern="1200" dirty="0" smtClean="0">
                <a:solidFill>
                  <a:schemeClr val="accent6">
                    <a:lumMod val="75000"/>
                  </a:schemeClr>
                </a:solidFill>
                <a:latin typeface="+mn-lt"/>
                <a:ea typeface="+mn-ea"/>
                <a:cs typeface="+mn-cs"/>
              </a:defRPr>
            </a:lvl3pPr>
            <a:lvl4pPr marL="228600" indent="-228600" algn="l" defTabSz="457200" rtl="0" eaLnBrk="1" latinLnBrk="0" hangingPunct="1">
              <a:spcAft>
                <a:spcPts val="600"/>
              </a:spcAft>
              <a:buClr>
                <a:srgbClr val="98002E"/>
              </a:buClr>
              <a:buFont typeface="Wingdings 3" panose="05040102010807070707" pitchFamily="18" charset="2"/>
              <a:buChar char="}"/>
              <a:defRPr lang="en-US" sz="2000" kern="1200" dirty="0" smtClean="0">
                <a:solidFill>
                  <a:srgbClr val="59585B"/>
                </a:solidFill>
                <a:latin typeface="+mn-lt"/>
                <a:ea typeface="+mn-ea"/>
                <a:cs typeface="+mn-cs"/>
              </a:defRPr>
            </a:lvl4pPr>
            <a:lvl5pPr marL="228600" indent="-228600" algn="l" defTabSz="457200" rtl="0" eaLnBrk="1" latinLnBrk="0" hangingPunct="1">
              <a:spcAft>
                <a:spcPts val="600"/>
              </a:spcAft>
              <a:buClr>
                <a:srgbClr val="98002E"/>
              </a:buClr>
              <a:buFont typeface="Wingdings 3" panose="05040102010807070707" pitchFamily="18" charset="2"/>
              <a:buChar char="}"/>
              <a:defRPr lang="en-US" sz="2000" kern="1200" dirty="0">
                <a:solidFill>
                  <a:srgbClr val="59585B"/>
                </a:solidFill>
                <a:latin typeface="+mn-lt"/>
                <a:ea typeface="+mn-ea"/>
                <a:cs typeface="+mn-cs"/>
              </a:defRPr>
            </a:lvl5pPr>
          </a:lstStyle>
          <a:p>
            <a:pPr lvl="0"/>
            <a:r>
              <a:rPr lang="en-US" dirty="0" smtClean="0"/>
              <a:t>Click to edit Master text styles</a:t>
            </a:r>
          </a:p>
          <a:p>
            <a:pPr lvl="1"/>
            <a:r>
              <a:rPr lang="en-US" dirty="0" smtClean="0"/>
              <a:t>Second level</a:t>
            </a:r>
          </a:p>
          <a:p>
            <a:pPr lvl="2"/>
            <a:r>
              <a:rPr lang="en-US" dirty="0" smtClean="0"/>
              <a:t>Third level</a:t>
            </a:r>
            <a:endParaRPr lang="en-US" dirty="0"/>
          </a:p>
        </p:txBody>
      </p:sp>
      <p:sp>
        <p:nvSpPr>
          <p:cNvPr id="26" name="Text Placeholder 24"/>
          <p:cNvSpPr>
            <a:spLocks noGrp="1"/>
          </p:cNvSpPr>
          <p:nvPr>
            <p:ph type="body" sz="quarter" idx="14"/>
          </p:nvPr>
        </p:nvSpPr>
        <p:spPr>
          <a:xfrm>
            <a:off x="147894" y="3223155"/>
            <a:ext cx="4464439" cy="1177378"/>
          </a:xfrm>
          <a:prstGeom prst="rect">
            <a:avLst/>
          </a:prstGeom>
        </p:spPr>
        <p:txBody>
          <a:bodyPr/>
          <a:lstStyle>
            <a:lvl1pPr marL="182880" indent="-182880" algn="l" defTabSz="457200" rtl="0" eaLnBrk="1" latinLnBrk="0" hangingPunct="1">
              <a:spcBef>
                <a:spcPts val="0"/>
              </a:spcBef>
              <a:spcAft>
                <a:spcPts val="300"/>
              </a:spcAft>
              <a:buClr>
                <a:schemeClr val="tx1"/>
              </a:buClr>
              <a:buFont typeface="Arial" panose="020B0604020202020204" pitchFamily="34" charset="0"/>
              <a:buChar char="•"/>
              <a:defRPr lang="en-US" sz="1200" kern="1200" dirty="0" smtClean="0">
                <a:solidFill>
                  <a:schemeClr val="accent6">
                    <a:lumMod val="75000"/>
                  </a:schemeClr>
                </a:solidFill>
                <a:latin typeface="+mn-lt"/>
                <a:ea typeface="+mn-ea"/>
                <a:cs typeface="+mn-cs"/>
              </a:defRPr>
            </a:lvl1pPr>
            <a:lvl2pPr marL="182880" indent="-182880" algn="l" defTabSz="457200" rtl="0" eaLnBrk="1" latinLnBrk="0" hangingPunct="1">
              <a:spcBef>
                <a:spcPts val="0"/>
              </a:spcBef>
              <a:spcAft>
                <a:spcPts val="300"/>
              </a:spcAft>
              <a:buClr>
                <a:schemeClr val="tx1"/>
              </a:buClr>
              <a:buFont typeface="Arial" panose="020B0604020202020204" pitchFamily="34" charset="0"/>
              <a:buChar char="•"/>
              <a:defRPr lang="en-US" sz="1200" kern="1200" dirty="0" smtClean="0">
                <a:solidFill>
                  <a:schemeClr val="accent6">
                    <a:lumMod val="75000"/>
                  </a:schemeClr>
                </a:solidFill>
                <a:latin typeface="+mn-lt"/>
                <a:ea typeface="+mn-ea"/>
                <a:cs typeface="+mn-cs"/>
              </a:defRPr>
            </a:lvl2pPr>
            <a:lvl3pPr marL="182880" indent="-182880" algn="l" defTabSz="457200" rtl="0" eaLnBrk="1" latinLnBrk="0" hangingPunct="1">
              <a:spcBef>
                <a:spcPts val="0"/>
              </a:spcBef>
              <a:spcAft>
                <a:spcPts val="300"/>
              </a:spcAft>
              <a:buClr>
                <a:schemeClr val="tx1"/>
              </a:buClr>
              <a:buFont typeface="Arial" panose="020B0604020202020204" pitchFamily="34" charset="0"/>
              <a:buChar char="•"/>
              <a:defRPr lang="en-US" sz="1200" kern="1200" dirty="0" smtClean="0">
                <a:solidFill>
                  <a:schemeClr val="accent6">
                    <a:lumMod val="75000"/>
                  </a:schemeClr>
                </a:solidFill>
                <a:latin typeface="+mn-lt"/>
                <a:ea typeface="+mn-ea"/>
                <a:cs typeface="+mn-cs"/>
              </a:defRPr>
            </a:lvl3pPr>
            <a:lvl4pPr marL="228600" indent="-228600" algn="l" defTabSz="457200" rtl="0" eaLnBrk="1" latinLnBrk="0" hangingPunct="1">
              <a:spcAft>
                <a:spcPts val="600"/>
              </a:spcAft>
              <a:buClr>
                <a:srgbClr val="98002E"/>
              </a:buClr>
              <a:buFont typeface="Wingdings 3" panose="05040102010807070707" pitchFamily="18" charset="2"/>
              <a:buChar char="}"/>
              <a:defRPr lang="en-US" sz="2000" kern="1200" dirty="0" smtClean="0">
                <a:solidFill>
                  <a:srgbClr val="59585B"/>
                </a:solidFill>
                <a:latin typeface="+mn-lt"/>
                <a:ea typeface="+mn-ea"/>
                <a:cs typeface="+mn-cs"/>
              </a:defRPr>
            </a:lvl4pPr>
            <a:lvl5pPr marL="228600" indent="-228600" algn="l" defTabSz="457200" rtl="0" eaLnBrk="1" latinLnBrk="0" hangingPunct="1">
              <a:spcAft>
                <a:spcPts val="600"/>
              </a:spcAft>
              <a:buClr>
                <a:srgbClr val="98002E"/>
              </a:buClr>
              <a:buFont typeface="Wingdings 3" panose="05040102010807070707" pitchFamily="18" charset="2"/>
              <a:buChar char="}"/>
              <a:defRPr lang="en-US" sz="2000" kern="1200" dirty="0">
                <a:solidFill>
                  <a:srgbClr val="59585B"/>
                </a:solidFill>
                <a:latin typeface="+mn-lt"/>
                <a:ea typeface="+mn-ea"/>
                <a:cs typeface="+mn-cs"/>
              </a:defRPr>
            </a:lvl5pPr>
          </a:lstStyle>
          <a:p>
            <a:pPr lvl="0"/>
            <a:r>
              <a:rPr lang="en-US" dirty="0" smtClean="0"/>
              <a:t>Click to edit Master text styles</a:t>
            </a:r>
          </a:p>
          <a:p>
            <a:pPr lvl="1"/>
            <a:r>
              <a:rPr lang="en-US" dirty="0" smtClean="0"/>
              <a:t>Second level</a:t>
            </a:r>
          </a:p>
          <a:p>
            <a:pPr lvl="2"/>
            <a:r>
              <a:rPr lang="en-US" dirty="0" smtClean="0"/>
              <a:t>Third level</a:t>
            </a:r>
            <a:endParaRPr lang="en-US" dirty="0"/>
          </a:p>
        </p:txBody>
      </p:sp>
      <p:sp>
        <p:nvSpPr>
          <p:cNvPr id="27" name="Text Placeholder 24"/>
          <p:cNvSpPr>
            <a:spLocks noGrp="1"/>
          </p:cNvSpPr>
          <p:nvPr>
            <p:ph type="body" sz="quarter" idx="15"/>
          </p:nvPr>
        </p:nvSpPr>
        <p:spPr>
          <a:xfrm>
            <a:off x="147894" y="4970673"/>
            <a:ext cx="4464439" cy="1177378"/>
          </a:xfrm>
          <a:prstGeom prst="rect">
            <a:avLst/>
          </a:prstGeom>
        </p:spPr>
        <p:txBody>
          <a:bodyPr/>
          <a:lstStyle>
            <a:lvl1pPr marL="182880" indent="-182880" algn="l" defTabSz="457200" rtl="0" eaLnBrk="1" latinLnBrk="0" hangingPunct="1">
              <a:spcBef>
                <a:spcPts val="0"/>
              </a:spcBef>
              <a:spcAft>
                <a:spcPts val="300"/>
              </a:spcAft>
              <a:buClr>
                <a:schemeClr val="tx1"/>
              </a:buClr>
              <a:buFont typeface="Arial" panose="020B0604020202020204" pitchFamily="34" charset="0"/>
              <a:buChar char="•"/>
              <a:defRPr lang="en-US" sz="1200" kern="1200" dirty="0" smtClean="0">
                <a:solidFill>
                  <a:schemeClr val="accent6">
                    <a:lumMod val="75000"/>
                  </a:schemeClr>
                </a:solidFill>
                <a:latin typeface="+mn-lt"/>
                <a:ea typeface="+mn-ea"/>
                <a:cs typeface="+mn-cs"/>
              </a:defRPr>
            </a:lvl1pPr>
            <a:lvl2pPr marL="182880" indent="-182880" algn="l" defTabSz="457200" rtl="0" eaLnBrk="1" latinLnBrk="0" hangingPunct="1">
              <a:spcBef>
                <a:spcPts val="0"/>
              </a:spcBef>
              <a:spcAft>
                <a:spcPts val="300"/>
              </a:spcAft>
              <a:buClr>
                <a:schemeClr val="tx1"/>
              </a:buClr>
              <a:buFont typeface="Arial" panose="020B0604020202020204" pitchFamily="34" charset="0"/>
              <a:buChar char="•"/>
              <a:defRPr lang="en-US" sz="1200" kern="1200" dirty="0" smtClean="0">
                <a:solidFill>
                  <a:schemeClr val="accent6">
                    <a:lumMod val="75000"/>
                  </a:schemeClr>
                </a:solidFill>
                <a:latin typeface="+mn-lt"/>
                <a:ea typeface="+mn-ea"/>
                <a:cs typeface="+mn-cs"/>
              </a:defRPr>
            </a:lvl2pPr>
            <a:lvl3pPr marL="182880" indent="-182880" algn="l" defTabSz="457200" rtl="0" eaLnBrk="1" latinLnBrk="0" hangingPunct="1">
              <a:spcBef>
                <a:spcPts val="0"/>
              </a:spcBef>
              <a:spcAft>
                <a:spcPts val="300"/>
              </a:spcAft>
              <a:buClr>
                <a:schemeClr val="tx1"/>
              </a:buClr>
              <a:buFont typeface="Arial" panose="020B0604020202020204" pitchFamily="34" charset="0"/>
              <a:buChar char="•"/>
              <a:defRPr lang="en-US" sz="1200" kern="1200" dirty="0" smtClean="0">
                <a:solidFill>
                  <a:schemeClr val="accent6">
                    <a:lumMod val="75000"/>
                  </a:schemeClr>
                </a:solidFill>
                <a:latin typeface="+mn-lt"/>
                <a:ea typeface="+mn-ea"/>
                <a:cs typeface="+mn-cs"/>
              </a:defRPr>
            </a:lvl3pPr>
            <a:lvl4pPr marL="228600" indent="-228600" algn="l" defTabSz="457200" rtl="0" eaLnBrk="1" latinLnBrk="0" hangingPunct="1">
              <a:spcAft>
                <a:spcPts val="600"/>
              </a:spcAft>
              <a:buClr>
                <a:srgbClr val="98002E"/>
              </a:buClr>
              <a:buFont typeface="Wingdings 3" panose="05040102010807070707" pitchFamily="18" charset="2"/>
              <a:buChar char="}"/>
              <a:defRPr lang="en-US" sz="2000" kern="1200" dirty="0" smtClean="0">
                <a:solidFill>
                  <a:srgbClr val="59585B"/>
                </a:solidFill>
                <a:latin typeface="+mn-lt"/>
                <a:ea typeface="+mn-ea"/>
                <a:cs typeface="+mn-cs"/>
              </a:defRPr>
            </a:lvl4pPr>
            <a:lvl5pPr marL="228600" indent="-228600" algn="l" defTabSz="457200" rtl="0" eaLnBrk="1" latinLnBrk="0" hangingPunct="1">
              <a:spcAft>
                <a:spcPts val="600"/>
              </a:spcAft>
              <a:buClr>
                <a:srgbClr val="98002E"/>
              </a:buClr>
              <a:buFont typeface="Wingdings 3" panose="05040102010807070707" pitchFamily="18" charset="2"/>
              <a:buChar char="}"/>
              <a:defRPr lang="en-US" sz="2000" kern="1200" dirty="0">
                <a:solidFill>
                  <a:srgbClr val="59585B"/>
                </a:solidFill>
                <a:latin typeface="+mn-lt"/>
                <a:ea typeface="+mn-ea"/>
                <a:cs typeface="+mn-cs"/>
              </a:defRPr>
            </a:lvl5pPr>
          </a:lstStyle>
          <a:p>
            <a:pPr lvl="0"/>
            <a:r>
              <a:rPr lang="en-US" dirty="0" smtClean="0"/>
              <a:t>Click to edit Master text styles</a:t>
            </a:r>
          </a:p>
          <a:p>
            <a:pPr lvl="1"/>
            <a:r>
              <a:rPr lang="en-US" dirty="0" smtClean="0"/>
              <a:t>Second level</a:t>
            </a:r>
          </a:p>
          <a:p>
            <a:pPr lvl="2"/>
            <a:r>
              <a:rPr lang="en-US" dirty="0" smtClean="0"/>
              <a:t>Third level</a:t>
            </a:r>
            <a:endParaRPr lang="en-US" dirty="0"/>
          </a:p>
        </p:txBody>
      </p:sp>
      <p:grpSp>
        <p:nvGrpSpPr>
          <p:cNvPr id="24" name="Group 23"/>
          <p:cNvGrpSpPr/>
          <p:nvPr userDrawn="1"/>
        </p:nvGrpSpPr>
        <p:grpSpPr>
          <a:xfrm>
            <a:off x="4612653" y="1058437"/>
            <a:ext cx="4464120" cy="1664392"/>
            <a:chOff x="3439885" y="1190171"/>
            <a:chExt cx="4470400" cy="2376784"/>
          </a:xfrm>
        </p:grpSpPr>
        <p:sp>
          <p:nvSpPr>
            <p:cNvPr id="30" name="Rectangle 29"/>
            <p:cNvSpPr/>
            <p:nvPr userDrawn="1"/>
          </p:nvSpPr>
          <p:spPr>
            <a:xfrm>
              <a:off x="3439885" y="1665583"/>
              <a:ext cx="4470400" cy="1901372"/>
            </a:xfrm>
            <a:prstGeom prst="rect">
              <a:avLst/>
            </a:prstGeom>
            <a:solidFill>
              <a:schemeClr val="bg1">
                <a:lumMod val="85000"/>
                <a:alpha val="38000"/>
              </a:schemeClr>
            </a:solidFill>
            <a:ln w="9525"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R="0" lvl="0" indent="0" defTabSz="914400" eaLnBrk="0" fontAlgn="base"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a typeface="ＭＳ Ｐゴシック" pitchFamily="-32" charset="-128"/>
              </a:endParaRPr>
            </a:p>
          </p:txBody>
        </p:sp>
        <p:sp>
          <p:nvSpPr>
            <p:cNvPr id="31" name="Rectangle 30"/>
            <p:cNvSpPr/>
            <p:nvPr userDrawn="1"/>
          </p:nvSpPr>
          <p:spPr>
            <a:xfrm>
              <a:off x="3439885" y="1190171"/>
              <a:ext cx="4470400" cy="475412"/>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34" name="Group 33"/>
          <p:cNvGrpSpPr/>
          <p:nvPr userDrawn="1"/>
        </p:nvGrpSpPr>
        <p:grpSpPr>
          <a:xfrm>
            <a:off x="4612653" y="2803438"/>
            <a:ext cx="4464120" cy="1664392"/>
            <a:chOff x="3439885" y="1190171"/>
            <a:chExt cx="4470400" cy="2376784"/>
          </a:xfrm>
        </p:grpSpPr>
        <p:sp>
          <p:nvSpPr>
            <p:cNvPr id="35" name="Rectangle 34"/>
            <p:cNvSpPr/>
            <p:nvPr userDrawn="1"/>
          </p:nvSpPr>
          <p:spPr>
            <a:xfrm>
              <a:off x="3439885" y="1665583"/>
              <a:ext cx="4470400" cy="1901372"/>
            </a:xfrm>
            <a:prstGeom prst="rect">
              <a:avLst/>
            </a:prstGeom>
            <a:solidFill>
              <a:schemeClr val="bg1">
                <a:lumMod val="85000"/>
                <a:alpha val="38000"/>
              </a:schemeClr>
            </a:solidFill>
            <a:ln w="9525"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R="0" lvl="0" indent="0" defTabSz="914400" eaLnBrk="0" fontAlgn="base"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a typeface="ＭＳ Ｐゴシック" pitchFamily="-32" charset="-128"/>
              </a:endParaRPr>
            </a:p>
          </p:txBody>
        </p:sp>
        <p:sp>
          <p:nvSpPr>
            <p:cNvPr id="36" name="Rectangle 35"/>
            <p:cNvSpPr/>
            <p:nvPr userDrawn="1"/>
          </p:nvSpPr>
          <p:spPr>
            <a:xfrm>
              <a:off x="3439885" y="1190171"/>
              <a:ext cx="4470400" cy="475412"/>
            </a:xfrm>
            <a:prstGeom prst="rect">
              <a:avLst/>
            </a:prstGeom>
            <a:solidFill>
              <a:schemeClr val="accent2"/>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37" name="Group 36"/>
          <p:cNvGrpSpPr/>
          <p:nvPr userDrawn="1"/>
        </p:nvGrpSpPr>
        <p:grpSpPr>
          <a:xfrm>
            <a:off x="4612653" y="4548439"/>
            <a:ext cx="4464120" cy="1664392"/>
            <a:chOff x="3439885" y="1190171"/>
            <a:chExt cx="4470400" cy="2376784"/>
          </a:xfrm>
        </p:grpSpPr>
        <p:sp>
          <p:nvSpPr>
            <p:cNvPr id="38" name="Rectangle 37"/>
            <p:cNvSpPr/>
            <p:nvPr userDrawn="1"/>
          </p:nvSpPr>
          <p:spPr>
            <a:xfrm>
              <a:off x="3439885" y="1665583"/>
              <a:ext cx="4470400" cy="1901372"/>
            </a:xfrm>
            <a:prstGeom prst="rect">
              <a:avLst/>
            </a:prstGeom>
            <a:solidFill>
              <a:schemeClr val="bg1">
                <a:lumMod val="85000"/>
                <a:alpha val="38000"/>
              </a:schemeClr>
            </a:solidFill>
            <a:ln w="9525"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R="0" lvl="0" indent="0" defTabSz="914400" eaLnBrk="0" fontAlgn="base"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a typeface="ＭＳ Ｐゴシック" pitchFamily="-32" charset="-128"/>
              </a:endParaRPr>
            </a:p>
          </p:txBody>
        </p:sp>
        <p:sp>
          <p:nvSpPr>
            <p:cNvPr id="39" name="Rectangle 38"/>
            <p:cNvSpPr/>
            <p:nvPr userDrawn="1"/>
          </p:nvSpPr>
          <p:spPr>
            <a:xfrm>
              <a:off x="3439885" y="1190171"/>
              <a:ext cx="4470400" cy="475412"/>
            </a:xfrm>
            <a:prstGeom prst="rect">
              <a:avLst/>
            </a:prstGeom>
            <a:solidFill>
              <a:schemeClr val="accent3"/>
            </a:solidFill>
            <a:ln>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40" name="Text Placeholder 20"/>
          <p:cNvSpPr>
            <a:spLocks noGrp="1"/>
          </p:cNvSpPr>
          <p:nvPr>
            <p:ph type="body" sz="quarter" idx="16"/>
          </p:nvPr>
        </p:nvSpPr>
        <p:spPr>
          <a:xfrm>
            <a:off x="4612333" y="1058118"/>
            <a:ext cx="4464120" cy="333375"/>
          </a:xfrm>
          <a:prstGeom prst="rect">
            <a:avLst/>
          </a:prstGeom>
          <a:noFill/>
        </p:spPr>
        <p:txBody>
          <a:bodyPr anchor="ctr"/>
          <a:lstStyle>
            <a:lvl1pPr marL="0" indent="0">
              <a:buNone/>
              <a:defRPr sz="1800" b="1">
                <a:solidFill>
                  <a:schemeClr val="bg1"/>
                </a:solidFill>
              </a:defRPr>
            </a:lvl1pPr>
          </a:lstStyle>
          <a:p>
            <a:pPr lvl="0"/>
            <a:r>
              <a:rPr lang="en-US" dirty="0" smtClean="0"/>
              <a:t>Click to edit Master text styles</a:t>
            </a:r>
            <a:endParaRPr lang="en-US" dirty="0"/>
          </a:p>
        </p:txBody>
      </p:sp>
      <p:sp>
        <p:nvSpPr>
          <p:cNvPr id="41" name="Text Placeholder 20"/>
          <p:cNvSpPr>
            <a:spLocks noGrp="1"/>
          </p:cNvSpPr>
          <p:nvPr>
            <p:ph type="body" sz="quarter" idx="17"/>
          </p:nvPr>
        </p:nvSpPr>
        <p:spPr>
          <a:xfrm>
            <a:off x="4612654" y="2802980"/>
            <a:ext cx="4463850" cy="333375"/>
          </a:xfrm>
          <a:prstGeom prst="rect">
            <a:avLst/>
          </a:prstGeom>
          <a:noFill/>
          <a:ln>
            <a:noFill/>
          </a:ln>
        </p:spPr>
        <p:txBody>
          <a:bodyPr anchor="ctr"/>
          <a:lstStyle>
            <a:lvl1pPr marL="0" indent="0">
              <a:buNone/>
              <a:defRPr sz="1800" b="1">
                <a:solidFill>
                  <a:schemeClr val="bg1"/>
                </a:solidFill>
              </a:defRPr>
            </a:lvl1pPr>
          </a:lstStyle>
          <a:p>
            <a:pPr lvl="0"/>
            <a:r>
              <a:rPr lang="en-US" dirty="0" smtClean="0"/>
              <a:t>Click to edit Master text styles</a:t>
            </a:r>
            <a:endParaRPr lang="en-US" dirty="0"/>
          </a:p>
        </p:txBody>
      </p:sp>
      <p:sp>
        <p:nvSpPr>
          <p:cNvPr id="42" name="Text Placeholder 20"/>
          <p:cNvSpPr>
            <a:spLocks noGrp="1"/>
          </p:cNvSpPr>
          <p:nvPr>
            <p:ph type="body" sz="quarter" idx="18"/>
          </p:nvPr>
        </p:nvSpPr>
        <p:spPr>
          <a:xfrm>
            <a:off x="4612654" y="4547842"/>
            <a:ext cx="4463850" cy="333375"/>
          </a:xfrm>
          <a:prstGeom prst="rect">
            <a:avLst/>
          </a:prstGeom>
          <a:noFill/>
          <a:ln>
            <a:noFill/>
          </a:ln>
        </p:spPr>
        <p:txBody>
          <a:bodyPr anchor="ctr"/>
          <a:lstStyle>
            <a:lvl1pPr marL="0" indent="0">
              <a:buNone/>
              <a:defRPr sz="1800" b="1">
                <a:solidFill>
                  <a:schemeClr val="bg1"/>
                </a:solidFill>
              </a:defRPr>
            </a:lvl1pPr>
          </a:lstStyle>
          <a:p>
            <a:pPr lvl="0"/>
            <a:r>
              <a:rPr lang="en-US" dirty="0" smtClean="0"/>
              <a:t>Click to edit Master text styles</a:t>
            </a:r>
            <a:endParaRPr lang="en-US" dirty="0"/>
          </a:p>
        </p:txBody>
      </p:sp>
      <p:sp>
        <p:nvSpPr>
          <p:cNvPr id="43" name="Text Placeholder 24"/>
          <p:cNvSpPr>
            <a:spLocks noGrp="1"/>
          </p:cNvSpPr>
          <p:nvPr>
            <p:ph type="body" sz="quarter" idx="19"/>
          </p:nvPr>
        </p:nvSpPr>
        <p:spPr>
          <a:xfrm>
            <a:off x="4612594" y="1487268"/>
            <a:ext cx="4464439" cy="1177378"/>
          </a:xfrm>
          <a:prstGeom prst="rect">
            <a:avLst/>
          </a:prstGeom>
        </p:spPr>
        <p:txBody>
          <a:bodyPr/>
          <a:lstStyle>
            <a:lvl1pPr marL="182880" indent="-182880" algn="l" defTabSz="457200" rtl="0" eaLnBrk="1" latinLnBrk="0" hangingPunct="1">
              <a:spcBef>
                <a:spcPts val="0"/>
              </a:spcBef>
              <a:spcAft>
                <a:spcPts val="300"/>
              </a:spcAft>
              <a:buClr>
                <a:schemeClr val="tx1"/>
              </a:buClr>
              <a:buFont typeface="Arial" panose="020B0604020202020204" pitchFamily="34" charset="0"/>
              <a:buChar char="•"/>
              <a:defRPr lang="en-US" sz="1200" kern="1200" dirty="0" smtClean="0">
                <a:solidFill>
                  <a:schemeClr val="accent6">
                    <a:lumMod val="75000"/>
                  </a:schemeClr>
                </a:solidFill>
                <a:latin typeface="+mn-lt"/>
                <a:ea typeface="+mn-ea"/>
                <a:cs typeface="+mn-cs"/>
              </a:defRPr>
            </a:lvl1pPr>
            <a:lvl2pPr marL="182880" indent="-182880" algn="l" defTabSz="457200" rtl="0" eaLnBrk="1" latinLnBrk="0" hangingPunct="1">
              <a:spcBef>
                <a:spcPts val="0"/>
              </a:spcBef>
              <a:spcAft>
                <a:spcPts val="300"/>
              </a:spcAft>
              <a:buClr>
                <a:schemeClr val="tx1"/>
              </a:buClr>
              <a:buFont typeface="Arial" panose="020B0604020202020204" pitchFamily="34" charset="0"/>
              <a:buChar char="•"/>
              <a:defRPr lang="en-US" sz="1200" kern="1200" dirty="0" smtClean="0">
                <a:solidFill>
                  <a:schemeClr val="accent6">
                    <a:lumMod val="75000"/>
                  </a:schemeClr>
                </a:solidFill>
                <a:latin typeface="+mn-lt"/>
                <a:ea typeface="+mn-ea"/>
                <a:cs typeface="+mn-cs"/>
              </a:defRPr>
            </a:lvl2pPr>
            <a:lvl3pPr marL="182880" indent="-182880" algn="l" defTabSz="457200" rtl="0" eaLnBrk="1" latinLnBrk="0" hangingPunct="1">
              <a:spcBef>
                <a:spcPts val="0"/>
              </a:spcBef>
              <a:spcAft>
                <a:spcPts val="300"/>
              </a:spcAft>
              <a:buClr>
                <a:schemeClr val="tx1"/>
              </a:buClr>
              <a:buFont typeface="Arial" panose="020B0604020202020204" pitchFamily="34" charset="0"/>
              <a:buChar char="•"/>
              <a:defRPr lang="en-US" sz="1200" kern="1200" dirty="0" smtClean="0">
                <a:solidFill>
                  <a:schemeClr val="accent6">
                    <a:lumMod val="75000"/>
                  </a:schemeClr>
                </a:solidFill>
                <a:latin typeface="+mn-lt"/>
                <a:ea typeface="+mn-ea"/>
                <a:cs typeface="+mn-cs"/>
              </a:defRPr>
            </a:lvl3pPr>
            <a:lvl4pPr marL="228600" indent="-228600" algn="l" defTabSz="457200" rtl="0" eaLnBrk="1" latinLnBrk="0" hangingPunct="1">
              <a:spcAft>
                <a:spcPts val="600"/>
              </a:spcAft>
              <a:buClr>
                <a:srgbClr val="98002E"/>
              </a:buClr>
              <a:buFont typeface="Wingdings 3" panose="05040102010807070707" pitchFamily="18" charset="2"/>
              <a:buChar char="}"/>
              <a:defRPr lang="en-US" sz="2000" kern="1200" dirty="0" smtClean="0">
                <a:solidFill>
                  <a:srgbClr val="59585B"/>
                </a:solidFill>
                <a:latin typeface="+mn-lt"/>
                <a:ea typeface="+mn-ea"/>
                <a:cs typeface="+mn-cs"/>
              </a:defRPr>
            </a:lvl4pPr>
            <a:lvl5pPr marL="228600" indent="-228600" algn="l" defTabSz="457200" rtl="0" eaLnBrk="1" latinLnBrk="0" hangingPunct="1">
              <a:spcAft>
                <a:spcPts val="600"/>
              </a:spcAft>
              <a:buClr>
                <a:srgbClr val="98002E"/>
              </a:buClr>
              <a:buFont typeface="Wingdings 3" panose="05040102010807070707" pitchFamily="18" charset="2"/>
              <a:buChar char="}"/>
              <a:defRPr lang="en-US" sz="2000" kern="1200" dirty="0">
                <a:solidFill>
                  <a:srgbClr val="59585B"/>
                </a:solidFill>
                <a:latin typeface="+mn-lt"/>
                <a:ea typeface="+mn-ea"/>
                <a:cs typeface="+mn-cs"/>
              </a:defRPr>
            </a:lvl5pPr>
          </a:lstStyle>
          <a:p>
            <a:pPr lvl="0"/>
            <a:r>
              <a:rPr lang="en-US" dirty="0" smtClean="0"/>
              <a:t>Click to edit Master text styles</a:t>
            </a:r>
          </a:p>
          <a:p>
            <a:pPr lvl="1"/>
            <a:r>
              <a:rPr lang="en-US" dirty="0" smtClean="0"/>
              <a:t>Second level</a:t>
            </a:r>
          </a:p>
          <a:p>
            <a:pPr lvl="2"/>
            <a:r>
              <a:rPr lang="en-US" dirty="0" smtClean="0"/>
              <a:t>Third level</a:t>
            </a:r>
            <a:endParaRPr lang="en-US" dirty="0"/>
          </a:p>
        </p:txBody>
      </p:sp>
      <p:sp>
        <p:nvSpPr>
          <p:cNvPr id="44" name="Text Placeholder 24"/>
          <p:cNvSpPr>
            <a:spLocks noGrp="1"/>
          </p:cNvSpPr>
          <p:nvPr>
            <p:ph type="body" sz="quarter" idx="20"/>
          </p:nvPr>
        </p:nvSpPr>
        <p:spPr>
          <a:xfrm>
            <a:off x="4612594" y="3222836"/>
            <a:ext cx="4464439" cy="1177378"/>
          </a:xfrm>
          <a:prstGeom prst="rect">
            <a:avLst/>
          </a:prstGeom>
        </p:spPr>
        <p:txBody>
          <a:bodyPr/>
          <a:lstStyle>
            <a:lvl1pPr marL="182880" indent="-182880" algn="l" defTabSz="457200" rtl="0" eaLnBrk="1" latinLnBrk="0" hangingPunct="1">
              <a:spcBef>
                <a:spcPts val="0"/>
              </a:spcBef>
              <a:spcAft>
                <a:spcPts val="300"/>
              </a:spcAft>
              <a:buClr>
                <a:schemeClr val="tx1"/>
              </a:buClr>
              <a:buFont typeface="Arial" panose="020B0604020202020204" pitchFamily="34" charset="0"/>
              <a:buChar char="•"/>
              <a:defRPr lang="en-US" sz="1200" kern="1200" dirty="0" smtClean="0">
                <a:solidFill>
                  <a:schemeClr val="accent6">
                    <a:lumMod val="75000"/>
                  </a:schemeClr>
                </a:solidFill>
                <a:latin typeface="+mn-lt"/>
                <a:ea typeface="+mn-ea"/>
                <a:cs typeface="+mn-cs"/>
              </a:defRPr>
            </a:lvl1pPr>
            <a:lvl2pPr marL="182880" indent="-182880" algn="l" defTabSz="457200" rtl="0" eaLnBrk="1" latinLnBrk="0" hangingPunct="1">
              <a:spcBef>
                <a:spcPts val="0"/>
              </a:spcBef>
              <a:spcAft>
                <a:spcPts val="300"/>
              </a:spcAft>
              <a:buClr>
                <a:schemeClr val="tx1"/>
              </a:buClr>
              <a:buFont typeface="Arial" panose="020B0604020202020204" pitchFamily="34" charset="0"/>
              <a:buChar char="•"/>
              <a:defRPr lang="en-US" sz="1200" kern="1200" dirty="0" smtClean="0">
                <a:solidFill>
                  <a:schemeClr val="accent6">
                    <a:lumMod val="75000"/>
                  </a:schemeClr>
                </a:solidFill>
                <a:latin typeface="+mn-lt"/>
                <a:ea typeface="+mn-ea"/>
                <a:cs typeface="+mn-cs"/>
              </a:defRPr>
            </a:lvl2pPr>
            <a:lvl3pPr marL="182880" indent="-182880" algn="l" defTabSz="457200" rtl="0" eaLnBrk="1" latinLnBrk="0" hangingPunct="1">
              <a:spcBef>
                <a:spcPts val="0"/>
              </a:spcBef>
              <a:spcAft>
                <a:spcPts val="300"/>
              </a:spcAft>
              <a:buClr>
                <a:schemeClr val="tx1"/>
              </a:buClr>
              <a:buFont typeface="Arial" panose="020B0604020202020204" pitchFamily="34" charset="0"/>
              <a:buChar char="•"/>
              <a:defRPr lang="en-US" sz="1200" kern="1200" dirty="0" smtClean="0">
                <a:solidFill>
                  <a:schemeClr val="accent6">
                    <a:lumMod val="75000"/>
                  </a:schemeClr>
                </a:solidFill>
                <a:latin typeface="+mn-lt"/>
                <a:ea typeface="+mn-ea"/>
                <a:cs typeface="+mn-cs"/>
              </a:defRPr>
            </a:lvl3pPr>
            <a:lvl4pPr marL="228600" indent="-228600" algn="l" defTabSz="457200" rtl="0" eaLnBrk="1" latinLnBrk="0" hangingPunct="1">
              <a:spcAft>
                <a:spcPts val="600"/>
              </a:spcAft>
              <a:buClr>
                <a:srgbClr val="98002E"/>
              </a:buClr>
              <a:buFont typeface="Wingdings 3" panose="05040102010807070707" pitchFamily="18" charset="2"/>
              <a:buChar char="}"/>
              <a:defRPr lang="en-US" sz="2000" kern="1200" dirty="0" smtClean="0">
                <a:solidFill>
                  <a:srgbClr val="59585B"/>
                </a:solidFill>
                <a:latin typeface="+mn-lt"/>
                <a:ea typeface="+mn-ea"/>
                <a:cs typeface="+mn-cs"/>
              </a:defRPr>
            </a:lvl4pPr>
            <a:lvl5pPr marL="228600" indent="-228600" algn="l" defTabSz="457200" rtl="0" eaLnBrk="1" latinLnBrk="0" hangingPunct="1">
              <a:spcAft>
                <a:spcPts val="600"/>
              </a:spcAft>
              <a:buClr>
                <a:srgbClr val="98002E"/>
              </a:buClr>
              <a:buFont typeface="Wingdings 3" panose="05040102010807070707" pitchFamily="18" charset="2"/>
              <a:buChar char="}"/>
              <a:defRPr lang="en-US" sz="2000" kern="1200" dirty="0">
                <a:solidFill>
                  <a:srgbClr val="59585B"/>
                </a:solidFill>
                <a:latin typeface="+mn-lt"/>
                <a:ea typeface="+mn-ea"/>
                <a:cs typeface="+mn-cs"/>
              </a:defRPr>
            </a:lvl5pPr>
          </a:lstStyle>
          <a:p>
            <a:pPr lvl="0"/>
            <a:r>
              <a:rPr lang="en-US" dirty="0" smtClean="0"/>
              <a:t>Click to edit Master text styles</a:t>
            </a:r>
          </a:p>
          <a:p>
            <a:pPr lvl="1"/>
            <a:r>
              <a:rPr lang="en-US" dirty="0" smtClean="0"/>
              <a:t>Second level</a:t>
            </a:r>
          </a:p>
          <a:p>
            <a:pPr lvl="2"/>
            <a:r>
              <a:rPr lang="en-US" dirty="0" smtClean="0"/>
              <a:t>Third level</a:t>
            </a:r>
            <a:endParaRPr lang="en-US" dirty="0"/>
          </a:p>
        </p:txBody>
      </p:sp>
      <p:sp>
        <p:nvSpPr>
          <p:cNvPr id="45" name="Text Placeholder 24"/>
          <p:cNvSpPr>
            <a:spLocks noGrp="1"/>
          </p:cNvSpPr>
          <p:nvPr>
            <p:ph type="body" sz="quarter" idx="21"/>
          </p:nvPr>
        </p:nvSpPr>
        <p:spPr>
          <a:xfrm>
            <a:off x="4612594" y="4970354"/>
            <a:ext cx="4464439" cy="1177378"/>
          </a:xfrm>
          <a:prstGeom prst="rect">
            <a:avLst/>
          </a:prstGeom>
        </p:spPr>
        <p:txBody>
          <a:bodyPr/>
          <a:lstStyle>
            <a:lvl1pPr marL="182880" indent="-182880" algn="l" defTabSz="457200" rtl="0" eaLnBrk="1" latinLnBrk="0" hangingPunct="1">
              <a:spcBef>
                <a:spcPts val="0"/>
              </a:spcBef>
              <a:spcAft>
                <a:spcPts val="300"/>
              </a:spcAft>
              <a:buClr>
                <a:schemeClr val="tx1"/>
              </a:buClr>
              <a:buFont typeface="Arial" panose="020B0604020202020204" pitchFamily="34" charset="0"/>
              <a:buChar char="•"/>
              <a:defRPr lang="en-US" sz="1200" kern="1200" dirty="0" smtClean="0">
                <a:solidFill>
                  <a:schemeClr val="accent6">
                    <a:lumMod val="75000"/>
                  </a:schemeClr>
                </a:solidFill>
                <a:latin typeface="+mn-lt"/>
                <a:ea typeface="+mn-ea"/>
                <a:cs typeface="+mn-cs"/>
              </a:defRPr>
            </a:lvl1pPr>
            <a:lvl2pPr marL="182880" indent="-182880" algn="l" defTabSz="457200" rtl="0" eaLnBrk="1" latinLnBrk="0" hangingPunct="1">
              <a:spcBef>
                <a:spcPts val="0"/>
              </a:spcBef>
              <a:spcAft>
                <a:spcPts val="300"/>
              </a:spcAft>
              <a:buClr>
                <a:schemeClr val="tx1"/>
              </a:buClr>
              <a:buFont typeface="Arial" panose="020B0604020202020204" pitchFamily="34" charset="0"/>
              <a:buChar char="•"/>
              <a:defRPr lang="en-US" sz="1200" kern="1200" dirty="0" smtClean="0">
                <a:solidFill>
                  <a:schemeClr val="accent6">
                    <a:lumMod val="75000"/>
                  </a:schemeClr>
                </a:solidFill>
                <a:latin typeface="+mn-lt"/>
                <a:ea typeface="+mn-ea"/>
                <a:cs typeface="+mn-cs"/>
              </a:defRPr>
            </a:lvl2pPr>
            <a:lvl3pPr marL="182880" indent="-182880" algn="l" defTabSz="457200" rtl="0" eaLnBrk="1" latinLnBrk="0" hangingPunct="1">
              <a:spcBef>
                <a:spcPts val="0"/>
              </a:spcBef>
              <a:spcAft>
                <a:spcPts val="300"/>
              </a:spcAft>
              <a:buClr>
                <a:schemeClr val="tx1"/>
              </a:buClr>
              <a:buFont typeface="Arial" panose="020B0604020202020204" pitchFamily="34" charset="0"/>
              <a:buChar char="•"/>
              <a:defRPr lang="en-US" sz="1200" kern="1200" dirty="0" smtClean="0">
                <a:solidFill>
                  <a:schemeClr val="accent6">
                    <a:lumMod val="75000"/>
                  </a:schemeClr>
                </a:solidFill>
                <a:latin typeface="+mn-lt"/>
                <a:ea typeface="+mn-ea"/>
                <a:cs typeface="+mn-cs"/>
              </a:defRPr>
            </a:lvl3pPr>
            <a:lvl4pPr marL="228600" indent="-228600" algn="l" defTabSz="457200" rtl="0" eaLnBrk="1" latinLnBrk="0" hangingPunct="1">
              <a:spcAft>
                <a:spcPts val="600"/>
              </a:spcAft>
              <a:buClr>
                <a:srgbClr val="98002E"/>
              </a:buClr>
              <a:buFont typeface="Wingdings 3" panose="05040102010807070707" pitchFamily="18" charset="2"/>
              <a:buChar char="}"/>
              <a:defRPr lang="en-US" sz="2000" kern="1200" dirty="0" smtClean="0">
                <a:solidFill>
                  <a:srgbClr val="59585B"/>
                </a:solidFill>
                <a:latin typeface="+mn-lt"/>
                <a:ea typeface="+mn-ea"/>
                <a:cs typeface="+mn-cs"/>
              </a:defRPr>
            </a:lvl4pPr>
            <a:lvl5pPr marL="228600" indent="-228600" algn="l" defTabSz="457200" rtl="0" eaLnBrk="1" latinLnBrk="0" hangingPunct="1">
              <a:spcAft>
                <a:spcPts val="600"/>
              </a:spcAft>
              <a:buClr>
                <a:srgbClr val="98002E"/>
              </a:buClr>
              <a:buFont typeface="Wingdings 3" panose="05040102010807070707" pitchFamily="18" charset="2"/>
              <a:buChar char="}"/>
              <a:defRPr lang="en-US" sz="2000" kern="1200" dirty="0">
                <a:solidFill>
                  <a:srgbClr val="59585B"/>
                </a:solidFill>
                <a:latin typeface="+mn-lt"/>
                <a:ea typeface="+mn-ea"/>
                <a:cs typeface="+mn-cs"/>
              </a:defRPr>
            </a:lvl5pPr>
          </a:lstStyle>
          <a:p>
            <a:pPr lvl="0"/>
            <a:r>
              <a:rPr lang="en-US" dirty="0" smtClean="0"/>
              <a:t>Click to edit Master text styles</a:t>
            </a:r>
          </a:p>
          <a:p>
            <a:pPr lvl="1"/>
            <a:r>
              <a:rPr lang="en-US" dirty="0" smtClean="0"/>
              <a:t>Second level</a:t>
            </a:r>
          </a:p>
          <a:p>
            <a:pPr lvl="2"/>
            <a:r>
              <a:rPr lang="en-US" dirty="0" smtClean="0"/>
              <a:t>Third level</a:t>
            </a:r>
            <a:endParaRPr lang="en-US" dirty="0"/>
          </a:p>
        </p:txBody>
      </p:sp>
    </p:spTree>
    <p:extLst>
      <p:ext uri="{BB962C8B-B14F-4D97-AF65-F5344CB8AC3E}">
        <p14:creationId xmlns:p14="http://schemas.microsoft.com/office/powerpoint/2010/main" val="33252206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1">
                                            <p:txEl>
                                              <p:pRg st="0" end="0"/>
                                            </p:txEl>
                                          </p:spTgt>
                                        </p:tgtEl>
                                        <p:attrNameLst>
                                          <p:attrName>style.visibility</p:attrName>
                                        </p:attrNameLst>
                                      </p:cBhvr>
                                      <p:to>
                                        <p:strVal val="visible"/>
                                      </p:to>
                                    </p:set>
                                    <p:animEffect transition="in" filter="fade">
                                      <p:cBhvr>
                                        <p:cTn id="7" dur="500"/>
                                        <p:tgtEl>
                                          <p:spTgt spid="21">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5">
                                            <p:txEl>
                                              <p:pRg st="0" end="0"/>
                                            </p:txEl>
                                          </p:spTgt>
                                        </p:tgtEl>
                                        <p:attrNameLst>
                                          <p:attrName>style.visibility</p:attrName>
                                        </p:attrNameLst>
                                      </p:cBhvr>
                                      <p:to>
                                        <p:strVal val="visible"/>
                                      </p:to>
                                    </p:set>
                                    <p:animEffect transition="in" filter="fade">
                                      <p:cBhvr>
                                        <p:cTn id="13" dur="500"/>
                                        <p:tgtEl>
                                          <p:spTgt spid="25">
                                            <p:txEl>
                                              <p:pRg st="0" end="0"/>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5">
                                            <p:txEl>
                                              <p:pRg st="1" end="1"/>
                                            </p:txEl>
                                          </p:spTgt>
                                        </p:tgtEl>
                                        <p:attrNameLst>
                                          <p:attrName>style.visibility</p:attrName>
                                        </p:attrNameLst>
                                      </p:cBhvr>
                                      <p:to>
                                        <p:strVal val="visible"/>
                                      </p:to>
                                    </p:set>
                                    <p:animEffect transition="in" filter="fade">
                                      <p:cBhvr>
                                        <p:cTn id="16" dur="500"/>
                                        <p:tgtEl>
                                          <p:spTgt spid="25">
                                            <p:txEl>
                                              <p:pRg st="1" end="1"/>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5">
                                            <p:txEl>
                                              <p:pRg st="2" end="2"/>
                                            </p:txEl>
                                          </p:spTgt>
                                        </p:tgtEl>
                                        <p:attrNameLst>
                                          <p:attrName>style.visibility</p:attrName>
                                        </p:attrNameLst>
                                      </p:cBhvr>
                                      <p:to>
                                        <p:strVal val="visible"/>
                                      </p:to>
                                    </p:set>
                                    <p:animEffect transition="in" filter="fade">
                                      <p:cBhvr>
                                        <p:cTn id="19" dur="500"/>
                                        <p:tgtEl>
                                          <p:spTgt spid="25">
                                            <p:txEl>
                                              <p:pRg st="2" end="2"/>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40">
                                            <p:txEl>
                                              <p:pRg st="0" end="0"/>
                                            </p:txEl>
                                          </p:spTgt>
                                        </p:tgtEl>
                                        <p:attrNameLst>
                                          <p:attrName>style.visibility</p:attrName>
                                        </p:attrNameLst>
                                      </p:cBhvr>
                                      <p:to>
                                        <p:strVal val="visible"/>
                                      </p:to>
                                    </p:set>
                                    <p:animEffect transition="in" filter="fade">
                                      <p:cBhvr>
                                        <p:cTn id="22" dur="500"/>
                                        <p:tgtEl>
                                          <p:spTgt spid="40">
                                            <p:txEl>
                                              <p:pRg st="0" end="0"/>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fade">
                                      <p:cBhvr>
                                        <p:cTn id="25" dur="500"/>
                                        <p:tgtEl>
                                          <p:spTgt spid="24"/>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43">
                                            <p:txEl>
                                              <p:pRg st="0" end="0"/>
                                            </p:txEl>
                                          </p:spTgt>
                                        </p:tgtEl>
                                        <p:attrNameLst>
                                          <p:attrName>style.visibility</p:attrName>
                                        </p:attrNameLst>
                                      </p:cBhvr>
                                      <p:to>
                                        <p:strVal val="visible"/>
                                      </p:to>
                                    </p:set>
                                    <p:animEffect transition="in" filter="fade">
                                      <p:cBhvr>
                                        <p:cTn id="28" dur="500"/>
                                        <p:tgtEl>
                                          <p:spTgt spid="43">
                                            <p:txEl>
                                              <p:pRg st="0" end="0"/>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43">
                                            <p:txEl>
                                              <p:pRg st="1" end="1"/>
                                            </p:txEl>
                                          </p:spTgt>
                                        </p:tgtEl>
                                        <p:attrNameLst>
                                          <p:attrName>style.visibility</p:attrName>
                                        </p:attrNameLst>
                                      </p:cBhvr>
                                      <p:to>
                                        <p:strVal val="visible"/>
                                      </p:to>
                                    </p:set>
                                    <p:animEffect transition="in" filter="fade">
                                      <p:cBhvr>
                                        <p:cTn id="31" dur="500"/>
                                        <p:tgtEl>
                                          <p:spTgt spid="43">
                                            <p:txEl>
                                              <p:pRg st="1" end="1"/>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43">
                                            <p:txEl>
                                              <p:pRg st="2" end="2"/>
                                            </p:txEl>
                                          </p:spTgt>
                                        </p:tgtEl>
                                        <p:attrNameLst>
                                          <p:attrName>style.visibility</p:attrName>
                                        </p:attrNameLst>
                                      </p:cBhvr>
                                      <p:to>
                                        <p:strVal val="visible"/>
                                      </p:to>
                                    </p:set>
                                    <p:animEffect transition="in" filter="fade">
                                      <p:cBhvr>
                                        <p:cTn id="34" dur="500"/>
                                        <p:tgtEl>
                                          <p:spTgt spid="43">
                                            <p:txEl>
                                              <p:pRg st="2" end="2"/>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fade">
                                      <p:cBhvr>
                                        <p:cTn id="39" dur="500"/>
                                        <p:tgtEl>
                                          <p:spTgt spid="9"/>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22">
                                            <p:txEl>
                                              <p:pRg st="0" end="0"/>
                                            </p:txEl>
                                          </p:spTgt>
                                        </p:tgtEl>
                                        <p:attrNameLst>
                                          <p:attrName>style.visibility</p:attrName>
                                        </p:attrNameLst>
                                      </p:cBhvr>
                                      <p:to>
                                        <p:strVal val="visible"/>
                                      </p:to>
                                    </p:set>
                                    <p:animEffect transition="in" filter="fade">
                                      <p:cBhvr>
                                        <p:cTn id="42" dur="500"/>
                                        <p:tgtEl>
                                          <p:spTgt spid="22">
                                            <p:txEl>
                                              <p:pRg st="0" end="0"/>
                                            </p:txEl>
                                          </p:spTgt>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26">
                                            <p:txEl>
                                              <p:pRg st="0" end="0"/>
                                            </p:txEl>
                                          </p:spTgt>
                                        </p:tgtEl>
                                        <p:attrNameLst>
                                          <p:attrName>style.visibility</p:attrName>
                                        </p:attrNameLst>
                                      </p:cBhvr>
                                      <p:to>
                                        <p:strVal val="visible"/>
                                      </p:to>
                                    </p:set>
                                    <p:animEffect transition="in" filter="fade">
                                      <p:cBhvr>
                                        <p:cTn id="45" dur="500"/>
                                        <p:tgtEl>
                                          <p:spTgt spid="26">
                                            <p:txEl>
                                              <p:pRg st="0" end="0"/>
                                            </p:txEl>
                                          </p:spTgt>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26">
                                            <p:txEl>
                                              <p:pRg st="1" end="1"/>
                                            </p:txEl>
                                          </p:spTgt>
                                        </p:tgtEl>
                                        <p:attrNameLst>
                                          <p:attrName>style.visibility</p:attrName>
                                        </p:attrNameLst>
                                      </p:cBhvr>
                                      <p:to>
                                        <p:strVal val="visible"/>
                                      </p:to>
                                    </p:set>
                                    <p:animEffect transition="in" filter="fade">
                                      <p:cBhvr>
                                        <p:cTn id="48" dur="500"/>
                                        <p:tgtEl>
                                          <p:spTgt spid="26">
                                            <p:txEl>
                                              <p:pRg st="1" end="1"/>
                                            </p:txEl>
                                          </p:spTgt>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26">
                                            <p:txEl>
                                              <p:pRg st="2" end="2"/>
                                            </p:txEl>
                                          </p:spTgt>
                                        </p:tgtEl>
                                        <p:attrNameLst>
                                          <p:attrName>style.visibility</p:attrName>
                                        </p:attrNameLst>
                                      </p:cBhvr>
                                      <p:to>
                                        <p:strVal val="visible"/>
                                      </p:to>
                                    </p:set>
                                    <p:animEffect transition="in" filter="fade">
                                      <p:cBhvr>
                                        <p:cTn id="51" dur="500"/>
                                        <p:tgtEl>
                                          <p:spTgt spid="26">
                                            <p:txEl>
                                              <p:pRg st="2" end="2"/>
                                            </p:txEl>
                                          </p:spTgt>
                                        </p:tgtEl>
                                      </p:cBhvr>
                                    </p:animEffect>
                                  </p:childTnLst>
                                </p:cTn>
                              </p:par>
                              <p:par>
                                <p:cTn id="52" presetID="10" presetClass="entr" presetSubtype="0" fill="hold" nodeType="withEffect">
                                  <p:stCondLst>
                                    <p:cond delay="0"/>
                                  </p:stCondLst>
                                  <p:childTnLst>
                                    <p:set>
                                      <p:cBhvr>
                                        <p:cTn id="53" dur="1" fill="hold">
                                          <p:stCondLst>
                                            <p:cond delay="0"/>
                                          </p:stCondLst>
                                        </p:cTn>
                                        <p:tgtEl>
                                          <p:spTgt spid="34"/>
                                        </p:tgtEl>
                                        <p:attrNameLst>
                                          <p:attrName>style.visibility</p:attrName>
                                        </p:attrNameLst>
                                      </p:cBhvr>
                                      <p:to>
                                        <p:strVal val="visible"/>
                                      </p:to>
                                    </p:set>
                                    <p:animEffect transition="in" filter="fade">
                                      <p:cBhvr>
                                        <p:cTn id="54" dur="500"/>
                                        <p:tgtEl>
                                          <p:spTgt spid="34"/>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41">
                                            <p:txEl>
                                              <p:pRg st="0" end="0"/>
                                            </p:txEl>
                                          </p:spTgt>
                                        </p:tgtEl>
                                        <p:attrNameLst>
                                          <p:attrName>style.visibility</p:attrName>
                                        </p:attrNameLst>
                                      </p:cBhvr>
                                      <p:to>
                                        <p:strVal val="visible"/>
                                      </p:to>
                                    </p:set>
                                    <p:animEffect transition="in" filter="fade">
                                      <p:cBhvr>
                                        <p:cTn id="57" dur="500"/>
                                        <p:tgtEl>
                                          <p:spTgt spid="41">
                                            <p:txEl>
                                              <p:pRg st="0" end="0"/>
                                            </p:txEl>
                                          </p:spTgt>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44">
                                            <p:txEl>
                                              <p:pRg st="0" end="0"/>
                                            </p:txEl>
                                          </p:spTgt>
                                        </p:tgtEl>
                                        <p:attrNameLst>
                                          <p:attrName>style.visibility</p:attrName>
                                        </p:attrNameLst>
                                      </p:cBhvr>
                                      <p:to>
                                        <p:strVal val="visible"/>
                                      </p:to>
                                    </p:set>
                                    <p:animEffect transition="in" filter="fade">
                                      <p:cBhvr>
                                        <p:cTn id="60" dur="500"/>
                                        <p:tgtEl>
                                          <p:spTgt spid="44">
                                            <p:txEl>
                                              <p:pRg st="0" end="0"/>
                                            </p:txEl>
                                          </p:spTgt>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44">
                                            <p:txEl>
                                              <p:pRg st="1" end="1"/>
                                            </p:txEl>
                                          </p:spTgt>
                                        </p:tgtEl>
                                        <p:attrNameLst>
                                          <p:attrName>style.visibility</p:attrName>
                                        </p:attrNameLst>
                                      </p:cBhvr>
                                      <p:to>
                                        <p:strVal val="visible"/>
                                      </p:to>
                                    </p:set>
                                    <p:animEffect transition="in" filter="fade">
                                      <p:cBhvr>
                                        <p:cTn id="63" dur="500"/>
                                        <p:tgtEl>
                                          <p:spTgt spid="44">
                                            <p:txEl>
                                              <p:pRg st="1" end="1"/>
                                            </p:txEl>
                                          </p:spTgt>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44">
                                            <p:txEl>
                                              <p:pRg st="2" end="2"/>
                                            </p:txEl>
                                          </p:spTgt>
                                        </p:tgtEl>
                                        <p:attrNameLst>
                                          <p:attrName>style.visibility</p:attrName>
                                        </p:attrNameLst>
                                      </p:cBhvr>
                                      <p:to>
                                        <p:strVal val="visible"/>
                                      </p:to>
                                    </p:set>
                                    <p:animEffect transition="in" filter="fade">
                                      <p:cBhvr>
                                        <p:cTn id="66" dur="500"/>
                                        <p:tgtEl>
                                          <p:spTgt spid="44">
                                            <p:txEl>
                                              <p:pRg st="2" end="2"/>
                                            </p:txEl>
                                          </p:spTgt>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nodeType="clickEffect">
                                  <p:stCondLst>
                                    <p:cond delay="0"/>
                                  </p:stCondLst>
                                  <p:childTnLst>
                                    <p:set>
                                      <p:cBhvr>
                                        <p:cTn id="70" dur="1" fill="hold">
                                          <p:stCondLst>
                                            <p:cond delay="0"/>
                                          </p:stCondLst>
                                        </p:cTn>
                                        <p:tgtEl>
                                          <p:spTgt spid="12"/>
                                        </p:tgtEl>
                                        <p:attrNameLst>
                                          <p:attrName>style.visibility</p:attrName>
                                        </p:attrNameLst>
                                      </p:cBhvr>
                                      <p:to>
                                        <p:strVal val="visible"/>
                                      </p:to>
                                    </p:set>
                                    <p:animEffect transition="in" filter="fade">
                                      <p:cBhvr>
                                        <p:cTn id="71" dur="500"/>
                                        <p:tgtEl>
                                          <p:spTgt spid="12"/>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23">
                                            <p:txEl>
                                              <p:pRg st="0" end="0"/>
                                            </p:txEl>
                                          </p:spTgt>
                                        </p:tgtEl>
                                        <p:attrNameLst>
                                          <p:attrName>style.visibility</p:attrName>
                                        </p:attrNameLst>
                                      </p:cBhvr>
                                      <p:to>
                                        <p:strVal val="visible"/>
                                      </p:to>
                                    </p:set>
                                    <p:animEffect transition="in" filter="fade">
                                      <p:cBhvr>
                                        <p:cTn id="74" dur="500"/>
                                        <p:tgtEl>
                                          <p:spTgt spid="23">
                                            <p:txEl>
                                              <p:pRg st="0" end="0"/>
                                            </p:txEl>
                                          </p:spTgt>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27">
                                            <p:txEl>
                                              <p:pRg st="0" end="0"/>
                                            </p:txEl>
                                          </p:spTgt>
                                        </p:tgtEl>
                                        <p:attrNameLst>
                                          <p:attrName>style.visibility</p:attrName>
                                        </p:attrNameLst>
                                      </p:cBhvr>
                                      <p:to>
                                        <p:strVal val="visible"/>
                                      </p:to>
                                    </p:set>
                                    <p:animEffect transition="in" filter="fade">
                                      <p:cBhvr>
                                        <p:cTn id="77" dur="500"/>
                                        <p:tgtEl>
                                          <p:spTgt spid="27">
                                            <p:txEl>
                                              <p:pRg st="0" end="0"/>
                                            </p:txEl>
                                          </p:spTgt>
                                        </p:tgtEl>
                                      </p:cBhvr>
                                    </p:animEffect>
                                  </p:childTnLst>
                                </p:cTn>
                              </p:par>
                              <p:par>
                                <p:cTn id="78" presetID="10" presetClass="entr" presetSubtype="0" fill="hold" grpId="0" nodeType="withEffect">
                                  <p:stCondLst>
                                    <p:cond delay="0"/>
                                  </p:stCondLst>
                                  <p:childTnLst>
                                    <p:set>
                                      <p:cBhvr>
                                        <p:cTn id="79" dur="1" fill="hold">
                                          <p:stCondLst>
                                            <p:cond delay="0"/>
                                          </p:stCondLst>
                                        </p:cTn>
                                        <p:tgtEl>
                                          <p:spTgt spid="27">
                                            <p:txEl>
                                              <p:pRg st="1" end="1"/>
                                            </p:txEl>
                                          </p:spTgt>
                                        </p:tgtEl>
                                        <p:attrNameLst>
                                          <p:attrName>style.visibility</p:attrName>
                                        </p:attrNameLst>
                                      </p:cBhvr>
                                      <p:to>
                                        <p:strVal val="visible"/>
                                      </p:to>
                                    </p:set>
                                    <p:animEffect transition="in" filter="fade">
                                      <p:cBhvr>
                                        <p:cTn id="80" dur="500"/>
                                        <p:tgtEl>
                                          <p:spTgt spid="27">
                                            <p:txEl>
                                              <p:pRg st="1" end="1"/>
                                            </p:txEl>
                                          </p:spTgt>
                                        </p:tgtEl>
                                      </p:cBhvr>
                                    </p:animEffect>
                                  </p:childTnLst>
                                </p:cTn>
                              </p:par>
                              <p:par>
                                <p:cTn id="81" presetID="10" presetClass="entr" presetSubtype="0" fill="hold" grpId="0" nodeType="withEffect">
                                  <p:stCondLst>
                                    <p:cond delay="0"/>
                                  </p:stCondLst>
                                  <p:childTnLst>
                                    <p:set>
                                      <p:cBhvr>
                                        <p:cTn id="82" dur="1" fill="hold">
                                          <p:stCondLst>
                                            <p:cond delay="0"/>
                                          </p:stCondLst>
                                        </p:cTn>
                                        <p:tgtEl>
                                          <p:spTgt spid="27">
                                            <p:txEl>
                                              <p:pRg st="2" end="2"/>
                                            </p:txEl>
                                          </p:spTgt>
                                        </p:tgtEl>
                                        <p:attrNameLst>
                                          <p:attrName>style.visibility</p:attrName>
                                        </p:attrNameLst>
                                      </p:cBhvr>
                                      <p:to>
                                        <p:strVal val="visible"/>
                                      </p:to>
                                    </p:set>
                                    <p:animEffect transition="in" filter="fade">
                                      <p:cBhvr>
                                        <p:cTn id="83" dur="500"/>
                                        <p:tgtEl>
                                          <p:spTgt spid="27">
                                            <p:txEl>
                                              <p:pRg st="2" end="2"/>
                                            </p:txEl>
                                          </p:spTgt>
                                        </p:tgtEl>
                                      </p:cBhvr>
                                    </p:animEffect>
                                  </p:childTnLst>
                                </p:cTn>
                              </p:par>
                              <p:par>
                                <p:cTn id="84" presetID="10" presetClass="entr" presetSubtype="0" fill="hold" nodeType="withEffect">
                                  <p:stCondLst>
                                    <p:cond delay="0"/>
                                  </p:stCondLst>
                                  <p:childTnLst>
                                    <p:set>
                                      <p:cBhvr>
                                        <p:cTn id="85" dur="1" fill="hold">
                                          <p:stCondLst>
                                            <p:cond delay="0"/>
                                          </p:stCondLst>
                                        </p:cTn>
                                        <p:tgtEl>
                                          <p:spTgt spid="37"/>
                                        </p:tgtEl>
                                        <p:attrNameLst>
                                          <p:attrName>style.visibility</p:attrName>
                                        </p:attrNameLst>
                                      </p:cBhvr>
                                      <p:to>
                                        <p:strVal val="visible"/>
                                      </p:to>
                                    </p:set>
                                    <p:animEffect transition="in" filter="fade">
                                      <p:cBhvr>
                                        <p:cTn id="86" dur="500"/>
                                        <p:tgtEl>
                                          <p:spTgt spid="37"/>
                                        </p:tgtEl>
                                      </p:cBhvr>
                                    </p:animEffect>
                                  </p:childTnLst>
                                </p:cTn>
                              </p:par>
                              <p:par>
                                <p:cTn id="87" presetID="10" presetClass="entr" presetSubtype="0" fill="hold" grpId="0" nodeType="withEffect">
                                  <p:stCondLst>
                                    <p:cond delay="0"/>
                                  </p:stCondLst>
                                  <p:childTnLst>
                                    <p:set>
                                      <p:cBhvr>
                                        <p:cTn id="88" dur="1" fill="hold">
                                          <p:stCondLst>
                                            <p:cond delay="0"/>
                                          </p:stCondLst>
                                        </p:cTn>
                                        <p:tgtEl>
                                          <p:spTgt spid="42">
                                            <p:txEl>
                                              <p:pRg st="0" end="0"/>
                                            </p:txEl>
                                          </p:spTgt>
                                        </p:tgtEl>
                                        <p:attrNameLst>
                                          <p:attrName>style.visibility</p:attrName>
                                        </p:attrNameLst>
                                      </p:cBhvr>
                                      <p:to>
                                        <p:strVal val="visible"/>
                                      </p:to>
                                    </p:set>
                                    <p:animEffect transition="in" filter="fade">
                                      <p:cBhvr>
                                        <p:cTn id="89" dur="500"/>
                                        <p:tgtEl>
                                          <p:spTgt spid="42">
                                            <p:txEl>
                                              <p:pRg st="0" end="0"/>
                                            </p:txEl>
                                          </p:spTgt>
                                        </p:tgtEl>
                                      </p:cBhvr>
                                    </p:animEffect>
                                  </p:childTnLst>
                                </p:cTn>
                              </p:par>
                              <p:par>
                                <p:cTn id="90" presetID="10" presetClass="entr" presetSubtype="0" fill="hold" grpId="0" nodeType="withEffect">
                                  <p:stCondLst>
                                    <p:cond delay="0"/>
                                  </p:stCondLst>
                                  <p:childTnLst>
                                    <p:set>
                                      <p:cBhvr>
                                        <p:cTn id="91" dur="1" fill="hold">
                                          <p:stCondLst>
                                            <p:cond delay="0"/>
                                          </p:stCondLst>
                                        </p:cTn>
                                        <p:tgtEl>
                                          <p:spTgt spid="45">
                                            <p:txEl>
                                              <p:pRg st="0" end="0"/>
                                            </p:txEl>
                                          </p:spTgt>
                                        </p:tgtEl>
                                        <p:attrNameLst>
                                          <p:attrName>style.visibility</p:attrName>
                                        </p:attrNameLst>
                                      </p:cBhvr>
                                      <p:to>
                                        <p:strVal val="visible"/>
                                      </p:to>
                                    </p:set>
                                    <p:animEffect transition="in" filter="fade">
                                      <p:cBhvr>
                                        <p:cTn id="92" dur="500"/>
                                        <p:tgtEl>
                                          <p:spTgt spid="45">
                                            <p:txEl>
                                              <p:pRg st="0" end="0"/>
                                            </p:txEl>
                                          </p:spTgt>
                                        </p:tgtEl>
                                      </p:cBhvr>
                                    </p:animEffect>
                                  </p:childTnLst>
                                </p:cTn>
                              </p:par>
                              <p:par>
                                <p:cTn id="93" presetID="10" presetClass="entr" presetSubtype="0" fill="hold" grpId="0" nodeType="withEffect">
                                  <p:stCondLst>
                                    <p:cond delay="0"/>
                                  </p:stCondLst>
                                  <p:childTnLst>
                                    <p:set>
                                      <p:cBhvr>
                                        <p:cTn id="94" dur="1" fill="hold">
                                          <p:stCondLst>
                                            <p:cond delay="0"/>
                                          </p:stCondLst>
                                        </p:cTn>
                                        <p:tgtEl>
                                          <p:spTgt spid="45">
                                            <p:txEl>
                                              <p:pRg st="1" end="1"/>
                                            </p:txEl>
                                          </p:spTgt>
                                        </p:tgtEl>
                                        <p:attrNameLst>
                                          <p:attrName>style.visibility</p:attrName>
                                        </p:attrNameLst>
                                      </p:cBhvr>
                                      <p:to>
                                        <p:strVal val="visible"/>
                                      </p:to>
                                    </p:set>
                                    <p:animEffect transition="in" filter="fade">
                                      <p:cBhvr>
                                        <p:cTn id="95" dur="500"/>
                                        <p:tgtEl>
                                          <p:spTgt spid="45">
                                            <p:txEl>
                                              <p:pRg st="1" end="1"/>
                                            </p:txEl>
                                          </p:spTgt>
                                        </p:tgtEl>
                                      </p:cBhvr>
                                    </p:animEffect>
                                  </p:childTnLst>
                                </p:cTn>
                              </p:par>
                              <p:par>
                                <p:cTn id="96" presetID="10" presetClass="entr" presetSubtype="0" fill="hold" grpId="0" nodeType="withEffect">
                                  <p:stCondLst>
                                    <p:cond delay="0"/>
                                  </p:stCondLst>
                                  <p:childTnLst>
                                    <p:set>
                                      <p:cBhvr>
                                        <p:cTn id="97" dur="1" fill="hold">
                                          <p:stCondLst>
                                            <p:cond delay="0"/>
                                          </p:stCondLst>
                                        </p:cTn>
                                        <p:tgtEl>
                                          <p:spTgt spid="45">
                                            <p:txEl>
                                              <p:pRg st="2" end="2"/>
                                            </p:txEl>
                                          </p:spTgt>
                                        </p:tgtEl>
                                        <p:attrNameLst>
                                          <p:attrName>style.visibility</p:attrName>
                                        </p:attrNameLst>
                                      </p:cBhvr>
                                      <p:to>
                                        <p:strVal val="visible"/>
                                      </p:to>
                                    </p:set>
                                    <p:animEffect transition="in" filter="fade">
                                      <p:cBhvr>
                                        <p:cTn id="98" dur="500"/>
                                        <p:tgtEl>
                                          <p:spTgt spid="4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build="p">
        <p:tmplLst>
          <p:tmpl lvl="1">
            <p:tnLst>
              <p:par>
                <p:cTn presetID="10" presetClass="entr" presetSubtype="0" fill="hold" nodeType="withEffect">
                  <p:stCondLst>
                    <p:cond delay="0"/>
                  </p:stCondLst>
                  <p:childTnLst>
                    <p:set>
                      <p:cBhvr>
                        <p:cTn dur="1" fill="hold">
                          <p:stCondLst>
                            <p:cond delay="0"/>
                          </p:stCondLst>
                        </p:cTn>
                        <p:tgtEl>
                          <p:spTgt spid="21"/>
                        </p:tgtEl>
                        <p:attrNameLst>
                          <p:attrName>style.visibility</p:attrName>
                        </p:attrNameLst>
                      </p:cBhvr>
                      <p:to>
                        <p:strVal val="visible"/>
                      </p:to>
                    </p:set>
                    <p:animEffect transition="in" filter="fade">
                      <p:cBhvr>
                        <p:cTn dur="500"/>
                        <p:tgtEl>
                          <p:spTgt spid="21"/>
                        </p:tgtEl>
                      </p:cBhvr>
                    </p:animEffect>
                  </p:childTnLst>
                </p:cTn>
              </p:par>
            </p:tnLst>
          </p:tmpl>
        </p:tmplLst>
      </p:bldP>
      <p:bldP spid="22" grpId="0" build="p">
        <p:tmplLst>
          <p:tmpl>
            <p:tnLst>
              <p:par>
                <p:cTn presetID="10" presetClass="entr" presetSubtype="0" fill="hold" nodeType="withEffect">
                  <p:stCondLst>
                    <p:cond delay="0"/>
                  </p:stCondLst>
                  <p:childTnLst>
                    <p:set>
                      <p:cBhvr>
                        <p:cTn dur="1" fill="hold">
                          <p:stCondLst>
                            <p:cond delay="0"/>
                          </p:stCondLst>
                        </p:cTn>
                        <p:tgtEl>
                          <p:spTgt spid="22"/>
                        </p:tgtEl>
                        <p:attrNameLst>
                          <p:attrName>style.visibility</p:attrName>
                        </p:attrNameLst>
                      </p:cBhvr>
                      <p:to>
                        <p:strVal val="visible"/>
                      </p:to>
                    </p:set>
                    <p:animEffect transition="in" filter="fade">
                      <p:cBhvr>
                        <p:cTn dur="500"/>
                        <p:tgtEl>
                          <p:spTgt spid="22"/>
                        </p:tgtEl>
                      </p:cBhvr>
                    </p:animEffect>
                  </p:childTnLst>
                </p:cTn>
              </p:par>
            </p:tnLst>
          </p:tmpl>
          <p:tmpl lvl="1">
            <p:tnLst>
              <p:par>
                <p:cTn presetID="10" presetClass="entr" presetSubtype="0" fill="hold" nodeType="withEffect">
                  <p:stCondLst>
                    <p:cond delay="0"/>
                  </p:stCondLst>
                  <p:childTnLst>
                    <p:set>
                      <p:cBhvr>
                        <p:cTn dur="1" fill="hold">
                          <p:stCondLst>
                            <p:cond delay="0"/>
                          </p:stCondLst>
                        </p:cTn>
                        <p:tgtEl>
                          <p:spTgt spid="22"/>
                        </p:tgtEl>
                        <p:attrNameLst>
                          <p:attrName>style.visibility</p:attrName>
                        </p:attrNameLst>
                      </p:cBhvr>
                      <p:to>
                        <p:strVal val="visible"/>
                      </p:to>
                    </p:set>
                    <p:animEffect transition="in" filter="fade">
                      <p:cBhvr>
                        <p:cTn dur="500"/>
                        <p:tgtEl>
                          <p:spTgt spid="22"/>
                        </p:tgtEl>
                      </p:cBhvr>
                    </p:animEffect>
                  </p:childTnLst>
                </p:cTn>
              </p:par>
            </p:tnLst>
          </p:tmpl>
        </p:tmplLst>
      </p:bldP>
      <p:bldP spid="23" grpId="0" build="p">
        <p:tmplLst>
          <p:tmpl lvl="1">
            <p:tnLst>
              <p:par>
                <p:cTn presetID="10" presetClass="entr" presetSubtype="0" fill="hold" nodeType="withEffect">
                  <p:stCondLst>
                    <p:cond delay="0"/>
                  </p:stCondLst>
                  <p:childTnLst>
                    <p:set>
                      <p:cBhvr>
                        <p:cTn dur="1" fill="hold">
                          <p:stCondLst>
                            <p:cond delay="0"/>
                          </p:stCondLst>
                        </p:cTn>
                        <p:tgtEl>
                          <p:spTgt spid="23"/>
                        </p:tgtEl>
                        <p:attrNameLst>
                          <p:attrName>style.visibility</p:attrName>
                        </p:attrNameLst>
                      </p:cBhvr>
                      <p:to>
                        <p:strVal val="visible"/>
                      </p:to>
                    </p:set>
                    <p:animEffect transition="in" filter="fade">
                      <p:cBhvr>
                        <p:cTn dur="500"/>
                        <p:tgtEl>
                          <p:spTgt spid="23"/>
                        </p:tgtEl>
                      </p:cBhvr>
                    </p:animEffect>
                  </p:childTnLst>
                </p:cTn>
              </p:par>
            </p:tnLst>
          </p:tmpl>
        </p:tmplLst>
      </p:bldP>
      <p:bldP spid="25" grpId="0" build="p">
        <p:tmplLst>
          <p:tmpl lvl="1">
            <p:tnLst>
              <p:par>
                <p:cTn presetID="10" presetClass="entr" presetSubtype="0" fill="hold" nodeType="withEffect">
                  <p:stCondLst>
                    <p:cond delay="0"/>
                  </p:stCondLst>
                  <p:childTnLst>
                    <p:set>
                      <p:cBhvr>
                        <p:cTn dur="1" fill="hold">
                          <p:stCondLst>
                            <p:cond delay="0"/>
                          </p:stCondLst>
                        </p:cTn>
                        <p:tgtEl>
                          <p:spTgt spid="25"/>
                        </p:tgtEl>
                        <p:attrNameLst>
                          <p:attrName>style.visibility</p:attrName>
                        </p:attrNameLst>
                      </p:cBhvr>
                      <p:to>
                        <p:strVal val="visible"/>
                      </p:to>
                    </p:set>
                    <p:animEffect transition="in" filter="fade">
                      <p:cBhvr>
                        <p:cTn dur="500"/>
                        <p:tgtEl>
                          <p:spTgt spid="25"/>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25"/>
                        </p:tgtEl>
                        <p:attrNameLst>
                          <p:attrName>style.visibility</p:attrName>
                        </p:attrNameLst>
                      </p:cBhvr>
                      <p:to>
                        <p:strVal val="visible"/>
                      </p:to>
                    </p:set>
                    <p:animEffect transition="in" filter="fade">
                      <p:cBhvr>
                        <p:cTn dur="500"/>
                        <p:tgtEl>
                          <p:spTgt spid="25"/>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25"/>
                        </p:tgtEl>
                        <p:attrNameLst>
                          <p:attrName>style.visibility</p:attrName>
                        </p:attrNameLst>
                      </p:cBhvr>
                      <p:to>
                        <p:strVal val="visible"/>
                      </p:to>
                    </p:set>
                    <p:animEffect transition="in" filter="fade">
                      <p:cBhvr>
                        <p:cTn dur="500"/>
                        <p:tgtEl>
                          <p:spTgt spid="25"/>
                        </p:tgtEl>
                      </p:cBhvr>
                    </p:animEffect>
                  </p:childTnLst>
                </p:cTn>
              </p:par>
            </p:tnLst>
          </p:tmpl>
        </p:tmplLst>
      </p:bldP>
      <p:bldP spid="26" grpId="0" build="p">
        <p:tmplLst>
          <p:tmpl lvl="1">
            <p:tnLst>
              <p:par>
                <p:cTn presetID="10" presetClass="entr" presetSubtype="0" fill="hold" nodeType="withEffect">
                  <p:stCondLst>
                    <p:cond delay="0"/>
                  </p:stCondLst>
                  <p:childTnLst>
                    <p:set>
                      <p:cBhvr>
                        <p:cTn dur="1" fill="hold">
                          <p:stCondLst>
                            <p:cond delay="0"/>
                          </p:stCondLst>
                        </p:cTn>
                        <p:tgtEl>
                          <p:spTgt spid="26"/>
                        </p:tgtEl>
                        <p:attrNameLst>
                          <p:attrName>style.visibility</p:attrName>
                        </p:attrNameLst>
                      </p:cBhvr>
                      <p:to>
                        <p:strVal val="visible"/>
                      </p:to>
                    </p:set>
                    <p:animEffect transition="in" filter="fade">
                      <p:cBhvr>
                        <p:cTn dur="500"/>
                        <p:tgtEl>
                          <p:spTgt spid="26"/>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26"/>
                        </p:tgtEl>
                        <p:attrNameLst>
                          <p:attrName>style.visibility</p:attrName>
                        </p:attrNameLst>
                      </p:cBhvr>
                      <p:to>
                        <p:strVal val="visible"/>
                      </p:to>
                    </p:set>
                    <p:animEffect transition="in" filter="fade">
                      <p:cBhvr>
                        <p:cTn dur="500"/>
                        <p:tgtEl>
                          <p:spTgt spid="26"/>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26"/>
                        </p:tgtEl>
                        <p:attrNameLst>
                          <p:attrName>style.visibility</p:attrName>
                        </p:attrNameLst>
                      </p:cBhvr>
                      <p:to>
                        <p:strVal val="visible"/>
                      </p:to>
                    </p:set>
                    <p:animEffect transition="in" filter="fade">
                      <p:cBhvr>
                        <p:cTn dur="500"/>
                        <p:tgtEl>
                          <p:spTgt spid="26"/>
                        </p:tgtEl>
                      </p:cBhvr>
                    </p:animEffect>
                  </p:childTnLst>
                </p:cTn>
              </p:par>
            </p:tnLst>
          </p:tmpl>
        </p:tmplLst>
      </p:bldP>
      <p:bldP spid="27" grpId="0" build="p">
        <p:tmplLst>
          <p:tmpl lvl="1">
            <p:tnLst>
              <p:par>
                <p:cTn presetID="10" presetClass="entr" presetSubtype="0" fill="hold" nodeType="withEffect">
                  <p:stCondLst>
                    <p:cond delay="0"/>
                  </p:stCondLst>
                  <p:childTnLst>
                    <p:set>
                      <p:cBhvr>
                        <p:cTn dur="1" fill="hold">
                          <p:stCondLst>
                            <p:cond delay="0"/>
                          </p:stCondLst>
                        </p:cTn>
                        <p:tgtEl>
                          <p:spTgt spid="27"/>
                        </p:tgtEl>
                        <p:attrNameLst>
                          <p:attrName>style.visibility</p:attrName>
                        </p:attrNameLst>
                      </p:cBhvr>
                      <p:to>
                        <p:strVal val="visible"/>
                      </p:to>
                    </p:set>
                    <p:animEffect transition="in" filter="fade">
                      <p:cBhvr>
                        <p:cTn dur="500"/>
                        <p:tgtEl>
                          <p:spTgt spid="27"/>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27"/>
                        </p:tgtEl>
                        <p:attrNameLst>
                          <p:attrName>style.visibility</p:attrName>
                        </p:attrNameLst>
                      </p:cBhvr>
                      <p:to>
                        <p:strVal val="visible"/>
                      </p:to>
                    </p:set>
                    <p:animEffect transition="in" filter="fade">
                      <p:cBhvr>
                        <p:cTn dur="500"/>
                        <p:tgtEl>
                          <p:spTgt spid="27"/>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27"/>
                        </p:tgtEl>
                        <p:attrNameLst>
                          <p:attrName>style.visibility</p:attrName>
                        </p:attrNameLst>
                      </p:cBhvr>
                      <p:to>
                        <p:strVal val="visible"/>
                      </p:to>
                    </p:set>
                    <p:animEffect transition="in" filter="fade">
                      <p:cBhvr>
                        <p:cTn dur="500"/>
                        <p:tgtEl>
                          <p:spTgt spid="27"/>
                        </p:tgtEl>
                      </p:cBhvr>
                    </p:animEffect>
                  </p:childTnLst>
                </p:cTn>
              </p:par>
            </p:tnLst>
          </p:tmpl>
        </p:tmplLst>
      </p:bldP>
      <p:bldP spid="40" grpId="0" build="p">
        <p:tmplLst>
          <p:tmpl lvl="1">
            <p:tnLst>
              <p:par>
                <p:cTn presetID="10" presetClass="entr" presetSubtype="0" fill="hold" nodeType="withEffect">
                  <p:stCondLst>
                    <p:cond delay="0"/>
                  </p:stCondLst>
                  <p:childTnLst>
                    <p:set>
                      <p:cBhvr>
                        <p:cTn dur="1" fill="hold">
                          <p:stCondLst>
                            <p:cond delay="0"/>
                          </p:stCondLst>
                        </p:cTn>
                        <p:tgtEl>
                          <p:spTgt spid="40"/>
                        </p:tgtEl>
                        <p:attrNameLst>
                          <p:attrName>style.visibility</p:attrName>
                        </p:attrNameLst>
                      </p:cBhvr>
                      <p:to>
                        <p:strVal val="visible"/>
                      </p:to>
                    </p:set>
                    <p:animEffect transition="in" filter="fade">
                      <p:cBhvr>
                        <p:cTn dur="500"/>
                        <p:tgtEl>
                          <p:spTgt spid="40"/>
                        </p:tgtEl>
                      </p:cBhvr>
                    </p:animEffect>
                  </p:childTnLst>
                </p:cTn>
              </p:par>
            </p:tnLst>
          </p:tmpl>
        </p:tmplLst>
      </p:bldP>
      <p:bldP spid="41" grpId="0" build="p">
        <p:tmplLst>
          <p:tmpl>
            <p:tnLst>
              <p:par>
                <p:cTn presetID="10" presetClass="entr" presetSubtype="0" fill="hold" nodeType="withEffect">
                  <p:stCondLst>
                    <p:cond delay="0"/>
                  </p:st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 lvl="1">
            <p:tnLst>
              <p:par>
                <p:cTn presetID="10" presetClass="entr" presetSubtype="0" fill="hold" nodeType="withEffect">
                  <p:stCondLst>
                    <p:cond delay="0"/>
                  </p:st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build="p">
        <p:tmplLst>
          <p:tmpl lvl="1">
            <p:tnLst>
              <p:par>
                <p:cTn presetID="10" presetClass="entr" presetSubtype="0" fill="hold" nodeType="withEffect">
                  <p:stCondLst>
                    <p:cond delay="0"/>
                  </p:stCondLst>
                  <p:childTnLst>
                    <p:set>
                      <p:cBhvr>
                        <p:cTn dur="1" fill="hold">
                          <p:stCondLst>
                            <p:cond delay="0"/>
                          </p:stCondLst>
                        </p:cTn>
                        <p:tgtEl>
                          <p:spTgt spid="42"/>
                        </p:tgtEl>
                        <p:attrNameLst>
                          <p:attrName>style.visibility</p:attrName>
                        </p:attrNameLst>
                      </p:cBhvr>
                      <p:to>
                        <p:strVal val="visible"/>
                      </p:to>
                    </p:set>
                    <p:animEffect transition="in" filter="fade">
                      <p:cBhvr>
                        <p:cTn dur="500"/>
                        <p:tgtEl>
                          <p:spTgt spid="42"/>
                        </p:tgtEl>
                      </p:cBhvr>
                    </p:animEffect>
                  </p:childTnLst>
                </p:cTn>
              </p:par>
            </p:tnLst>
          </p:tmpl>
        </p:tmplLst>
      </p:bldP>
      <p:bldP spid="43" grpId="0" build="p">
        <p:tmplLst>
          <p:tmpl lvl="1">
            <p:tnLst>
              <p:par>
                <p:cTn presetID="10" presetClass="entr" presetSubtype="0" fill="hold" nodeType="withEffect">
                  <p:stCondLst>
                    <p:cond delay="0"/>
                  </p:st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10" presetClass="entr" presetSubtype="0" fill="hold" nodeType="withEffect">
                  <p:stCondLst>
                    <p:cond delay="0"/>
                  </p:stCondLst>
                  <p:childTnLst>
                    <p:set>
                      <p:cBhvr>
                        <p:cTn dur="1" fill="hold">
                          <p:stCondLst>
                            <p:cond delay="0"/>
                          </p:stCondLst>
                        </p:cTn>
                        <p:tgtEl>
                          <p:spTgt spid="44"/>
                        </p:tgtEl>
                        <p:attrNameLst>
                          <p:attrName>style.visibility</p:attrName>
                        </p:attrNameLst>
                      </p:cBhvr>
                      <p:to>
                        <p:strVal val="visible"/>
                      </p:to>
                    </p:set>
                    <p:animEffect transition="in" filter="fade">
                      <p:cBhvr>
                        <p:cTn dur="500"/>
                        <p:tgtEl>
                          <p:spTgt spid="44"/>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44"/>
                        </p:tgtEl>
                        <p:attrNameLst>
                          <p:attrName>style.visibility</p:attrName>
                        </p:attrNameLst>
                      </p:cBhvr>
                      <p:to>
                        <p:strVal val="visible"/>
                      </p:to>
                    </p:set>
                    <p:animEffect transition="in" filter="fade">
                      <p:cBhvr>
                        <p:cTn dur="500"/>
                        <p:tgtEl>
                          <p:spTgt spid="44"/>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44"/>
                        </p:tgtEl>
                        <p:attrNameLst>
                          <p:attrName>style.visibility</p:attrName>
                        </p:attrNameLst>
                      </p:cBhvr>
                      <p:to>
                        <p:strVal val="visible"/>
                      </p:to>
                    </p:set>
                    <p:animEffect transition="in" filter="fade">
                      <p:cBhvr>
                        <p:cTn dur="500"/>
                        <p:tgtEl>
                          <p:spTgt spid="44"/>
                        </p:tgtEl>
                      </p:cBhvr>
                    </p:animEffect>
                  </p:childTnLst>
                </p:cTn>
              </p:par>
            </p:tnLst>
          </p:tmpl>
        </p:tmplLst>
      </p:bldP>
      <p:bldP spid="45" grpId="0" build="p">
        <p:tmplLst>
          <p:tmpl lvl="1">
            <p:tnLst>
              <p:par>
                <p:cTn presetID="10" presetClass="entr" presetSubtype="0" fill="hold" nodeType="withEffect">
                  <p:stCondLst>
                    <p:cond delay="0"/>
                  </p:st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354661" y="766609"/>
            <a:ext cx="8454698" cy="5537888"/>
          </a:xfrm>
          <a:prstGeom prst="rect">
            <a:avLst/>
          </a:prstGeom>
        </p:spPr>
        <p:txBody>
          <a:bodyPr vert="horz"/>
          <a:lstStyle>
            <a:lvl1pPr>
              <a:defRPr sz="225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extBox 5"/>
          <p:cNvSpPr txBox="1"/>
          <p:nvPr/>
        </p:nvSpPr>
        <p:spPr>
          <a:xfrm>
            <a:off x="88200" y="6424511"/>
            <a:ext cx="5998265" cy="400110"/>
          </a:xfrm>
          <a:prstGeom prst="rect">
            <a:avLst/>
          </a:prstGeom>
          <a:noFill/>
        </p:spPr>
        <p:txBody>
          <a:bodyPr wrap="square" rtlCol="0">
            <a:spAutoFit/>
          </a:bodyPr>
          <a:lstStyle/>
          <a:p>
            <a:pPr>
              <a:defRPr/>
            </a:pPr>
            <a:r>
              <a:rPr lang="en-US" sz="1000" cap="all" dirty="0" smtClean="0">
                <a:solidFill>
                  <a:srgbClr val="BFBFBF"/>
                </a:solidFill>
                <a:latin typeface="Open Sans Semibold"/>
              </a:rPr>
              <a:t>Confidential and Propriety to Owens &amp; Minor Distribution, Inc.</a:t>
            </a:r>
          </a:p>
          <a:p>
            <a:endParaRPr lang="en-US" sz="1000" dirty="0">
              <a:solidFill>
                <a:srgbClr val="FFFFFF">
                  <a:lumMod val="75000"/>
                </a:srgbClr>
              </a:solidFill>
              <a:latin typeface="Open Sans Semibold"/>
            </a:endParaRPr>
          </a:p>
        </p:txBody>
      </p:sp>
      <p:sp>
        <p:nvSpPr>
          <p:cNvPr id="7" name="TextBox 6"/>
          <p:cNvSpPr txBox="1"/>
          <p:nvPr/>
        </p:nvSpPr>
        <p:spPr>
          <a:xfrm>
            <a:off x="8369450" y="6470677"/>
            <a:ext cx="774549" cy="338554"/>
          </a:xfrm>
          <a:prstGeom prst="rect">
            <a:avLst/>
          </a:prstGeom>
          <a:noFill/>
        </p:spPr>
        <p:txBody>
          <a:bodyPr wrap="square" rtlCol="0">
            <a:spAutoFit/>
          </a:bodyPr>
          <a:lstStyle/>
          <a:p>
            <a:fld id="{3D84F2F9-315C-FD42-A941-A992AC045A1A}" type="slidenum">
              <a:rPr lang="en-US" sz="1600" smtClean="0">
                <a:solidFill>
                  <a:srgbClr val="FFFFFF"/>
                </a:solidFill>
                <a:latin typeface="Open Sans Semibold"/>
              </a:rPr>
              <a:pPr/>
              <a:t>‹#›</a:t>
            </a:fld>
            <a:endParaRPr lang="en-US" sz="1600" dirty="0">
              <a:solidFill>
                <a:srgbClr val="FFFFFF"/>
              </a:solidFill>
              <a:latin typeface="Open Sans Semibold"/>
            </a:endParaRPr>
          </a:p>
        </p:txBody>
      </p:sp>
      <p:sp>
        <p:nvSpPr>
          <p:cNvPr id="8" name="TextBox 7"/>
          <p:cNvSpPr txBox="1"/>
          <p:nvPr userDrawn="1"/>
        </p:nvSpPr>
        <p:spPr>
          <a:xfrm>
            <a:off x="88200" y="6424511"/>
            <a:ext cx="5998265" cy="400110"/>
          </a:xfrm>
          <a:prstGeom prst="rect">
            <a:avLst/>
          </a:prstGeom>
          <a:noFill/>
        </p:spPr>
        <p:txBody>
          <a:bodyPr wrap="square" rtlCol="0">
            <a:spAutoFit/>
          </a:bodyPr>
          <a:lstStyle/>
          <a:p>
            <a:pPr>
              <a:defRPr/>
            </a:pPr>
            <a:r>
              <a:rPr lang="en-US" sz="1000" cap="all" dirty="0" smtClean="0">
                <a:solidFill>
                  <a:srgbClr val="BFBFBF"/>
                </a:solidFill>
                <a:latin typeface="Open Sans Semibold"/>
              </a:rPr>
              <a:t>Confidential and Propriety to Owens &amp; Minor Distribution, Inc.</a:t>
            </a:r>
          </a:p>
          <a:p>
            <a:endParaRPr lang="en-US" sz="1000" dirty="0">
              <a:solidFill>
                <a:srgbClr val="FFFFFF">
                  <a:lumMod val="75000"/>
                </a:srgbClr>
              </a:solidFill>
              <a:latin typeface="Open Sans Semibold"/>
            </a:endParaRPr>
          </a:p>
        </p:txBody>
      </p:sp>
      <p:sp>
        <p:nvSpPr>
          <p:cNvPr id="9" name="TextBox 8"/>
          <p:cNvSpPr txBox="1"/>
          <p:nvPr userDrawn="1"/>
        </p:nvSpPr>
        <p:spPr>
          <a:xfrm>
            <a:off x="8369450" y="6470677"/>
            <a:ext cx="774549" cy="338554"/>
          </a:xfrm>
          <a:prstGeom prst="rect">
            <a:avLst/>
          </a:prstGeom>
          <a:noFill/>
        </p:spPr>
        <p:txBody>
          <a:bodyPr wrap="square" rtlCol="0">
            <a:spAutoFit/>
          </a:bodyPr>
          <a:lstStyle/>
          <a:p>
            <a:fld id="{3D84F2F9-315C-FD42-A941-A992AC045A1A}" type="slidenum">
              <a:rPr lang="en-US" sz="1600" smtClean="0">
                <a:solidFill>
                  <a:srgbClr val="FFFFFF"/>
                </a:solidFill>
                <a:latin typeface="Open Sans Semibold"/>
              </a:rPr>
              <a:pPr/>
              <a:t>‹#›</a:t>
            </a:fld>
            <a:endParaRPr lang="en-US" sz="1600" dirty="0">
              <a:solidFill>
                <a:srgbClr val="FFFFFF"/>
              </a:solidFill>
              <a:latin typeface="Open Sans Semibold"/>
            </a:endParaRPr>
          </a:p>
        </p:txBody>
      </p:sp>
      <p:sp>
        <p:nvSpPr>
          <p:cNvPr id="10" name="Title 1"/>
          <p:cNvSpPr>
            <a:spLocks noGrp="1"/>
          </p:cNvSpPr>
          <p:nvPr>
            <p:ph type="title"/>
          </p:nvPr>
        </p:nvSpPr>
        <p:spPr>
          <a:xfrm>
            <a:off x="1155514" y="111716"/>
            <a:ext cx="6830246" cy="663599"/>
          </a:xfrm>
          <a:prstGeom prst="rect">
            <a:avLst/>
          </a:prstGeom>
        </p:spPr>
        <p:txBody>
          <a:bodyPr vert="horz"/>
          <a:lstStyle>
            <a:lvl1pPr algn="l">
              <a:defRPr sz="3000" b="1">
                <a:solidFill>
                  <a:srgbClr val="98002E"/>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7107571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Venn">
    <p:spTree>
      <p:nvGrpSpPr>
        <p:cNvPr id="1" name=""/>
        <p:cNvGrpSpPr/>
        <p:nvPr/>
      </p:nvGrpSpPr>
      <p:grpSpPr>
        <a:xfrm>
          <a:off x="0" y="0"/>
          <a:ext cx="0" cy="0"/>
          <a:chOff x="0" y="0"/>
          <a:chExt cx="0" cy="0"/>
        </a:xfrm>
      </p:grpSpPr>
      <p:cxnSp>
        <p:nvCxnSpPr>
          <p:cNvPr id="50" name="Straight Connector 49"/>
          <p:cNvCxnSpPr/>
          <p:nvPr/>
        </p:nvCxnSpPr>
        <p:spPr>
          <a:xfrm>
            <a:off x="3220085" y="898525"/>
            <a:ext cx="0" cy="3273425"/>
          </a:xfrm>
          <a:prstGeom prst="line">
            <a:avLst/>
          </a:prstGeom>
          <a:ln w="12700">
            <a:solidFill>
              <a:schemeClr val="accent6"/>
            </a:solidFill>
          </a:ln>
          <a:effectLst/>
        </p:spPr>
        <p:style>
          <a:lnRef idx="2">
            <a:schemeClr val="accent1"/>
          </a:lnRef>
          <a:fillRef idx="0">
            <a:schemeClr val="accent1"/>
          </a:fillRef>
          <a:effectRef idx="1">
            <a:schemeClr val="accent1"/>
          </a:effectRef>
          <a:fontRef idx="minor">
            <a:schemeClr val="tx1"/>
          </a:fontRef>
        </p:style>
      </p:cxnSp>
      <p:cxnSp>
        <p:nvCxnSpPr>
          <p:cNvPr id="52" name="Straight Connector 51"/>
          <p:cNvCxnSpPr/>
          <p:nvPr/>
        </p:nvCxnSpPr>
        <p:spPr>
          <a:xfrm>
            <a:off x="6057900" y="898525"/>
            <a:ext cx="0" cy="3273425"/>
          </a:xfrm>
          <a:prstGeom prst="line">
            <a:avLst/>
          </a:prstGeom>
          <a:ln w="12700">
            <a:solidFill>
              <a:schemeClr val="accent6"/>
            </a:solidFill>
          </a:ln>
          <a:effectLst/>
        </p:spPr>
        <p:style>
          <a:lnRef idx="2">
            <a:schemeClr val="accent1"/>
          </a:lnRef>
          <a:fillRef idx="0">
            <a:schemeClr val="accent1"/>
          </a:fillRef>
          <a:effectRef idx="1">
            <a:schemeClr val="accent1"/>
          </a:effectRef>
          <a:fontRef idx="minor">
            <a:schemeClr val="tx1"/>
          </a:fontRef>
        </p:style>
      </p:cxnSp>
      <p:sp>
        <p:nvSpPr>
          <p:cNvPr id="32" name="Oval 31"/>
          <p:cNvSpPr/>
          <p:nvPr/>
        </p:nvSpPr>
        <p:spPr>
          <a:xfrm>
            <a:off x="4221903" y="4291317"/>
            <a:ext cx="2022276" cy="2022276"/>
          </a:xfrm>
          <a:prstGeom prst="ellipse">
            <a:avLst/>
          </a:prstGeom>
          <a:solidFill>
            <a:srgbClr val="A31635"/>
          </a:soli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 name="Oval 2"/>
          <p:cNvSpPr/>
          <p:nvPr/>
        </p:nvSpPr>
        <p:spPr>
          <a:xfrm>
            <a:off x="2897094" y="4291317"/>
            <a:ext cx="2022276" cy="2022276"/>
          </a:xfrm>
          <a:prstGeom prst="ellipse">
            <a:avLst/>
          </a:prstGeom>
          <a:solidFill>
            <a:schemeClr val="accent1"/>
          </a:soli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1" name="Oval 30"/>
          <p:cNvSpPr/>
          <p:nvPr/>
        </p:nvSpPr>
        <p:spPr>
          <a:xfrm>
            <a:off x="4221903" y="4291317"/>
            <a:ext cx="2022276" cy="2022276"/>
          </a:xfrm>
          <a:prstGeom prst="ellipse">
            <a:avLst/>
          </a:prstGeom>
          <a:solidFill>
            <a:srgbClr val="A31635">
              <a:alpha val="56000"/>
            </a:srgbClr>
          </a:soli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cxnSp>
        <p:nvCxnSpPr>
          <p:cNvPr id="6" name="Elbow Connector 5"/>
          <p:cNvCxnSpPr>
            <a:stCxn id="3" idx="2"/>
          </p:cNvCxnSpPr>
          <p:nvPr/>
        </p:nvCxnSpPr>
        <p:spPr>
          <a:xfrm rot="10800000">
            <a:off x="1771650" y="3956791"/>
            <a:ext cx="1125444" cy="1345665"/>
          </a:xfrm>
          <a:prstGeom prst="bentConnector2">
            <a:avLst/>
          </a:prstGeom>
          <a:ln>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38" name="Straight Connector 37"/>
          <p:cNvCxnSpPr/>
          <p:nvPr/>
        </p:nvCxnSpPr>
        <p:spPr>
          <a:xfrm flipV="1">
            <a:off x="4572000" y="3956791"/>
            <a:ext cx="0" cy="765809"/>
          </a:xfrm>
          <a:prstGeom prst="line">
            <a:avLst/>
          </a:prstGeom>
          <a:ln>
            <a:solidFill>
              <a:srgbClr val="BB193D"/>
            </a:solidFill>
          </a:ln>
          <a:effectLst/>
        </p:spPr>
        <p:style>
          <a:lnRef idx="2">
            <a:schemeClr val="accent1"/>
          </a:lnRef>
          <a:fillRef idx="0">
            <a:schemeClr val="accent1"/>
          </a:fillRef>
          <a:effectRef idx="1">
            <a:schemeClr val="accent1"/>
          </a:effectRef>
          <a:fontRef idx="minor">
            <a:schemeClr val="tx1"/>
          </a:fontRef>
        </p:style>
      </p:cxnSp>
      <p:cxnSp>
        <p:nvCxnSpPr>
          <p:cNvPr id="42" name="Elbow Connector 41"/>
          <p:cNvCxnSpPr>
            <a:stCxn id="32" idx="6"/>
          </p:cNvCxnSpPr>
          <p:nvPr/>
        </p:nvCxnSpPr>
        <p:spPr>
          <a:xfrm flipV="1">
            <a:off x="6244179" y="3956790"/>
            <a:ext cx="1222786" cy="1345665"/>
          </a:xfrm>
          <a:prstGeom prst="bentConnector2">
            <a:avLst/>
          </a:prstGeom>
          <a:ln>
            <a:solidFill>
              <a:srgbClr val="A31635"/>
            </a:solidFill>
          </a:ln>
          <a:effectLst/>
        </p:spPr>
        <p:style>
          <a:lnRef idx="2">
            <a:schemeClr val="accent1"/>
          </a:lnRef>
          <a:fillRef idx="0">
            <a:schemeClr val="accent1"/>
          </a:fillRef>
          <a:effectRef idx="1">
            <a:schemeClr val="accent1"/>
          </a:effectRef>
          <a:fontRef idx="minor">
            <a:schemeClr val="tx1"/>
          </a:fontRef>
        </p:style>
      </p:cxnSp>
      <p:sp>
        <p:nvSpPr>
          <p:cNvPr id="44" name="Rectangle 43"/>
          <p:cNvSpPr/>
          <p:nvPr/>
        </p:nvSpPr>
        <p:spPr>
          <a:xfrm>
            <a:off x="342900" y="3956790"/>
            <a:ext cx="2857500" cy="114300"/>
          </a:xfrm>
          <a:prstGeom prst="rect">
            <a:avLst/>
          </a:prstGeom>
          <a:solidFill>
            <a:schemeClr val="accent1"/>
          </a:soli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45" name="Rectangle 44"/>
          <p:cNvSpPr/>
          <p:nvPr/>
        </p:nvSpPr>
        <p:spPr>
          <a:xfrm>
            <a:off x="3200400" y="3956790"/>
            <a:ext cx="2857500" cy="114300"/>
          </a:xfrm>
          <a:prstGeom prst="rect">
            <a:avLst/>
          </a:prstGeom>
          <a:solidFill>
            <a:srgbClr val="BB193D"/>
          </a:soli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46" name="Rectangle 45"/>
          <p:cNvSpPr/>
          <p:nvPr/>
        </p:nvSpPr>
        <p:spPr>
          <a:xfrm>
            <a:off x="6038215" y="3956790"/>
            <a:ext cx="2857500" cy="114300"/>
          </a:xfrm>
          <a:prstGeom prst="rect">
            <a:avLst/>
          </a:prstGeom>
          <a:solidFill>
            <a:srgbClr val="A31635"/>
          </a:soli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8" name="Text Placeholder 7"/>
          <p:cNvSpPr>
            <a:spLocks noGrp="1"/>
          </p:cNvSpPr>
          <p:nvPr>
            <p:ph type="body" sz="quarter" idx="16"/>
          </p:nvPr>
        </p:nvSpPr>
        <p:spPr>
          <a:xfrm>
            <a:off x="342900" y="900113"/>
            <a:ext cx="2876550" cy="3271837"/>
          </a:xfrm>
          <a:prstGeom prst="rect">
            <a:avLst/>
          </a:prstGeom>
        </p:spPr>
        <p:txBody>
          <a:bodyPr/>
          <a:lstStyle>
            <a:lvl1pPr marL="0" indent="0">
              <a:buNone/>
              <a:defRPr sz="2400">
                <a:solidFill>
                  <a:schemeClr val="accent1"/>
                </a:solidFill>
              </a:defRPr>
            </a:lvl1pPr>
            <a:lvl2pPr marL="0" indent="0">
              <a:buNone/>
              <a:defRPr sz="2400">
                <a:solidFill>
                  <a:schemeClr val="tx2"/>
                </a:solidFill>
              </a:defRPr>
            </a:lvl2pPr>
            <a:lvl3pPr marL="231775" indent="-231775">
              <a:buClr>
                <a:schemeClr val="accent1"/>
              </a:buClr>
              <a:defRPr>
                <a:solidFill>
                  <a:schemeClr val="tx2"/>
                </a:solidFill>
              </a:defRPr>
            </a:lvl3pPr>
            <a:lvl4pPr marL="465138" indent="-233363">
              <a:buClr>
                <a:schemeClr val="accent1"/>
              </a:buClr>
              <a:defRPr>
                <a:solidFill>
                  <a:schemeClr val="tx2"/>
                </a:solidFill>
              </a:defRPr>
            </a:lvl4pPr>
            <a:lvl5pPr marL="682625" indent="-217488">
              <a:buClr>
                <a:schemeClr val="accent1"/>
              </a:buClr>
              <a:buFont typeface="Wingdings" panose="05000000000000000000" pitchFamily="2" charset="2"/>
              <a:buChar char="§"/>
              <a:defRPr>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1" name="Text Placeholder 7"/>
          <p:cNvSpPr>
            <a:spLocks noGrp="1"/>
          </p:cNvSpPr>
          <p:nvPr>
            <p:ph type="body" sz="quarter" idx="17"/>
          </p:nvPr>
        </p:nvSpPr>
        <p:spPr>
          <a:xfrm>
            <a:off x="3219451" y="900113"/>
            <a:ext cx="2838450" cy="3271837"/>
          </a:xfrm>
          <a:prstGeom prst="rect">
            <a:avLst/>
          </a:prstGeom>
        </p:spPr>
        <p:txBody>
          <a:bodyPr/>
          <a:lstStyle>
            <a:lvl1pPr marL="0" indent="0">
              <a:buNone/>
              <a:defRPr sz="2400">
                <a:solidFill>
                  <a:schemeClr val="accent2"/>
                </a:solidFill>
              </a:defRPr>
            </a:lvl1pPr>
            <a:lvl2pPr marL="0" indent="0">
              <a:buNone/>
              <a:defRPr sz="2400">
                <a:solidFill>
                  <a:schemeClr val="tx2"/>
                </a:solidFill>
              </a:defRPr>
            </a:lvl2pPr>
            <a:lvl3pPr marL="231775" indent="-231775">
              <a:buClr>
                <a:schemeClr val="accent2"/>
              </a:buClr>
              <a:defRPr>
                <a:solidFill>
                  <a:schemeClr val="tx2"/>
                </a:solidFill>
              </a:defRPr>
            </a:lvl3pPr>
            <a:lvl4pPr marL="465138" indent="-233363">
              <a:buClr>
                <a:schemeClr val="accent2"/>
              </a:buClr>
              <a:defRPr>
                <a:solidFill>
                  <a:schemeClr val="tx2"/>
                </a:solidFill>
              </a:defRPr>
            </a:lvl4pPr>
            <a:lvl5pPr marL="682625" indent="-217488">
              <a:buClr>
                <a:schemeClr val="accent2"/>
              </a:buClr>
              <a:buFont typeface="Wingdings" panose="05000000000000000000" pitchFamily="2" charset="2"/>
              <a:buChar char="§"/>
              <a:defRPr>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4" name="Text Placeholder 7"/>
          <p:cNvSpPr>
            <a:spLocks noGrp="1"/>
          </p:cNvSpPr>
          <p:nvPr>
            <p:ph type="body" sz="quarter" idx="18"/>
          </p:nvPr>
        </p:nvSpPr>
        <p:spPr>
          <a:xfrm>
            <a:off x="6057901" y="900113"/>
            <a:ext cx="2818128" cy="3271837"/>
          </a:xfrm>
          <a:prstGeom prst="rect">
            <a:avLst/>
          </a:prstGeom>
        </p:spPr>
        <p:txBody>
          <a:bodyPr/>
          <a:lstStyle>
            <a:lvl1pPr marL="0" indent="0">
              <a:buNone/>
              <a:defRPr sz="2400">
                <a:solidFill>
                  <a:schemeClr val="accent3"/>
                </a:solidFill>
              </a:defRPr>
            </a:lvl1pPr>
            <a:lvl2pPr marL="0" indent="0">
              <a:buNone/>
              <a:defRPr sz="2400">
                <a:solidFill>
                  <a:schemeClr val="tx2"/>
                </a:solidFill>
              </a:defRPr>
            </a:lvl2pPr>
            <a:lvl3pPr marL="231775" indent="-231775">
              <a:buClr>
                <a:schemeClr val="accent3"/>
              </a:buClr>
              <a:defRPr>
                <a:solidFill>
                  <a:schemeClr val="tx2"/>
                </a:solidFill>
              </a:defRPr>
            </a:lvl3pPr>
            <a:lvl4pPr marL="465138" indent="-233363">
              <a:buClr>
                <a:schemeClr val="accent3"/>
              </a:buClr>
              <a:defRPr>
                <a:solidFill>
                  <a:schemeClr val="tx2"/>
                </a:solidFill>
              </a:defRPr>
            </a:lvl4pPr>
            <a:lvl5pPr marL="682625" indent="-217488">
              <a:buClr>
                <a:schemeClr val="accent3"/>
              </a:buClr>
              <a:buFont typeface="Wingdings" panose="05000000000000000000" pitchFamily="2" charset="2"/>
              <a:buChar char="§"/>
              <a:defRPr>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7" name="TextBox 16"/>
          <p:cNvSpPr txBox="1"/>
          <p:nvPr/>
        </p:nvSpPr>
        <p:spPr>
          <a:xfrm>
            <a:off x="88200" y="6424511"/>
            <a:ext cx="5998265" cy="400110"/>
          </a:xfrm>
          <a:prstGeom prst="rect">
            <a:avLst/>
          </a:prstGeom>
          <a:noFill/>
        </p:spPr>
        <p:txBody>
          <a:bodyPr wrap="square" rtlCol="0">
            <a:spAutoFit/>
          </a:bodyPr>
          <a:lstStyle/>
          <a:p>
            <a:pPr>
              <a:defRPr/>
            </a:pPr>
            <a:r>
              <a:rPr lang="en-US" sz="1000" cap="all" dirty="0" smtClean="0">
                <a:solidFill>
                  <a:srgbClr val="BFBFBF"/>
                </a:solidFill>
                <a:latin typeface="Open Sans Semibold"/>
              </a:rPr>
              <a:t>Confidential and Propriety to Owens &amp; Minor Distribution, Inc.</a:t>
            </a:r>
          </a:p>
          <a:p>
            <a:endParaRPr lang="en-US" sz="1000" dirty="0">
              <a:solidFill>
                <a:srgbClr val="FFFFFF">
                  <a:lumMod val="75000"/>
                </a:srgbClr>
              </a:solidFill>
              <a:latin typeface="Open Sans Semibold"/>
            </a:endParaRPr>
          </a:p>
        </p:txBody>
      </p:sp>
      <p:sp>
        <p:nvSpPr>
          <p:cNvPr id="18" name="TextBox 17"/>
          <p:cNvSpPr txBox="1"/>
          <p:nvPr/>
        </p:nvSpPr>
        <p:spPr>
          <a:xfrm>
            <a:off x="8369450" y="6470677"/>
            <a:ext cx="774549" cy="338554"/>
          </a:xfrm>
          <a:prstGeom prst="rect">
            <a:avLst/>
          </a:prstGeom>
          <a:noFill/>
        </p:spPr>
        <p:txBody>
          <a:bodyPr wrap="square" rtlCol="0">
            <a:spAutoFit/>
          </a:bodyPr>
          <a:lstStyle/>
          <a:p>
            <a:fld id="{3D84F2F9-315C-FD42-A941-A992AC045A1A}" type="slidenum">
              <a:rPr lang="en-US" sz="1600" smtClean="0">
                <a:solidFill>
                  <a:srgbClr val="FFFFFF"/>
                </a:solidFill>
                <a:latin typeface="Open Sans Semibold"/>
              </a:rPr>
              <a:pPr/>
              <a:t>‹#›</a:t>
            </a:fld>
            <a:endParaRPr lang="en-US" sz="1600" dirty="0">
              <a:solidFill>
                <a:srgbClr val="FFFFFF"/>
              </a:solidFill>
              <a:latin typeface="Open Sans Semibold"/>
            </a:endParaRPr>
          </a:p>
        </p:txBody>
      </p:sp>
      <p:cxnSp>
        <p:nvCxnSpPr>
          <p:cNvPr id="19" name="Straight Connector 18"/>
          <p:cNvCxnSpPr/>
          <p:nvPr userDrawn="1"/>
        </p:nvCxnSpPr>
        <p:spPr>
          <a:xfrm>
            <a:off x="3220085" y="898525"/>
            <a:ext cx="0" cy="3273425"/>
          </a:xfrm>
          <a:prstGeom prst="line">
            <a:avLst/>
          </a:prstGeom>
          <a:ln w="12700">
            <a:solidFill>
              <a:schemeClr val="accent6"/>
            </a:solidFill>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userDrawn="1"/>
        </p:nvCxnSpPr>
        <p:spPr>
          <a:xfrm>
            <a:off x="6057900" y="898525"/>
            <a:ext cx="0" cy="3273425"/>
          </a:xfrm>
          <a:prstGeom prst="line">
            <a:avLst/>
          </a:prstGeom>
          <a:ln w="12700">
            <a:solidFill>
              <a:schemeClr val="accent6"/>
            </a:solidFill>
          </a:ln>
          <a:effectLst/>
        </p:spPr>
        <p:style>
          <a:lnRef idx="2">
            <a:schemeClr val="accent1"/>
          </a:lnRef>
          <a:fillRef idx="0">
            <a:schemeClr val="accent1"/>
          </a:fillRef>
          <a:effectRef idx="1">
            <a:schemeClr val="accent1"/>
          </a:effectRef>
          <a:fontRef idx="minor">
            <a:schemeClr val="tx1"/>
          </a:fontRef>
        </p:style>
      </p:cxnSp>
      <p:sp>
        <p:nvSpPr>
          <p:cNvPr id="22" name="Oval 21"/>
          <p:cNvSpPr/>
          <p:nvPr userDrawn="1"/>
        </p:nvSpPr>
        <p:spPr>
          <a:xfrm>
            <a:off x="4221903" y="4291317"/>
            <a:ext cx="2022276" cy="2022276"/>
          </a:xfrm>
          <a:prstGeom prst="ellipse">
            <a:avLst/>
          </a:prstGeom>
          <a:solidFill>
            <a:srgbClr val="A31635"/>
          </a:soli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3" name="Oval 22"/>
          <p:cNvSpPr/>
          <p:nvPr userDrawn="1"/>
        </p:nvSpPr>
        <p:spPr>
          <a:xfrm>
            <a:off x="2897094" y="4291317"/>
            <a:ext cx="2022276" cy="2022276"/>
          </a:xfrm>
          <a:prstGeom prst="ellipse">
            <a:avLst/>
          </a:prstGeom>
          <a:solidFill>
            <a:schemeClr val="accent1"/>
          </a:soli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5" name="Oval 24"/>
          <p:cNvSpPr/>
          <p:nvPr userDrawn="1"/>
        </p:nvSpPr>
        <p:spPr>
          <a:xfrm>
            <a:off x="4221903" y="4291317"/>
            <a:ext cx="2022276" cy="2022276"/>
          </a:xfrm>
          <a:prstGeom prst="ellipse">
            <a:avLst/>
          </a:prstGeom>
          <a:solidFill>
            <a:srgbClr val="A31635">
              <a:alpha val="56000"/>
            </a:srgbClr>
          </a:soli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cxnSp>
        <p:nvCxnSpPr>
          <p:cNvPr id="26" name="Elbow Connector 25"/>
          <p:cNvCxnSpPr>
            <a:stCxn id="3" idx="2"/>
          </p:cNvCxnSpPr>
          <p:nvPr userDrawn="1"/>
        </p:nvCxnSpPr>
        <p:spPr>
          <a:xfrm rot="10800000">
            <a:off x="1771650" y="3956791"/>
            <a:ext cx="1125444" cy="1345665"/>
          </a:xfrm>
          <a:prstGeom prst="bentConnector2">
            <a:avLst/>
          </a:prstGeom>
          <a:ln>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userDrawn="1"/>
        </p:nvCxnSpPr>
        <p:spPr>
          <a:xfrm flipV="1">
            <a:off x="4572000" y="3956791"/>
            <a:ext cx="0" cy="765809"/>
          </a:xfrm>
          <a:prstGeom prst="line">
            <a:avLst/>
          </a:prstGeom>
          <a:ln>
            <a:solidFill>
              <a:srgbClr val="BB193D"/>
            </a:solidFill>
          </a:ln>
          <a:effectLst/>
        </p:spPr>
        <p:style>
          <a:lnRef idx="2">
            <a:schemeClr val="accent1"/>
          </a:lnRef>
          <a:fillRef idx="0">
            <a:schemeClr val="accent1"/>
          </a:fillRef>
          <a:effectRef idx="1">
            <a:schemeClr val="accent1"/>
          </a:effectRef>
          <a:fontRef idx="minor">
            <a:schemeClr val="tx1"/>
          </a:fontRef>
        </p:style>
      </p:cxnSp>
      <p:cxnSp>
        <p:nvCxnSpPr>
          <p:cNvPr id="28" name="Elbow Connector 27"/>
          <p:cNvCxnSpPr>
            <a:stCxn id="32" idx="6"/>
          </p:cNvCxnSpPr>
          <p:nvPr userDrawn="1"/>
        </p:nvCxnSpPr>
        <p:spPr>
          <a:xfrm flipV="1">
            <a:off x="6244179" y="3956790"/>
            <a:ext cx="1222786" cy="1345665"/>
          </a:xfrm>
          <a:prstGeom prst="bentConnector2">
            <a:avLst/>
          </a:prstGeom>
          <a:ln>
            <a:solidFill>
              <a:srgbClr val="A31635"/>
            </a:solidFill>
          </a:ln>
          <a:effectLst/>
        </p:spPr>
        <p:style>
          <a:lnRef idx="2">
            <a:schemeClr val="accent1"/>
          </a:lnRef>
          <a:fillRef idx="0">
            <a:schemeClr val="accent1"/>
          </a:fillRef>
          <a:effectRef idx="1">
            <a:schemeClr val="accent1"/>
          </a:effectRef>
          <a:fontRef idx="minor">
            <a:schemeClr val="tx1"/>
          </a:fontRef>
        </p:style>
      </p:cxnSp>
      <p:sp>
        <p:nvSpPr>
          <p:cNvPr id="29" name="Rectangle 28"/>
          <p:cNvSpPr/>
          <p:nvPr userDrawn="1"/>
        </p:nvSpPr>
        <p:spPr>
          <a:xfrm>
            <a:off x="342900" y="3956790"/>
            <a:ext cx="2857500" cy="114300"/>
          </a:xfrm>
          <a:prstGeom prst="rect">
            <a:avLst/>
          </a:prstGeom>
          <a:solidFill>
            <a:schemeClr val="accent1"/>
          </a:soli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0" name="Rectangle 29"/>
          <p:cNvSpPr/>
          <p:nvPr userDrawn="1"/>
        </p:nvSpPr>
        <p:spPr>
          <a:xfrm>
            <a:off x="3200400" y="3956790"/>
            <a:ext cx="2857500" cy="114300"/>
          </a:xfrm>
          <a:prstGeom prst="rect">
            <a:avLst/>
          </a:prstGeom>
          <a:solidFill>
            <a:srgbClr val="BB193D"/>
          </a:soli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3" name="Rectangle 32"/>
          <p:cNvSpPr/>
          <p:nvPr userDrawn="1"/>
        </p:nvSpPr>
        <p:spPr>
          <a:xfrm>
            <a:off x="6038215" y="3956790"/>
            <a:ext cx="2857500" cy="114300"/>
          </a:xfrm>
          <a:prstGeom prst="rect">
            <a:avLst/>
          </a:prstGeom>
          <a:solidFill>
            <a:srgbClr val="A31635"/>
          </a:soli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4" name="TextBox 33"/>
          <p:cNvSpPr txBox="1"/>
          <p:nvPr userDrawn="1"/>
        </p:nvSpPr>
        <p:spPr>
          <a:xfrm>
            <a:off x="88200" y="6424511"/>
            <a:ext cx="5998265" cy="400110"/>
          </a:xfrm>
          <a:prstGeom prst="rect">
            <a:avLst/>
          </a:prstGeom>
          <a:noFill/>
        </p:spPr>
        <p:txBody>
          <a:bodyPr wrap="square" rtlCol="0">
            <a:spAutoFit/>
          </a:bodyPr>
          <a:lstStyle/>
          <a:p>
            <a:pPr>
              <a:defRPr/>
            </a:pPr>
            <a:r>
              <a:rPr lang="en-US" sz="1000" cap="all" dirty="0" smtClean="0">
                <a:solidFill>
                  <a:srgbClr val="BFBFBF"/>
                </a:solidFill>
                <a:latin typeface="Open Sans Semibold"/>
              </a:rPr>
              <a:t>Confidential and Propriety to Owens &amp; Minor Distribution, Inc.</a:t>
            </a:r>
          </a:p>
          <a:p>
            <a:endParaRPr lang="en-US" sz="1000" dirty="0">
              <a:solidFill>
                <a:srgbClr val="FFFFFF">
                  <a:lumMod val="75000"/>
                </a:srgbClr>
              </a:solidFill>
              <a:latin typeface="Open Sans Semibold"/>
            </a:endParaRPr>
          </a:p>
        </p:txBody>
      </p:sp>
      <p:sp>
        <p:nvSpPr>
          <p:cNvPr id="35" name="TextBox 34"/>
          <p:cNvSpPr txBox="1"/>
          <p:nvPr userDrawn="1"/>
        </p:nvSpPr>
        <p:spPr>
          <a:xfrm>
            <a:off x="8369450" y="6470677"/>
            <a:ext cx="774549" cy="338554"/>
          </a:xfrm>
          <a:prstGeom prst="rect">
            <a:avLst/>
          </a:prstGeom>
          <a:noFill/>
        </p:spPr>
        <p:txBody>
          <a:bodyPr wrap="square" rtlCol="0">
            <a:spAutoFit/>
          </a:bodyPr>
          <a:lstStyle/>
          <a:p>
            <a:fld id="{3D84F2F9-315C-FD42-A941-A992AC045A1A}" type="slidenum">
              <a:rPr lang="en-US" sz="1600" smtClean="0">
                <a:solidFill>
                  <a:srgbClr val="FFFFFF"/>
                </a:solidFill>
                <a:latin typeface="Open Sans Semibold"/>
              </a:rPr>
              <a:pPr/>
              <a:t>‹#›</a:t>
            </a:fld>
            <a:endParaRPr lang="en-US" sz="1600" dirty="0">
              <a:solidFill>
                <a:srgbClr val="FFFFFF"/>
              </a:solidFill>
              <a:latin typeface="Open Sans Semibold"/>
            </a:endParaRPr>
          </a:p>
        </p:txBody>
      </p:sp>
      <p:sp>
        <p:nvSpPr>
          <p:cNvPr id="36" name="Title 1"/>
          <p:cNvSpPr>
            <a:spLocks noGrp="1"/>
          </p:cNvSpPr>
          <p:nvPr>
            <p:ph type="title"/>
          </p:nvPr>
        </p:nvSpPr>
        <p:spPr>
          <a:xfrm>
            <a:off x="1155514" y="111716"/>
            <a:ext cx="6830246" cy="663599"/>
          </a:xfrm>
          <a:prstGeom prst="rect">
            <a:avLst/>
          </a:prstGeom>
        </p:spPr>
        <p:txBody>
          <a:bodyPr vert="horz"/>
          <a:lstStyle>
            <a:lvl1pPr algn="l">
              <a:defRPr sz="3000" b="1">
                <a:solidFill>
                  <a:srgbClr val="98002E"/>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3048132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p:cTn id="17" dur="500" fill="hold"/>
                                        <p:tgtEl>
                                          <p:spTgt spid="31"/>
                                        </p:tgtEl>
                                        <p:attrNameLst>
                                          <p:attrName>ppt_w</p:attrName>
                                        </p:attrNameLst>
                                      </p:cBhvr>
                                      <p:tavLst>
                                        <p:tav tm="0">
                                          <p:val>
                                            <p:fltVal val="0"/>
                                          </p:val>
                                        </p:tav>
                                        <p:tav tm="100000">
                                          <p:val>
                                            <p:strVal val="#ppt_w"/>
                                          </p:val>
                                        </p:tav>
                                      </p:tavLst>
                                    </p:anim>
                                    <p:anim calcmode="lin" valueType="num">
                                      <p:cBhvr>
                                        <p:cTn id="18" dur="500" fill="hold"/>
                                        <p:tgtEl>
                                          <p:spTgt spid="31"/>
                                        </p:tgtEl>
                                        <p:attrNameLst>
                                          <p:attrName>ppt_h</p:attrName>
                                        </p:attrNameLst>
                                      </p:cBhvr>
                                      <p:tavLst>
                                        <p:tav tm="0">
                                          <p:val>
                                            <p:fltVal val="0"/>
                                          </p:val>
                                        </p:tav>
                                        <p:tav tm="100000">
                                          <p:val>
                                            <p:strVal val="#ppt_h"/>
                                          </p:val>
                                        </p:tav>
                                      </p:tavLst>
                                    </p:anim>
                                    <p:animEffect transition="in" filter="fade">
                                      <p:cBhvr>
                                        <p:cTn id="19" dur="500"/>
                                        <p:tgtEl>
                                          <p:spTgt spid="31"/>
                                        </p:tgtEl>
                                      </p:cBhvr>
                                    </p:animEffect>
                                  </p:childTnLst>
                                </p:cTn>
                              </p:par>
                            </p:childTnLst>
                          </p:cTn>
                        </p:par>
                        <p:par>
                          <p:cTn id="20" fill="hold">
                            <p:stCondLst>
                              <p:cond delay="500"/>
                            </p:stCondLst>
                            <p:childTnLst>
                              <p:par>
                                <p:cTn id="21" presetID="22" presetClass="entr" presetSubtype="2" fill="hold"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ipe(right)">
                                      <p:cBhvr>
                                        <p:cTn id="23" dur="500"/>
                                        <p:tgtEl>
                                          <p:spTgt spid="6"/>
                                        </p:tgtEl>
                                      </p:cBhvr>
                                    </p:animEffect>
                                  </p:childTnLst>
                                </p:cTn>
                              </p:par>
                              <p:par>
                                <p:cTn id="24" presetID="22" presetClass="entr" presetSubtype="4" fill="hold" nodeType="withEffect">
                                  <p:stCondLst>
                                    <p:cond delay="0"/>
                                  </p:stCondLst>
                                  <p:childTnLst>
                                    <p:set>
                                      <p:cBhvr>
                                        <p:cTn id="25" dur="1" fill="hold">
                                          <p:stCondLst>
                                            <p:cond delay="0"/>
                                          </p:stCondLst>
                                        </p:cTn>
                                        <p:tgtEl>
                                          <p:spTgt spid="38"/>
                                        </p:tgtEl>
                                        <p:attrNameLst>
                                          <p:attrName>style.visibility</p:attrName>
                                        </p:attrNameLst>
                                      </p:cBhvr>
                                      <p:to>
                                        <p:strVal val="visible"/>
                                      </p:to>
                                    </p:set>
                                    <p:animEffect transition="in" filter="wipe(down)">
                                      <p:cBhvr>
                                        <p:cTn id="26" dur="500"/>
                                        <p:tgtEl>
                                          <p:spTgt spid="38"/>
                                        </p:tgtEl>
                                      </p:cBhvr>
                                    </p:animEffect>
                                  </p:childTnLst>
                                </p:cTn>
                              </p:par>
                              <p:par>
                                <p:cTn id="27" presetID="22" presetClass="entr" presetSubtype="8" fill="hold" nodeType="withEffect">
                                  <p:stCondLst>
                                    <p:cond delay="0"/>
                                  </p:stCondLst>
                                  <p:childTnLst>
                                    <p:set>
                                      <p:cBhvr>
                                        <p:cTn id="28" dur="1" fill="hold">
                                          <p:stCondLst>
                                            <p:cond delay="0"/>
                                          </p:stCondLst>
                                        </p:cTn>
                                        <p:tgtEl>
                                          <p:spTgt spid="42"/>
                                        </p:tgtEl>
                                        <p:attrNameLst>
                                          <p:attrName>style.visibility</p:attrName>
                                        </p:attrNameLst>
                                      </p:cBhvr>
                                      <p:to>
                                        <p:strVal val="visible"/>
                                      </p:to>
                                    </p:set>
                                    <p:animEffect transition="in" filter="wipe(left)">
                                      <p:cBhvr>
                                        <p:cTn id="29" dur="500"/>
                                        <p:tgtEl>
                                          <p:spTgt spid="42"/>
                                        </p:tgtEl>
                                      </p:cBhvr>
                                    </p:animEffect>
                                  </p:childTnLst>
                                </p:cTn>
                              </p:par>
                            </p:childTnLst>
                          </p:cTn>
                        </p:par>
                        <p:par>
                          <p:cTn id="30" fill="hold">
                            <p:stCondLst>
                              <p:cond delay="1000"/>
                            </p:stCondLst>
                            <p:childTnLst>
                              <p:par>
                                <p:cTn id="31" presetID="16" presetClass="entr" presetSubtype="37" fill="hold" grpId="0" nodeType="afterEffect">
                                  <p:stCondLst>
                                    <p:cond delay="0"/>
                                  </p:stCondLst>
                                  <p:childTnLst>
                                    <p:set>
                                      <p:cBhvr>
                                        <p:cTn id="32" dur="1" fill="hold">
                                          <p:stCondLst>
                                            <p:cond delay="0"/>
                                          </p:stCondLst>
                                        </p:cTn>
                                        <p:tgtEl>
                                          <p:spTgt spid="44"/>
                                        </p:tgtEl>
                                        <p:attrNameLst>
                                          <p:attrName>style.visibility</p:attrName>
                                        </p:attrNameLst>
                                      </p:cBhvr>
                                      <p:to>
                                        <p:strVal val="visible"/>
                                      </p:to>
                                    </p:set>
                                    <p:animEffect transition="in" filter="barn(outVertical)">
                                      <p:cBhvr>
                                        <p:cTn id="33" dur="500"/>
                                        <p:tgtEl>
                                          <p:spTgt spid="44"/>
                                        </p:tgtEl>
                                      </p:cBhvr>
                                    </p:animEffect>
                                  </p:childTnLst>
                                </p:cTn>
                              </p:par>
                              <p:par>
                                <p:cTn id="34" presetID="16" presetClass="entr" presetSubtype="37" fill="hold" grpId="0" nodeType="withEffect">
                                  <p:stCondLst>
                                    <p:cond delay="0"/>
                                  </p:stCondLst>
                                  <p:childTnLst>
                                    <p:set>
                                      <p:cBhvr>
                                        <p:cTn id="35" dur="1" fill="hold">
                                          <p:stCondLst>
                                            <p:cond delay="0"/>
                                          </p:stCondLst>
                                        </p:cTn>
                                        <p:tgtEl>
                                          <p:spTgt spid="45"/>
                                        </p:tgtEl>
                                        <p:attrNameLst>
                                          <p:attrName>style.visibility</p:attrName>
                                        </p:attrNameLst>
                                      </p:cBhvr>
                                      <p:to>
                                        <p:strVal val="visible"/>
                                      </p:to>
                                    </p:set>
                                    <p:animEffect transition="in" filter="barn(outVertical)">
                                      <p:cBhvr>
                                        <p:cTn id="36" dur="500"/>
                                        <p:tgtEl>
                                          <p:spTgt spid="45"/>
                                        </p:tgtEl>
                                      </p:cBhvr>
                                    </p:animEffect>
                                  </p:childTnLst>
                                </p:cTn>
                              </p:par>
                              <p:par>
                                <p:cTn id="37" presetID="16" presetClass="entr" presetSubtype="37" fill="hold" grpId="0" nodeType="withEffect">
                                  <p:stCondLst>
                                    <p:cond delay="0"/>
                                  </p:stCondLst>
                                  <p:childTnLst>
                                    <p:set>
                                      <p:cBhvr>
                                        <p:cTn id="38" dur="1" fill="hold">
                                          <p:stCondLst>
                                            <p:cond delay="0"/>
                                          </p:stCondLst>
                                        </p:cTn>
                                        <p:tgtEl>
                                          <p:spTgt spid="46"/>
                                        </p:tgtEl>
                                        <p:attrNameLst>
                                          <p:attrName>style.visibility</p:attrName>
                                        </p:attrNameLst>
                                      </p:cBhvr>
                                      <p:to>
                                        <p:strVal val="visible"/>
                                      </p:to>
                                    </p:set>
                                    <p:animEffect transition="in" filter="barn(outVertical)">
                                      <p:cBhvr>
                                        <p:cTn id="39" dur="500"/>
                                        <p:tgtEl>
                                          <p:spTgt spid="46"/>
                                        </p:tgtEl>
                                      </p:cBhvr>
                                    </p:animEffect>
                                  </p:childTnLst>
                                </p:cTn>
                              </p:par>
                              <p:par>
                                <p:cTn id="40" presetID="10" presetClass="entr" presetSubtype="0" fill="hold" nodeType="withEffect">
                                  <p:stCondLst>
                                    <p:cond delay="0"/>
                                  </p:stCondLst>
                                  <p:childTnLst>
                                    <p:set>
                                      <p:cBhvr>
                                        <p:cTn id="41" dur="1" fill="hold">
                                          <p:stCondLst>
                                            <p:cond delay="0"/>
                                          </p:stCondLst>
                                        </p:cTn>
                                        <p:tgtEl>
                                          <p:spTgt spid="52"/>
                                        </p:tgtEl>
                                        <p:attrNameLst>
                                          <p:attrName>style.visibility</p:attrName>
                                        </p:attrNameLst>
                                      </p:cBhvr>
                                      <p:to>
                                        <p:strVal val="visible"/>
                                      </p:to>
                                    </p:set>
                                    <p:animEffect transition="in" filter="fade">
                                      <p:cBhvr>
                                        <p:cTn id="42" dur="500"/>
                                        <p:tgtEl>
                                          <p:spTgt spid="52"/>
                                        </p:tgtEl>
                                      </p:cBhvr>
                                    </p:animEffect>
                                  </p:childTnLst>
                                </p:cTn>
                              </p:par>
                              <p:par>
                                <p:cTn id="43" presetID="10" presetClass="entr" presetSubtype="0" fill="hold" nodeType="withEffect">
                                  <p:stCondLst>
                                    <p:cond delay="0"/>
                                  </p:stCondLst>
                                  <p:childTnLst>
                                    <p:set>
                                      <p:cBhvr>
                                        <p:cTn id="44" dur="1" fill="hold">
                                          <p:stCondLst>
                                            <p:cond delay="0"/>
                                          </p:stCondLst>
                                        </p:cTn>
                                        <p:tgtEl>
                                          <p:spTgt spid="50"/>
                                        </p:tgtEl>
                                        <p:attrNameLst>
                                          <p:attrName>style.visibility</p:attrName>
                                        </p:attrNameLst>
                                      </p:cBhvr>
                                      <p:to>
                                        <p:strVal val="visible"/>
                                      </p:to>
                                    </p:set>
                                    <p:animEffect transition="in" filter="fade">
                                      <p:cBhvr>
                                        <p:cTn id="45" dur="500"/>
                                        <p:tgtEl>
                                          <p:spTgt spid="50"/>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8"/>
                                        </p:tgtEl>
                                        <p:attrNameLst>
                                          <p:attrName>style.visibility</p:attrName>
                                        </p:attrNameLst>
                                      </p:cBhvr>
                                      <p:to>
                                        <p:strVal val="visible"/>
                                      </p:to>
                                    </p:set>
                                    <p:animEffect transition="in" filter="fade">
                                      <p:cBhvr>
                                        <p:cTn id="50" dur="500"/>
                                        <p:tgtEl>
                                          <p:spTgt spid="8"/>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Effect transition="in" filter="fade">
                                      <p:cBhvr>
                                        <p:cTn id="53" dur="500"/>
                                        <p:tgtEl>
                                          <p:spTgt spid="21"/>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24"/>
                                        </p:tgtEl>
                                        <p:attrNameLst>
                                          <p:attrName>style.visibility</p:attrName>
                                        </p:attrNameLst>
                                      </p:cBhvr>
                                      <p:to>
                                        <p:strVal val="visible"/>
                                      </p:to>
                                    </p:set>
                                    <p:animEffect transition="in" filter="fade">
                                      <p:cBhvr>
                                        <p:cTn id="56" dur="500"/>
                                        <p:tgtEl>
                                          <p:spTgt spid="24"/>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22"/>
                                        </p:tgtEl>
                                        <p:attrNameLst>
                                          <p:attrName>style.visibility</p:attrName>
                                        </p:attrNameLst>
                                      </p:cBhvr>
                                      <p:to>
                                        <p:strVal val="visible"/>
                                      </p:to>
                                    </p:set>
                                    <p:anim calcmode="lin" valueType="num">
                                      <p:cBhvr>
                                        <p:cTn id="59" dur="500" fill="hold"/>
                                        <p:tgtEl>
                                          <p:spTgt spid="22"/>
                                        </p:tgtEl>
                                        <p:attrNameLst>
                                          <p:attrName>ppt_w</p:attrName>
                                        </p:attrNameLst>
                                      </p:cBhvr>
                                      <p:tavLst>
                                        <p:tav tm="0">
                                          <p:val>
                                            <p:fltVal val="0"/>
                                          </p:val>
                                        </p:tav>
                                        <p:tav tm="100000">
                                          <p:val>
                                            <p:strVal val="#ppt_w"/>
                                          </p:val>
                                        </p:tav>
                                      </p:tavLst>
                                    </p:anim>
                                    <p:anim calcmode="lin" valueType="num">
                                      <p:cBhvr>
                                        <p:cTn id="60" dur="500" fill="hold"/>
                                        <p:tgtEl>
                                          <p:spTgt spid="22"/>
                                        </p:tgtEl>
                                        <p:attrNameLst>
                                          <p:attrName>ppt_h</p:attrName>
                                        </p:attrNameLst>
                                      </p:cBhvr>
                                      <p:tavLst>
                                        <p:tav tm="0">
                                          <p:val>
                                            <p:fltVal val="0"/>
                                          </p:val>
                                        </p:tav>
                                        <p:tav tm="100000">
                                          <p:val>
                                            <p:strVal val="#ppt_h"/>
                                          </p:val>
                                        </p:tav>
                                      </p:tavLst>
                                    </p:anim>
                                    <p:animEffect transition="in" filter="fade">
                                      <p:cBhvr>
                                        <p:cTn id="61" dur="500"/>
                                        <p:tgtEl>
                                          <p:spTgt spid="22"/>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p:cTn id="64" dur="500" fill="hold"/>
                                        <p:tgtEl>
                                          <p:spTgt spid="23"/>
                                        </p:tgtEl>
                                        <p:attrNameLst>
                                          <p:attrName>ppt_w</p:attrName>
                                        </p:attrNameLst>
                                      </p:cBhvr>
                                      <p:tavLst>
                                        <p:tav tm="0">
                                          <p:val>
                                            <p:fltVal val="0"/>
                                          </p:val>
                                        </p:tav>
                                        <p:tav tm="100000">
                                          <p:val>
                                            <p:strVal val="#ppt_w"/>
                                          </p:val>
                                        </p:tav>
                                      </p:tavLst>
                                    </p:anim>
                                    <p:anim calcmode="lin" valueType="num">
                                      <p:cBhvr>
                                        <p:cTn id="65" dur="500" fill="hold"/>
                                        <p:tgtEl>
                                          <p:spTgt spid="23"/>
                                        </p:tgtEl>
                                        <p:attrNameLst>
                                          <p:attrName>ppt_h</p:attrName>
                                        </p:attrNameLst>
                                      </p:cBhvr>
                                      <p:tavLst>
                                        <p:tav tm="0">
                                          <p:val>
                                            <p:fltVal val="0"/>
                                          </p:val>
                                        </p:tav>
                                        <p:tav tm="100000">
                                          <p:val>
                                            <p:strVal val="#ppt_h"/>
                                          </p:val>
                                        </p:tav>
                                      </p:tavLst>
                                    </p:anim>
                                    <p:animEffect transition="in" filter="fade">
                                      <p:cBhvr>
                                        <p:cTn id="66" dur="500"/>
                                        <p:tgtEl>
                                          <p:spTgt spid="23"/>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25"/>
                                        </p:tgtEl>
                                        <p:attrNameLst>
                                          <p:attrName>style.visibility</p:attrName>
                                        </p:attrNameLst>
                                      </p:cBhvr>
                                      <p:to>
                                        <p:strVal val="visible"/>
                                      </p:to>
                                    </p:set>
                                    <p:anim calcmode="lin" valueType="num">
                                      <p:cBhvr>
                                        <p:cTn id="69" dur="500" fill="hold"/>
                                        <p:tgtEl>
                                          <p:spTgt spid="25"/>
                                        </p:tgtEl>
                                        <p:attrNameLst>
                                          <p:attrName>ppt_w</p:attrName>
                                        </p:attrNameLst>
                                      </p:cBhvr>
                                      <p:tavLst>
                                        <p:tav tm="0">
                                          <p:val>
                                            <p:fltVal val="0"/>
                                          </p:val>
                                        </p:tav>
                                        <p:tav tm="100000">
                                          <p:val>
                                            <p:strVal val="#ppt_w"/>
                                          </p:val>
                                        </p:tav>
                                      </p:tavLst>
                                    </p:anim>
                                    <p:anim calcmode="lin" valueType="num">
                                      <p:cBhvr>
                                        <p:cTn id="70" dur="500" fill="hold"/>
                                        <p:tgtEl>
                                          <p:spTgt spid="25"/>
                                        </p:tgtEl>
                                        <p:attrNameLst>
                                          <p:attrName>ppt_h</p:attrName>
                                        </p:attrNameLst>
                                      </p:cBhvr>
                                      <p:tavLst>
                                        <p:tav tm="0">
                                          <p:val>
                                            <p:fltVal val="0"/>
                                          </p:val>
                                        </p:tav>
                                        <p:tav tm="100000">
                                          <p:val>
                                            <p:strVal val="#ppt_h"/>
                                          </p:val>
                                        </p:tav>
                                      </p:tavLst>
                                    </p:anim>
                                    <p:animEffect transition="in" filter="fade">
                                      <p:cBhvr>
                                        <p:cTn id="71" dur="500"/>
                                        <p:tgtEl>
                                          <p:spTgt spid="25"/>
                                        </p:tgtEl>
                                      </p:cBhvr>
                                    </p:animEffect>
                                  </p:childTnLst>
                                </p:cTn>
                              </p:par>
                            </p:childTnLst>
                          </p:cTn>
                        </p:par>
                        <p:par>
                          <p:cTn id="72" fill="hold">
                            <p:stCondLst>
                              <p:cond delay="500"/>
                            </p:stCondLst>
                            <p:childTnLst>
                              <p:par>
                                <p:cTn id="73" presetID="22" presetClass="entr" presetSubtype="2" fill="hold" nodeType="afterEffect">
                                  <p:stCondLst>
                                    <p:cond delay="0"/>
                                  </p:stCondLst>
                                  <p:childTnLst>
                                    <p:set>
                                      <p:cBhvr>
                                        <p:cTn id="74" dur="1" fill="hold">
                                          <p:stCondLst>
                                            <p:cond delay="0"/>
                                          </p:stCondLst>
                                        </p:cTn>
                                        <p:tgtEl>
                                          <p:spTgt spid="26"/>
                                        </p:tgtEl>
                                        <p:attrNameLst>
                                          <p:attrName>style.visibility</p:attrName>
                                        </p:attrNameLst>
                                      </p:cBhvr>
                                      <p:to>
                                        <p:strVal val="visible"/>
                                      </p:to>
                                    </p:set>
                                    <p:animEffect transition="in" filter="wipe(right)">
                                      <p:cBhvr>
                                        <p:cTn id="75" dur="500"/>
                                        <p:tgtEl>
                                          <p:spTgt spid="26"/>
                                        </p:tgtEl>
                                      </p:cBhvr>
                                    </p:animEffect>
                                  </p:childTnLst>
                                </p:cTn>
                              </p:par>
                              <p:par>
                                <p:cTn id="76" presetID="22" presetClass="entr" presetSubtype="4" fill="hold" nodeType="withEffect">
                                  <p:stCondLst>
                                    <p:cond delay="0"/>
                                  </p:stCondLst>
                                  <p:childTnLst>
                                    <p:set>
                                      <p:cBhvr>
                                        <p:cTn id="77" dur="1" fill="hold">
                                          <p:stCondLst>
                                            <p:cond delay="0"/>
                                          </p:stCondLst>
                                        </p:cTn>
                                        <p:tgtEl>
                                          <p:spTgt spid="27"/>
                                        </p:tgtEl>
                                        <p:attrNameLst>
                                          <p:attrName>style.visibility</p:attrName>
                                        </p:attrNameLst>
                                      </p:cBhvr>
                                      <p:to>
                                        <p:strVal val="visible"/>
                                      </p:to>
                                    </p:set>
                                    <p:animEffect transition="in" filter="wipe(down)">
                                      <p:cBhvr>
                                        <p:cTn id="78" dur="500"/>
                                        <p:tgtEl>
                                          <p:spTgt spid="27"/>
                                        </p:tgtEl>
                                      </p:cBhvr>
                                    </p:animEffect>
                                  </p:childTnLst>
                                </p:cTn>
                              </p:par>
                              <p:par>
                                <p:cTn id="79" presetID="22" presetClass="entr" presetSubtype="8" fill="hold" nodeType="with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wipe(left)">
                                      <p:cBhvr>
                                        <p:cTn id="81" dur="500"/>
                                        <p:tgtEl>
                                          <p:spTgt spid="28"/>
                                        </p:tgtEl>
                                      </p:cBhvr>
                                    </p:animEffect>
                                  </p:childTnLst>
                                </p:cTn>
                              </p:par>
                            </p:childTnLst>
                          </p:cTn>
                        </p:par>
                        <p:par>
                          <p:cTn id="82" fill="hold">
                            <p:stCondLst>
                              <p:cond delay="1000"/>
                            </p:stCondLst>
                            <p:childTnLst>
                              <p:par>
                                <p:cTn id="83" presetID="16" presetClass="entr" presetSubtype="37"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barn(outVertical)">
                                      <p:cBhvr>
                                        <p:cTn id="85" dur="500"/>
                                        <p:tgtEl>
                                          <p:spTgt spid="29"/>
                                        </p:tgtEl>
                                      </p:cBhvr>
                                    </p:animEffect>
                                  </p:childTnLst>
                                </p:cTn>
                              </p:par>
                              <p:par>
                                <p:cTn id="86" presetID="16" presetClass="entr" presetSubtype="37" fill="hold" grpId="0" nodeType="withEffect">
                                  <p:stCondLst>
                                    <p:cond delay="0"/>
                                  </p:stCondLst>
                                  <p:childTnLst>
                                    <p:set>
                                      <p:cBhvr>
                                        <p:cTn id="87" dur="1" fill="hold">
                                          <p:stCondLst>
                                            <p:cond delay="0"/>
                                          </p:stCondLst>
                                        </p:cTn>
                                        <p:tgtEl>
                                          <p:spTgt spid="30"/>
                                        </p:tgtEl>
                                        <p:attrNameLst>
                                          <p:attrName>style.visibility</p:attrName>
                                        </p:attrNameLst>
                                      </p:cBhvr>
                                      <p:to>
                                        <p:strVal val="visible"/>
                                      </p:to>
                                    </p:set>
                                    <p:animEffect transition="in" filter="barn(outVertical)">
                                      <p:cBhvr>
                                        <p:cTn id="88" dur="500"/>
                                        <p:tgtEl>
                                          <p:spTgt spid="30"/>
                                        </p:tgtEl>
                                      </p:cBhvr>
                                    </p:animEffect>
                                  </p:childTnLst>
                                </p:cTn>
                              </p:par>
                              <p:par>
                                <p:cTn id="89" presetID="16" presetClass="entr" presetSubtype="37" fill="hold" grpId="0" nodeType="with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barn(outVertical)">
                                      <p:cBhvr>
                                        <p:cTn id="91" dur="500"/>
                                        <p:tgtEl>
                                          <p:spTgt spid="33"/>
                                        </p:tgtEl>
                                      </p:cBhvr>
                                    </p:animEffect>
                                  </p:childTnLst>
                                </p:cTn>
                              </p:par>
                              <p:par>
                                <p:cTn id="92" presetID="10" presetClass="entr" presetSubtype="0" fill="hold" nodeType="withEffect">
                                  <p:stCondLst>
                                    <p:cond delay="0"/>
                                  </p:stCondLst>
                                  <p:childTnLst>
                                    <p:set>
                                      <p:cBhvr>
                                        <p:cTn id="93" dur="1" fill="hold">
                                          <p:stCondLst>
                                            <p:cond delay="0"/>
                                          </p:stCondLst>
                                        </p:cTn>
                                        <p:tgtEl>
                                          <p:spTgt spid="20"/>
                                        </p:tgtEl>
                                        <p:attrNameLst>
                                          <p:attrName>style.visibility</p:attrName>
                                        </p:attrNameLst>
                                      </p:cBhvr>
                                      <p:to>
                                        <p:strVal val="visible"/>
                                      </p:to>
                                    </p:set>
                                    <p:animEffect transition="in" filter="fade">
                                      <p:cBhvr>
                                        <p:cTn id="94" dur="500"/>
                                        <p:tgtEl>
                                          <p:spTgt spid="20"/>
                                        </p:tgtEl>
                                      </p:cBhvr>
                                    </p:animEffect>
                                  </p:childTnLst>
                                </p:cTn>
                              </p:par>
                              <p:par>
                                <p:cTn id="95" presetID="10" presetClass="entr" presetSubtype="0" fill="hold" nodeType="withEffect">
                                  <p:stCondLst>
                                    <p:cond delay="0"/>
                                  </p:stCondLst>
                                  <p:childTnLst>
                                    <p:set>
                                      <p:cBhvr>
                                        <p:cTn id="96" dur="1" fill="hold">
                                          <p:stCondLst>
                                            <p:cond delay="0"/>
                                          </p:stCondLst>
                                        </p:cTn>
                                        <p:tgtEl>
                                          <p:spTgt spid="19"/>
                                        </p:tgtEl>
                                        <p:attrNameLst>
                                          <p:attrName>style.visibility</p:attrName>
                                        </p:attrNameLst>
                                      </p:cBhvr>
                                      <p:to>
                                        <p:strVal val="visible"/>
                                      </p:to>
                                    </p:set>
                                    <p:animEffect transition="in" filter="fade">
                                      <p:cBhvr>
                                        <p:cTn id="9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 grpId="0" animBg="1"/>
      <p:bldP spid="31" grpId="0" animBg="1"/>
      <p:bldP spid="44" grpId="0" animBg="1"/>
      <p:bldP spid="45" grpId="0" animBg="1"/>
      <p:bldP spid="46" grpId="0" animBg="1"/>
      <p:bldP spid="8" grpId="0">
        <p:tmplLst>
          <p:tmpl>
            <p:tnLst>
              <p:par>
                <p:cTn presetID="10" presetClass="entr" presetSubtype="0" fill="hold" nodeType="clickEffect">
                  <p:stCondLst>
                    <p:cond delay="0"/>
                  </p:st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P spid="21" grpId="0">
        <p:tmplLst>
          <p:tmpl>
            <p:tnLst>
              <p:par>
                <p:cTn presetID="10" presetClass="entr" presetSubtype="0" fill="hold" nodeType="withEffect">
                  <p:stCondLst>
                    <p:cond delay="0"/>
                  </p:stCondLst>
                  <p:childTnLst>
                    <p:set>
                      <p:cBhvr>
                        <p:cTn dur="1" fill="hold">
                          <p:stCondLst>
                            <p:cond delay="0"/>
                          </p:stCondLst>
                        </p:cTn>
                        <p:tgtEl>
                          <p:spTgt spid="21"/>
                        </p:tgtEl>
                        <p:attrNameLst>
                          <p:attrName>style.visibility</p:attrName>
                        </p:attrNameLst>
                      </p:cBhvr>
                      <p:to>
                        <p:strVal val="visible"/>
                      </p:to>
                    </p:set>
                    <p:animEffect transition="in" filter="fade">
                      <p:cBhvr>
                        <p:cTn dur="500"/>
                        <p:tgtEl>
                          <p:spTgt spid="21"/>
                        </p:tgtEl>
                      </p:cBhvr>
                    </p:animEffect>
                  </p:childTnLst>
                </p:cTn>
              </p:par>
            </p:tnLst>
          </p:tmpl>
        </p:tmplLst>
      </p:bldP>
      <p:bldP spid="24" grpId="0">
        <p:tmplLst>
          <p:tmpl>
            <p:tnLst>
              <p:par>
                <p:cTn presetID="10" presetClass="entr" presetSubtype="0" fill="hold" nodeType="withEffect">
                  <p:stCondLst>
                    <p:cond delay="0"/>
                  </p:stCondLst>
                  <p:childTnLst>
                    <p:set>
                      <p:cBhvr>
                        <p:cTn dur="1" fill="hold">
                          <p:stCondLst>
                            <p:cond delay="0"/>
                          </p:stCondLst>
                        </p:cTn>
                        <p:tgtEl>
                          <p:spTgt spid="24"/>
                        </p:tgtEl>
                        <p:attrNameLst>
                          <p:attrName>style.visibility</p:attrName>
                        </p:attrNameLst>
                      </p:cBhvr>
                      <p:to>
                        <p:strVal val="visible"/>
                      </p:to>
                    </p:set>
                    <p:animEffect transition="in" filter="fade">
                      <p:cBhvr>
                        <p:cTn dur="500"/>
                        <p:tgtEl>
                          <p:spTgt spid="24"/>
                        </p:tgtEl>
                      </p:cBhvr>
                    </p:animEffect>
                  </p:childTnLst>
                </p:cTn>
              </p:par>
            </p:tnLst>
          </p:tmpl>
        </p:tmplLst>
      </p:bldP>
      <p:bldP spid="22" grpId="0" animBg="1"/>
      <p:bldP spid="23" grpId="0" animBg="1"/>
      <p:bldP spid="25" grpId="0" animBg="1"/>
      <p:bldP spid="29" grpId="0" animBg="1"/>
      <p:bldP spid="30" grpId="0" animBg="1"/>
      <p:bldP spid="33"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Agenda ">
    <p:spTree>
      <p:nvGrpSpPr>
        <p:cNvPr id="1" name=""/>
        <p:cNvGrpSpPr/>
        <p:nvPr/>
      </p:nvGrpSpPr>
      <p:grpSpPr>
        <a:xfrm>
          <a:off x="0" y="0"/>
          <a:ext cx="0" cy="0"/>
          <a:chOff x="0" y="0"/>
          <a:chExt cx="0" cy="0"/>
        </a:xfrm>
      </p:grpSpPr>
      <p:sp>
        <p:nvSpPr>
          <p:cNvPr id="6" name="Text Placeholder 3"/>
          <p:cNvSpPr>
            <a:spLocks noGrp="1"/>
          </p:cNvSpPr>
          <p:nvPr>
            <p:ph type="body" sz="quarter" idx="10"/>
          </p:nvPr>
        </p:nvSpPr>
        <p:spPr>
          <a:xfrm>
            <a:off x="354662" y="910097"/>
            <a:ext cx="8452788" cy="5245768"/>
          </a:xfrm>
          <a:prstGeom prst="rect">
            <a:avLst/>
          </a:prstGeom>
          <a:solidFill>
            <a:schemeClr val="bg1">
              <a:lumMod val="95000"/>
            </a:schemeClr>
          </a:solidFill>
          <a:ln w="19050">
            <a:solidFill>
              <a:schemeClr val="accent1"/>
            </a:solidFill>
          </a:ln>
        </p:spPr>
        <p:txBody>
          <a:bodyPr vert="horz" lIns="182880" tIns="91440"/>
          <a:lstStyle>
            <a:lvl1pPr marL="344488" indent="-344488">
              <a:spcBef>
                <a:spcPts val="1200"/>
              </a:spcBef>
              <a:buClr>
                <a:schemeClr val="accent1"/>
              </a:buClr>
              <a:buFont typeface="+mj-lt"/>
              <a:buAutoNum type="arabicPeriod"/>
              <a:defRPr sz="2000" b="1">
                <a:solidFill>
                  <a:schemeClr val="accent1"/>
                </a:solidFill>
              </a:defRPr>
            </a:lvl1pPr>
            <a:lvl2pPr marL="344488" indent="0">
              <a:buClr>
                <a:schemeClr val="accent1"/>
              </a:buClr>
              <a:buFont typeface="Arial" panose="020B0604020202020204" pitchFamily="34" charset="0"/>
              <a:buNone/>
              <a:defRPr sz="2000">
                <a:solidFill>
                  <a:schemeClr val="tx2"/>
                </a:solidFill>
              </a:defRPr>
            </a:lvl2pPr>
            <a:lvl3pPr marL="569913" indent="-225425">
              <a:buClr>
                <a:schemeClr val="accent1"/>
              </a:buClr>
              <a:buFont typeface="Arial" panose="020B0604020202020204" pitchFamily="34" charset="0"/>
              <a:buChar char="•"/>
              <a:defRPr sz="1800">
                <a:solidFill>
                  <a:schemeClr val="tx2"/>
                </a:solidFill>
              </a:defRPr>
            </a:lvl3pPr>
            <a:lvl4pPr marL="801688" indent="-231775">
              <a:buClr>
                <a:schemeClr val="accent1"/>
              </a:buClr>
              <a:buFont typeface="Helvetica LT Std" panose="020B0504020202020204" pitchFamily="34" charset="0"/>
              <a:buChar char="–"/>
              <a:defRPr sz="1600">
                <a:solidFill>
                  <a:schemeClr val="tx2"/>
                </a:solidFill>
              </a:defRPr>
            </a:lvl4pPr>
            <a:lvl5pPr marL="1027113" indent="-225425">
              <a:buClr>
                <a:schemeClr val="accent1"/>
              </a:buClr>
              <a:buFont typeface="Wingdings" panose="05000000000000000000" pitchFamily="2" charset="2"/>
              <a:buChar char="§"/>
              <a:tabLst>
                <a:tab pos="1147763" algn="l"/>
              </a:tabLst>
              <a:defRPr sz="1600">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Box 3"/>
          <p:cNvSpPr txBox="1"/>
          <p:nvPr/>
        </p:nvSpPr>
        <p:spPr>
          <a:xfrm>
            <a:off x="88200" y="6424511"/>
            <a:ext cx="5998265" cy="400110"/>
          </a:xfrm>
          <a:prstGeom prst="rect">
            <a:avLst/>
          </a:prstGeom>
          <a:noFill/>
        </p:spPr>
        <p:txBody>
          <a:bodyPr wrap="square" rtlCol="0">
            <a:spAutoFit/>
          </a:bodyPr>
          <a:lstStyle/>
          <a:p>
            <a:pPr>
              <a:defRPr/>
            </a:pPr>
            <a:r>
              <a:rPr lang="en-US" sz="1000" cap="all" dirty="0" smtClean="0">
                <a:solidFill>
                  <a:srgbClr val="BFBFBF"/>
                </a:solidFill>
                <a:latin typeface="Open Sans Semibold"/>
              </a:rPr>
              <a:t>Confidential and Propriety to Owens &amp; Minor Distribution, Inc.</a:t>
            </a:r>
          </a:p>
          <a:p>
            <a:endParaRPr lang="en-US" sz="1000" dirty="0">
              <a:solidFill>
                <a:srgbClr val="FFFFFF">
                  <a:lumMod val="75000"/>
                </a:srgbClr>
              </a:solidFill>
              <a:latin typeface="Open Sans Semibold"/>
            </a:endParaRPr>
          </a:p>
        </p:txBody>
      </p:sp>
      <p:sp>
        <p:nvSpPr>
          <p:cNvPr id="5" name="TextBox 4"/>
          <p:cNvSpPr txBox="1"/>
          <p:nvPr/>
        </p:nvSpPr>
        <p:spPr>
          <a:xfrm>
            <a:off x="8369450" y="6470677"/>
            <a:ext cx="774549" cy="338554"/>
          </a:xfrm>
          <a:prstGeom prst="rect">
            <a:avLst/>
          </a:prstGeom>
          <a:noFill/>
        </p:spPr>
        <p:txBody>
          <a:bodyPr wrap="square" rtlCol="0">
            <a:spAutoFit/>
          </a:bodyPr>
          <a:lstStyle/>
          <a:p>
            <a:fld id="{3D84F2F9-315C-FD42-A941-A992AC045A1A}" type="slidenum">
              <a:rPr lang="en-US" sz="1600" smtClean="0">
                <a:solidFill>
                  <a:srgbClr val="FFFFFF"/>
                </a:solidFill>
                <a:latin typeface="Open Sans Semibold"/>
              </a:rPr>
              <a:pPr/>
              <a:t>‹#›</a:t>
            </a:fld>
            <a:endParaRPr lang="en-US" sz="1600" dirty="0">
              <a:solidFill>
                <a:srgbClr val="FFFFFF"/>
              </a:solidFill>
              <a:latin typeface="Open Sans Semibold"/>
            </a:endParaRPr>
          </a:p>
        </p:txBody>
      </p:sp>
      <p:sp>
        <p:nvSpPr>
          <p:cNvPr id="7" name="TextBox 6"/>
          <p:cNvSpPr txBox="1"/>
          <p:nvPr userDrawn="1"/>
        </p:nvSpPr>
        <p:spPr>
          <a:xfrm>
            <a:off x="88200" y="6424511"/>
            <a:ext cx="5998265" cy="400110"/>
          </a:xfrm>
          <a:prstGeom prst="rect">
            <a:avLst/>
          </a:prstGeom>
          <a:noFill/>
        </p:spPr>
        <p:txBody>
          <a:bodyPr wrap="square" rtlCol="0">
            <a:spAutoFit/>
          </a:bodyPr>
          <a:lstStyle/>
          <a:p>
            <a:pPr>
              <a:defRPr/>
            </a:pPr>
            <a:r>
              <a:rPr lang="en-US" sz="1000" cap="all" dirty="0" smtClean="0">
                <a:solidFill>
                  <a:srgbClr val="BFBFBF"/>
                </a:solidFill>
                <a:latin typeface="Open Sans Semibold"/>
              </a:rPr>
              <a:t>Confidential and Propriety to Owens &amp; Minor Distribution, Inc.</a:t>
            </a:r>
          </a:p>
          <a:p>
            <a:endParaRPr lang="en-US" sz="1000" dirty="0">
              <a:solidFill>
                <a:srgbClr val="FFFFFF">
                  <a:lumMod val="75000"/>
                </a:srgbClr>
              </a:solidFill>
              <a:latin typeface="Open Sans Semibold"/>
            </a:endParaRPr>
          </a:p>
        </p:txBody>
      </p:sp>
      <p:sp>
        <p:nvSpPr>
          <p:cNvPr id="8" name="TextBox 7"/>
          <p:cNvSpPr txBox="1"/>
          <p:nvPr userDrawn="1"/>
        </p:nvSpPr>
        <p:spPr>
          <a:xfrm>
            <a:off x="8369450" y="6470677"/>
            <a:ext cx="774549" cy="338554"/>
          </a:xfrm>
          <a:prstGeom prst="rect">
            <a:avLst/>
          </a:prstGeom>
          <a:noFill/>
        </p:spPr>
        <p:txBody>
          <a:bodyPr wrap="square" rtlCol="0">
            <a:spAutoFit/>
          </a:bodyPr>
          <a:lstStyle/>
          <a:p>
            <a:fld id="{3D84F2F9-315C-FD42-A941-A992AC045A1A}" type="slidenum">
              <a:rPr lang="en-US" sz="1600" smtClean="0">
                <a:solidFill>
                  <a:srgbClr val="FFFFFF"/>
                </a:solidFill>
                <a:latin typeface="Open Sans Semibold"/>
              </a:rPr>
              <a:pPr/>
              <a:t>‹#›</a:t>
            </a:fld>
            <a:endParaRPr lang="en-US" sz="1600" dirty="0">
              <a:solidFill>
                <a:srgbClr val="FFFFFF"/>
              </a:solidFill>
              <a:latin typeface="Open Sans Semibold"/>
            </a:endParaRPr>
          </a:p>
        </p:txBody>
      </p:sp>
      <p:sp>
        <p:nvSpPr>
          <p:cNvPr id="9" name="Title 1"/>
          <p:cNvSpPr>
            <a:spLocks noGrp="1"/>
          </p:cNvSpPr>
          <p:nvPr>
            <p:ph type="title"/>
          </p:nvPr>
        </p:nvSpPr>
        <p:spPr>
          <a:xfrm>
            <a:off x="1155514" y="111716"/>
            <a:ext cx="6830246" cy="663599"/>
          </a:xfrm>
          <a:prstGeom prst="rect">
            <a:avLst/>
          </a:prstGeom>
        </p:spPr>
        <p:txBody>
          <a:bodyPr vert="horz"/>
          <a:lstStyle>
            <a:lvl1pPr algn="l">
              <a:defRPr sz="3000" b="1">
                <a:solidFill>
                  <a:srgbClr val="98002E"/>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3037240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tmplLst>
          <p:tmpl>
            <p:tnLst>
              <p:par>
                <p:cTn presetID="10" presetClass="entr" presetSubtype="0" fill="hold" nodeType="withEffect">
                  <p:stCondLst>
                    <p:cond delay="0"/>
                  </p:stCondLst>
                  <p:childTnLst>
                    <p:set>
                      <p:cBhvr>
                        <p:cTn dur="1" fill="hold">
                          <p:stCondLst>
                            <p:cond delay="0"/>
                          </p:stCondLst>
                        </p:cTn>
                        <p:tgtEl>
                          <p:spTgt spid="6"/>
                        </p:tgtEl>
                        <p:attrNameLst>
                          <p:attrName>style.visibility</p:attrName>
                        </p:attrNameLst>
                      </p:cBhvr>
                      <p:to>
                        <p:strVal val="visible"/>
                      </p:to>
                    </p:set>
                    <p:animEffect transition="in" filter="fade">
                      <p:cBhvr>
                        <p:cTn dur="500"/>
                        <p:tgtEl>
                          <p:spTgt spid="6"/>
                        </p:tgtEl>
                      </p:cBhvr>
                    </p:animEffect>
                  </p:childTnLst>
                </p:cTn>
              </p:par>
            </p:tnLst>
          </p:tmpl>
        </p:tmplLst>
      </p:bldP>
    </p:bldLst>
  </p:timing>
  <p:extLst mod="1">
    <p:ext uri="{DCECCB84-F9BA-43D5-87BE-67443E8EF086}">
      <p15:sldGuideLst xmlns:p15="http://schemas.microsoft.com/office/powerpoint/2012/main" xmlns=""/>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Chart">
    <p:spTree>
      <p:nvGrpSpPr>
        <p:cNvPr id="1" name=""/>
        <p:cNvGrpSpPr/>
        <p:nvPr/>
      </p:nvGrpSpPr>
      <p:grpSpPr>
        <a:xfrm>
          <a:off x="0" y="0"/>
          <a:ext cx="0" cy="0"/>
          <a:chOff x="0" y="0"/>
          <a:chExt cx="0" cy="0"/>
        </a:xfrm>
      </p:grpSpPr>
      <p:sp>
        <p:nvSpPr>
          <p:cNvPr id="7" name="Chart Placeholder 6"/>
          <p:cNvSpPr>
            <a:spLocks noGrp="1"/>
          </p:cNvSpPr>
          <p:nvPr>
            <p:ph type="chart" sz="quarter" idx="10"/>
          </p:nvPr>
        </p:nvSpPr>
        <p:spPr>
          <a:xfrm>
            <a:off x="342900" y="1536701"/>
            <a:ext cx="8464550" cy="4614862"/>
          </a:xfrm>
          <a:prstGeom prst="rect">
            <a:avLst/>
          </a:prstGeom>
        </p:spPr>
        <p:txBody>
          <a:bodyPr/>
          <a:lstStyle>
            <a:lvl1pPr marL="0" indent="0">
              <a:buNone/>
              <a:defRPr sz="2400">
                <a:solidFill>
                  <a:schemeClr val="tx2"/>
                </a:solidFill>
              </a:defRPr>
            </a:lvl1pPr>
          </a:lstStyle>
          <a:p>
            <a:r>
              <a:rPr lang="en-US" smtClean="0"/>
              <a:t>Click icon to add chart</a:t>
            </a:r>
            <a:endParaRPr lang="en-US"/>
          </a:p>
        </p:txBody>
      </p:sp>
      <p:sp>
        <p:nvSpPr>
          <p:cNvPr id="4" name="TextBox 3"/>
          <p:cNvSpPr txBox="1"/>
          <p:nvPr/>
        </p:nvSpPr>
        <p:spPr>
          <a:xfrm>
            <a:off x="88200" y="6424511"/>
            <a:ext cx="5998265" cy="400110"/>
          </a:xfrm>
          <a:prstGeom prst="rect">
            <a:avLst/>
          </a:prstGeom>
          <a:noFill/>
        </p:spPr>
        <p:txBody>
          <a:bodyPr wrap="square" rtlCol="0">
            <a:spAutoFit/>
          </a:bodyPr>
          <a:lstStyle/>
          <a:p>
            <a:pPr>
              <a:defRPr/>
            </a:pPr>
            <a:r>
              <a:rPr lang="en-US" sz="1000" cap="all" dirty="0" smtClean="0">
                <a:solidFill>
                  <a:srgbClr val="BFBFBF"/>
                </a:solidFill>
                <a:latin typeface="Open Sans Semibold"/>
              </a:rPr>
              <a:t>Confidential and Propriety to Owens &amp; Minor Distribution, Inc.</a:t>
            </a:r>
          </a:p>
          <a:p>
            <a:endParaRPr lang="en-US" sz="1000" dirty="0">
              <a:solidFill>
                <a:srgbClr val="FFFFFF">
                  <a:lumMod val="75000"/>
                </a:srgbClr>
              </a:solidFill>
              <a:latin typeface="Open Sans Semibold"/>
            </a:endParaRPr>
          </a:p>
        </p:txBody>
      </p:sp>
      <p:sp>
        <p:nvSpPr>
          <p:cNvPr id="5" name="TextBox 4"/>
          <p:cNvSpPr txBox="1"/>
          <p:nvPr/>
        </p:nvSpPr>
        <p:spPr>
          <a:xfrm>
            <a:off x="8369450" y="6470677"/>
            <a:ext cx="774549" cy="338554"/>
          </a:xfrm>
          <a:prstGeom prst="rect">
            <a:avLst/>
          </a:prstGeom>
          <a:noFill/>
        </p:spPr>
        <p:txBody>
          <a:bodyPr wrap="square" rtlCol="0">
            <a:spAutoFit/>
          </a:bodyPr>
          <a:lstStyle/>
          <a:p>
            <a:fld id="{3D84F2F9-315C-FD42-A941-A992AC045A1A}" type="slidenum">
              <a:rPr lang="en-US" sz="1600" smtClean="0">
                <a:solidFill>
                  <a:srgbClr val="FFFFFF"/>
                </a:solidFill>
                <a:latin typeface="Open Sans Semibold"/>
              </a:rPr>
              <a:pPr/>
              <a:t>‹#›</a:t>
            </a:fld>
            <a:endParaRPr lang="en-US" sz="1600" dirty="0">
              <a:solidFill>
                <a:srgbClr val="FFFFFF"/>
              </a:solidFill>
              <a:latin typeface="Open Sans Semibold"/>
            </a:endParaRPr>
          </a:p>
        </p:txBody>
      </p:sp>
      <p:sp>
        <p:nvSpPr>
          <p:cNvPr id="6" name="TextBox 5"/>
          <p:cNvSpPr txBox="1"/>
          <p:nvPr userDrawn="1"/>
        </p:nvSpPr>
        <p:spPr>
          <a:xfrm>
            <a:off x="88200" y="6424511"/>
            <a:ext cx="5998265" cy="400110"/>
          </a:xfrm>
          <a:prstGeom prst="rect">
            <a:avLst/>
          </a:prstGeom>
          <a:noFill/>
        </p:spPr>
        <p:txBody>
          <a:bodyPr wrap="square" rtlCol="0">
            <a:spAutoFit/>
          </a:bodyPr>
          <a:lstStyle/>
          <a:p>
            <a:pPr>
              <a:defRPr/>
            </a:pPr>
            <a:r>
              <a:rPr lang="en-US" sz="1000" cap="all" dirty="0" smtClean="0">
                <a:solidFill>
                  <a:srgbClr val="BFBFBF"/>
                </a:solidFill>
                <a:latin typeface="Open Sans Semibold"/>
              </a:rPr>
              <a:t>Confidential and Propriety to Owens &amp; Minor Distribution, Inc.</a:t>
            </a:r>
          </a:p>
          <a:p>
            <a:endParaRPr lang="en-US" sz="1000" dirty="0">
              <a:solidFill>
                <a:srgbClr val="FFFFFF">
                  <a:lumMod val="75000"/>
                </a:srgbClr>
              </a:solidFill>
              <a:latin typeface="Open Sans Semibold"/>
            </a:endParaRPr>
          </a:p>
        </p:txBody>
      </p:sp>
      <p:sp>
        <p:nvSpPr>
          <p:cNvPr id="8" name="TextBox 7"/>
          <p:cNvSpPr txBox="1"/>
          <p:nvPr userDrawn="1"/>
        </p:nvSpPr>
        <p:spPr>
          <a:xfrm>
            <a:off x="8369450" y="6470677"/>
            <a:ext cx="774549" cy="338554"/>
          </a:xfrm>
          <a:prstGeom prst="rect">
            <a:avLst/>
          </a:prstGeom>
          <a:noFill/>
        </p:spPr>
        <p:txBody>
          <a:bodyPr wrap="square" rtlCol="0">
            <a:spAutoFit/>
          </a:bodyPr>
          <a:lstStyle/>
          <a:p>
            <a:fld id="{3D84F2F9-315C-FD42-A941-A992AC045A1A}" type="slidenum">
              <a:rPr lang="en-US" sz="1600" smtClean="0">
                <a:solidFill>
                  <a:srgbClr val="FFFFFF"/>
                </a:solidFill>
                <a:latin typeface="Open Sans Semibold"/>
              </a:rPr>
              <a:pPr/>
              <a:t>‹#›</a:t>
            </a:fld>
            <a:endParaRPr lang="en-US" sz="1600" dirty="0">
              <a:solidFill>
                <a:srgbClr val="FFFFFF"/>
              </a:solidFill>
              <a:latin typeface="Open Sans Semibold"/>
            </a:endParaRPr>
          </a:p>
        </p:txBody>
      </p:sp>
      <p:sp>
        <p:nvSpPr>
          <p:cNvPr id="9" name="Title 1"/>
          <p:cNvSpPr>
            <a:spLocks noGrp="1"/>
          </p:cNvSpPr>
          <p:nvPr>
            <p:ph type="title"/>
          </p:nvPr>
        </p:nvSpPr>
        <p:spPr>
          <a:xfrm>
            <a:off x="1155514" y="111716"/>
            <a:ext cx="6830246" cy="663599"/>
          </a:xfrm>
          <a:prstGeom prst="rect">
            <a:avLst/>
          </a:prstGeom>
        </p:spPr>
        <p:txBody>
          <a:bodyPr vert="horz"/>
          <a:lstStyle>
            <a:lvl1pPr algn="l">
              <a:defRPr sz="3000" b="1">
                <a:solidFill>
                  <a:srgbClr val="98002E"/>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17233966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nodePh="1">
                                  <p:stCondLst>
                                    <p:cond delay="0"/>
                                  </p:stCondLst>
                                  <p:endCondLst>
                                    <p:cond evt="begin" delay="0">
                                      <p:tn val="5"/>
                                    </p:cond>
                                  </p:end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Agenda ">
    <p:spTree>
      <p:nvGrpSpPr>
        <p:cNvPr id="1" name=""/>
        <p:cNvGrpSpPr/>
        <p:nvPr/>
      </p:nvGrpSpPr>
      <p:grpSpPr>
        <a:xfrm>
          <a:off x="0" y="0"/>
          <a:ext cx="0" cy="0"/>
          <a:chOff x="0" y="0"/>
          <a:chExt cx="0" cy="0"/>
        </a:xfrm>
      </p:grpSpPr>
      <p:sp>
        <p:nvSpPr>
          <p:cNvPr id="6" name="Text Placeholder 3"/>
          <p:cNvSpPr>
            <a:spLocks noGrp="1"/>
          </p:cNvSpPr>
          <p:nvPr>
            <p:ph type="body" sz="quarter" idx="10"/>
          </p:nvPr>
        </p:nvSpPr>
        <p:spPr>
          <a:xfrm>
            <a:off x="354662" y="910097"/>
            <a:ext cx="8452788" cy="5245768"/>
          </a:xfrm>
          <a:prstGeom prst="rect">
            <a:avLst/>
          </a:prstGeom>
          <a:solidFill>
            <a:schemeClr val="bg1">
              <a:lumMod val="95000"/>
            </a:schemeClr>
          </a:solidFill>
          <a:ln w="19050">
            <a:solidFill>
              <a:schemeClr val="accent1"/>
            </a:solidFill>
          </a:ln>
        </p:spPr>
        <p:txBody>
          <a:bodyPr vert="horz" lIns="182880" tIns="91440"/>
          <a:lstStyle>
            <a:lvl1pPr marL="344488" indent="-344488">
              <a:spcBef>
                <a:spcPts val="1200"/>
              </a:spcBef>
              <a:buClr>
                <a:schemeClr val="accent1"/>
              </a:buClr>
              <a:buFont typeface="+mj-lt"/>
              <a:buAutoNum type="arabicPeriod"/>
              <a:defRPr sz="2000" b="1">
                <a:solidFill>
                  <a:schemeClr val="accent1"/>
                </a:solidFill>
              </a:defRPr>
            </a:lvl1pPr>
            <a:lvl2pPr marL="344488" indent="0">
              <a:buClr>
                <a:schemeClr val="accent1"/>
              </a:buClr>
              <a:buFont typeface="Arial" panose="020B0604020202020204" pitchFamily="34" charset="0"/>
              <a:buNone/>
              <a:defRPr sz="2000">
                <a:solidFill>
                  <a:schemeClr val="tx2"/>
                </a:solidFill>
              </a:defRPr>
            </a:lvl2pPr>
            <a:lvl3pPr marL="569913" indent="-225425">
              <a:buClr>
                <a:schemeClr val="accent1"/>
              </a:buClr>
              <a:buFont typeface="Arial" panose="020B0604020202020204" pitchFamily="34" charset="0"/>
              <a:buChar char="•"/>
              <a:defRPr sz="1800">
                <a:solidFill>
                  <a:schemeClr val="tx2"/>
                </a:solidFill>
              </a:defRPr>
            </a:lvl3pPr>
            <a:lvl4pPr marL="801688" indent="-231775">
              <a:buClr>
                <a:schemeClr val="accent1"/>
              </a:buClr>
              <a:buFont typeface="Helvetica LT Std" panose="020B0504020202020204" pitchFamily="34" charset="0"/>
              <a:buChar char="–"/>
              <a:defRPr sz="1600">
                <a:solidFill>
                  <a:schemeClr val="tx2"/>
                </a:solidFill>
              </a:defRPr>
            </a:lvl4pPr>
            <a:lvl5pPr marL="1027113" indent="-225425">
              <a:buClr>
                <a:schemeClr val="accent1"/>
              </a:buClr>
              <a:buFont typeface="Wingdings" panose="05000000000000000000" pitchFamily="2" charset="2"/>
              <a:buChar char="§"/>
              <a:tabLst>
                <a:tab pos="1147763" algn="l"/>
              </a:tabLst>
              <a:defRPr sz="1600">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Box 3"/>
          <p:cNvSpPr txBox="1"/>
          <p:nvPr/>
        </p:nvSpPr>
        <p:spPr>
          <a:xfrm>
            <a:off x="88200" y="6424511"/>
            <a:ext cx="5998265" cy="400110"/>
          </a:xfrm>
          <a:prstGeom prst="rect">
            <a:avLst/>
          </a:prstGeom>
          <a:noFill/>
        </p:spPr>
        <p:txBody>
          <a:bodyPr wrap="square" rtlCol="0">
            <a:spAutoFit/>
          </a:bodyPr>
          <a:lstStyle/>
          <a:p>
            <a:pPr>
              <a:defRPr/>
            </a:pPr>
            <a:r>
              <a:rPr lang="en-US" sz="1000" cap="all" dirty="0" smtClean="0">
                <a:solidFill>
                  <a:srgbClr val="BFBFBF"/>
                </a:solidFill>
                <a:latin typeface="Open Sans Semibold"/>
              </a:rPr>
              <a:t>Confidential and Propriety to Owens &amp; Minor Distribution, Inc.</a:t>
            </a:r>
          </a:p>
          <a:p>
            <a:endParaRPr lang="en-US" sz="1000" dirty="0">
              <a:solidFill>
                <a:srgbClr val="FFFFFF">
                  <a:lumMod val="75000"/>
                </a:srgbClr>
              </a:solidFill>
              <a:latin typeface="Open Sans Semibold"/>
            </a:endParaRPr>
          </a:p>
        </p:txBody>
      </p:sp>
      <p:sp>
        <p:nvSpPr>
          <p:cNvPr id="5" name="TextBox 4"/>
          <p:cNvSpPr txBox="1"/>
          <p:nvPr/>
        </p:nvSpPr>
        <p:spPr>
          <a:xfrm>
            <a:off x="8369450" y="6470677"/>
            <a:ext cx="774549" cy="338554"/>
          </a:xfrm>
          <a:prstGeom prst="rect">
            <a:avLst/>
          </a:prstGeom>
          <a:noFill/>
        </p:spPr>
        <p:txBody>
          <a:bodyPr wrap="square" rtlCol="0">
            <a:spAutoFit/>
          </a:bodyPr>
          <a:lstStyle/>
          <a:p>
            <a:fld id="{3D84F2F9-315C-FD42-A941-A992AC045A1A}" type="slidenum">
              <a:rPr lang="en-US" sz="1600" smtClean="0">
                <a:solidFill>
                  <a:srgbClr val="FFFFFF"/>
                </a:solidFill>
                <a:latin typeface="Open Sans Semibold"/>
              </a:rPr>
              <a:pPr/>
              <a:t>‹#›</a:t>
            </a:fld>
            <a:endParaRPr lang="en-US" sz="1600" dirty="0">
              <a:solidFill>
                <a:srgbClr val="FFFFFF"/>
              </a:solidFill>
              <a:latin typeface="Open Sans Semibold"/>
            </a:endParaRPr>
          </a:p>
        </p:txBody>
      </p:sp>
      <p:sp>
        <p:nvSpPr>
          <p:cNvPr id="7" name="TextBox 6"/>
          <p:cNvSpPr txBox="1"/>
          <p:nvPr userDrawn="1"/>
        </p:nvSpPr>
        <p:spPr>
          <a:xfrm>
            <a:off x="88200" y="6424511"/>
            <a:ext cx="5998265" cy="400110"/>
          </a:xfrm>
          <a:prstGeom prst="rect">
            <a:avLst/>
          </a:prstGeom>
          <a:noFill/>
        </p:spPr>
        <p:txBody>
          <a:bodyPr wrap="square" rtlCol="0">
            <a:spAutoFit/>
          </a:bodyPr>
          <a:lstStyle/>
          <a:p>
            <a:pPr>
              <a:defRPr/>
            </a:pPr>
            <a:r>
              <a:rPr lang="en-US" sz="1000" cap="all" dirty="0" smtClean="0">
                <a:solidFill>
                  <a:srgbClr val="BFBFBF"/>
                </a:solidFill>
                <a:latin typeface="Open Sans Semibold"/>
              </a:rPr>
              <a:t>Confidential and Propriety to Owens &amp; Minor Distribution, Inc.</a:t>
            </a:r>
          </a:p>
          <a:p>
            <a:endParaRPr lang="en-US" sz="1000" dirty="0">
              <a:solidFill>
                <a:srgbClr val="FFFFFF">
                  <a:lumMod val="75000"/>
                </a:srgbClr>
              </a:solidFill>
              <a:latin typeface="Open Sans Semibold"/>
            </a:endParaRPr>
          </a:p>
        </p:txBody>
      </p:sp>
      <p:sp>
        <p:nvSpPr>
          <p:cNvPr id="8" name="TextBox 7"/>
          <p:cNvSpPr txBox="1"/>
          <p:nvPr userDrawn="1"/>
        </p:nvSpPr>
        <p:spPr>
          <a:xfrm>
            <a:off x="8369450" y="6470677"/>
            <a:ext cx="774549" cy="338554"/>
          </a:xfrm>
          <a:prstGeom prst="rect">
            <a:avLst/>
          </a:prstGeom>
          <a:noFill/>
        </p:spPr>
        <p:txBody>
          <a:bodyPr wrap="square" rtlCol="0">
            <a:spAutoFit/>
          </a:bodyPr>
          <a:lstStyle/>
          <a:p>
            <a:fld id="{3D84F2F9-315C-FD42-A941-A992AC045A1A}" type="slidenum">
              <a:rPr lang="en-US" sz="1600" smtClean="0">
                <a:solidFill>
                  <a:srgbClr val="FFFFFF"/>
                </a:solidFill>
                <a:latin typeface="Open Sans Semibold"/>
              </a:rPr>
              <a:pPr/>
              <a:t>‹#›</a:t>
            </a:fld>
            <a:endParaRPr lang="en-US" sz="1600" dirty="0">
              <a:solidFill>
                <a:srgbClr val="FFFFFF"/>
              </a:solidFill>
              <a:latin typeface="Open Sans Semibold"/>
            </a:endParaRPr>
          </a:p>
        </p:txBody>
      </p:sp>
      <p:sp>
        <p:nvSpPr>
          <p:cNvPr id="9" name="Title 1"/>
          <p:cNvSpPr>
            <a:spLocks noGrp="1"/>
          </p:cNvSpPr>
          <p:nvPr>
            <p:ph type="title"/>
          </p:nvPr>
        </p:nvSpPr>
        <p:spPr>
          <a:xfrm>
            <a:off x="1155514" y="111716"/>
            <a:ext cx="6830246" cy="663599"/>
          </a:xfrm>
          <a:prstGeom prst="rect">
            <a:avLst/>
          </a:prstGeom>
        </p:spPr>
        <p:txBody>
          <a:bodyPr vert="horz"/>
          <a:lstStyle>
            <a:lvl1pPr algn="l">
              <a:defRPr sz="3000" b="1">
                <a:solidFill>
                  <a:srgbClr val="98002E"/>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13693424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tmplLst>
          <p:tmpl>
            <p:tnLst>
              <p:par>
                <p:cTn presetID="10" presetClass="entr" presetSubtype="0" fill="hold" nodeType="withEffect">
                  <p:stCondLst>
                    <p:cond delay="0"/>
                  </p:stCondLst>
                  <p:childTnLst>
                    <p:set>
                      <p:cBhvr>
                        <p:cTn dur="1" fill="hold">
                          <p:stCondLst>
                            <p:cond delay="0"/>
                          </p:stCondLst>
                        </p:cTn>
                        <p:tgtEl>
                          <p:spTgt spid="6"/>
                        </p:tgtEl>
                        <p:attrNameLst>
                          <p:attrName>style.visibility</p:attrName>
                        </p:attrNameLst>
                      </p:cBhvr>
                      <p:to>
                        <p:strVal val="visible"/>
                      </p:to>
                    </p:set>
                    <p:animEffect transition="in" filter="fade">
                      <p:cBhvr>
                        <p:cTn dur="500"/>
                        <p:tgtEl>
                          <p:spTgt spid="6"/>
                        </p:tgtEl>
                      </p:cBhvr>
                    </p:animEffect>
                  </p:childTnLst>
                </p:cTn>
              </p:par>
            </p:tnLst>
          </p:tmpl>
        </p:tmplLst>
      </p:bldP>
    </p:bldLst>
  </p:timing>
  <p:extLst mod="1">
    <p:ext uri="{DCECCB84-F9BA-43D5-87BE-67443E8EF086}">
      <p15:sldGuideLst xmlns:p15="http://schemas.microsoft.com/office/powerpoint/2012/main" xmlns=""/>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Chart">
    <p:spTree>
      <p:nvGrpSpPr>
        <p:cNvPr id="1" name=""/>
        <p:cNvGrpSpPr/>
        <p:nvPr/>
      </p:nvGrpSpPr>
      <p:grpSpPr>
        <a:xfrm>
          <a:off x="0" y="0"/>
          <a:ext cx="0" cy="0"/>
          <a:chOff x="0" y="0"/>
          <a:chExt cx="0" cy="0"/>
        </a:xfrm>
      </p:grpSpPr>
      <p:sp>
        <p:nvSpPr>
          <p:cNvPr id="7" name="Chart Placeholder 6"/>
          <p:cNvSpPr>
            <a:spLocks noGrp="1"/>
          </p:cNvSpPr>
          <p:nvPr>
            <p:ph type="chart" sz="quarter" idx="10"/>
          </p:nvPr>
        </p:nvSpPr>
        <p:spPr>
          <a:xfrm>
            <a:off x="342900" y="1536701"/>
            <a:ext cx="8464550" cy="4614862"/>
          </a:xfrm>
          <a:prstGeom prst="rect">
            <a:avLst/>
          </a:prstGeom>
        </p:spPr>
        <p:txBody>
          <a:bodyPr/>
          <a:lstStyle>
            <a:lvl1pPr marL="0" indent="0">
              <a:buNone/>
              <a:defRPr sz="2400">
                <a:solidFill>
                  <a:schemeClr val="tx2"/>
                </a:solidFill>
              </a:defRPr>
            </a:lvl1pPr>
          </a:lstStyle>
          <a:p>
            <a:r>
              <a:rPr lang="en-US" smtClean="0"/>
              <a:t>Click icon to add chart</a:t>
            </a:r>
            <a:endParaRPr lang="en-US" dirty="0"/>
          </a:p>
        </p:txBody>
      </p:sp>
      <p:cxnSp>
        <p:nvCxnSpPr>
          <p:cNvPr id="9" name="Straight Connector 8"/>
          <p:cNvCxnSpPr/>
          <p:nvPr/>
        </p:nvCxnSpPr>
        <p:spPr>
          <a:xfrm>
            <a:off x="2532071" y="1428309"/>
            <a:ext cx="4079858" cy="0"/>
          </a:xfrm>
          <a:prstGeom prst="line">
            <a:avLst/>
          </a:prstGeom>
          <a:ln w="3175">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2532071" y="933445"/>
            <a:ext cx="4079858" cy="0"/>
          </a:xfrm>
          <a:prstGeom prst="line">
            <a:avLst/>
          </a:prstGeom>
          <a:ln w="3175">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12" name="Text Placeholder 11"/>
          <p:cNvSpPr>
            <a:spLocks noGrp="1"/>
          </p:cNvSpPr>
          <p:nvPr>
            <p:ph type="body" sz="quarter" idx="11" hasCustomPrompt="1"/>
          </p:nvPr>
        </p:nvSpPr>
        <p:spPr>
          <a:xfrm>
            <a:off x="2532063" y="940455"/>
            <a:ext cx="4081462" cy="461665"/>
          </a:xfrm>
          <a:prstGeom prst="rect">
            <a:avLst/>
          </a:prstGeom>
        </p:spPr>
        <p:txBody>
          <a:bodyPr>
            <a:spAutoFit/>
          </a:bodyPr>
          <a:lstStyle>
            <a:lvl1pPr marL="0" indent="0" algn="ctr">
              <a:buNone/>
              <a:defRPr sz="2400" b="1">
                <a:solidFill>
                  <a:schemeClr val="accent1"/>
                </a:solidFill>
              </a:defRPr>
            </a:lvl1pPr>
          </a:lstStyle>
          <a:p>
            <a:pPr lvl="0"/>
            <a:r>
              <a:rPr lang="en-US" dirty="0" smtClean="0"/>
              <a:t>Chart Title</a:t>
            </a:r>
            <a:endParaRPr lang="en-US" dirty="0"/>
          </a:p>
        </p:txBody>
      </p:sp>
      <p:sp>
        <p:nvSpPr>
          <p:cNvPr id="8" name="TextBox 7"/>
          <p:cNvSpPr txBox="1"/>
          <p:nvPr/>
        </p:nvSpPr>
        <p:spPr>
          <a:xfrm>
            <a:off x="88200" y="6424511"/>
            <a:ext cx="5998265" cy="400110"/>
          </a:xfrm>
          <a:prstGeom prst="rect">
            <a:avLst/>
          </a:prstGeom>
          <a:noFill/>
        </p:spPr>
        <p:txBody>
          <a:bodyPr wrap="square" rtlCol="0">
            <a:spAutoFit/>
          </a:bodyPr>
          <a:lstStyle/>
          <a:p>
            <a:pPr>
              <a:defRPr/>
            </a:pPr>
            <a:r>
              <a:rPr lang="en-US" sz="1000" cap="all" dirty="0" smtClean="0">
                <a:solidFill>
                  <a:srgbClr val="BFBFBF"/>
                </a:solidFill>
                <a:latin typeface="Open Sans Semibold"/>
              </a:rPr>
              <a:t>Confidential and Propriety to Owens &amp; Minor Distribution, Inc.</a:t>
            </a:r>
          </a:p>
          <a:p>
            <a:endParaRPr lang="en-US" sz="1000" dirty="0">
              <a:solidFill>
                <a:srgbClr val="FFFFFF">
                  <a:lumMod val="75000"/>
                </a:srgbClr>
              </a:solidFill>
              <a:latin typeface="Open Sans Semibold"/>
            </a:endParaRPr>
          </a:p>
        </p:txBody>
      </p:sp>
      <p:sp>
        <p:nvSpPr>
          <p:cNvPr id="11" name="TextBox 10"/>
          <p:cNvSpPr txBox="1"/>
          <p:nvPr/>
        </p:nvSpPr>
        <p:spPr>
          <a:xfrm>
            <a:off x="8369450" y="6470677"/>
            <a:ext cx="774549" cy="338554"/>
          </a:xfrm>
          <a:prstGeom prst="rect">
            <a:avLst/>
          </a:prstGeom>
          <a:noFill/>
        </p:spPr>
        <p:txBody>
          <a:bodyPr wrap="square" rtlCol="0">
            <a:spAutoFit/>
          </a:bodyPr>
          <a:lstStyle/>
          <a:p>
            <a:fld id="{3D84F2F9-315C-FD42-A941-A992AC045A1A}" type="slidenum">
              <a:rPr lang="en-US" sz="1600" smtClean="0">
                <a:solidFill>
                  <a:srgbClr val="FFFFFF"/>
                </a:solidFill>
                <a:latin typeface="Open Sans Semibold"/>
              </a:rPr>
              <a:pPr/>
              <a:t>‹#›</a:t>
            </a:fld>
            <a:endParaRPr lang="en-US" sz="1600" dirty="0">
              <a:solidFill>
                <a:srgbClr val="FFFFFF"/>
              </a:solidFill>
              <a:latin typeface="Open Sans Semibold"/>
            </a:endParaRPr>
          </a:p>
        </p:txBody>
      </p:sp>
      <p:cxnSp>
        <p:nvCxnSpPr>
          <p:cNvPr id="13" name="Straight Connector 12"/>
          <p:cNvCxnSpPr/>
          <p:nvPr userDrawn="1"/>
        </p:nvCxnSpPr>
        <p:spPr>
          <a:xfrm>
            <a:off x="2532071" y="1428309"/>
            <a:ext cx="4079858" cy="0"/>
          </a:xfrm>
          <a:prstGeom prst="line">
            <a:avLst/>
          </a:prstGeom>
          <a:ln w="3175">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userDrawn="1"/>
        </p:nvCxnSpPr>
        <p:spPr>
          <a:xfrm>
            <a:off x="2532071" y="933445"/>
            <a:ext cx="4079858" cy="0"/>
          </a:xfrm>
          <a:prstGeom prst="line">
            <a:avLst/>
          </a:prstGeom>
          <a:ln w="3175">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15" name="TextBox 14"/>
          <p:cNvSpPr txBox="1"/>
          <p:nvPr userDrawn="1"/>
        </p:nvSpPr>
        <p:spPr>
          <a:xfrm>
            <a:off x="88200" y="6424511"/>
            <a:ext cx="5998265" cy="400110"/>
          </a:xfrm>
          <a:prstGeom prst="rect">
            <a:avLst/>
          </a:prstGeom>
          <a:noFill/>
        </p:spPr>
        <p:txBody>
          <a:bodyPr wrap="square" rtlCol="0">
            <a:spAutoFit/>
          </a:bodyPr>
          <a:lstStyle/>
          <a:p>
            <a:pPr>
              <a:defRPr/>
            </a:pPr>
            <a:r>
              <a:rPr lang="en-US" sz="1000" cap="all" dirty="0" smtClean="0">
                <a:solidFill>
                  <a:srgbClr val="BFBFBF"/>
                </a:solidFill>
                <a:latin typeface="Open Sans Semibold"/>
              </a:rPr>
              <a:t>Confidential and Propriety to Owens &amp; Minor Distribution, Inc.</a:t>
            </a:r>
          </a:p>
          <a:p>
            <a:endParaRPr lang="en-US" sz="1000" dirty="0">
              <a:solidFill>
                <a:srgbClr val="FFFFFF">
                  <a:lumMod val="75000"/>
                </a:srgbClr>
              </a:solidFill>
              <a:latin typeface="Open Sans Semibold"/>
            </a:endParaRPr>
          </a:p>
        </p:txBody>
      </p:sp>
      <p:sp>
        <p:nvSpPr>
          <p:cNvPr id="16" name="TextBox 15"/>
          <p:cNvSpPr txBox="1"/>
          <p:nvPr userDrawn="1"/>
        </p:nvSpPr>
        <p:spPr>
          <a:xfrm>
            <a:off x="8369450" y="6470677"/>
            <a:ext cx="774549" cy="338554"/>
          </a:xfrm>
          <a:prstGeom prst="rect">
            <a:avLst/>
          </a:prstGeom>
          <a:noFill/>
        </p:spPr>
        <p:txBody>
          <a:bodyPr wrap="square" rtlCol="0">
            <a:spAutoFit/>
          </a:bodyPr>
          <a:lstStyle/>
          <a:p>
            <a:fld id="{3D84F2F9-315C-FD42-A941-A992AC045A1A}" type="slidenum">
              <a:rPr lang="en-US" sz="1600" smtClean="0">
                <a:solidFill>
                  <a:srgbClr val="FFFFFF"/>
                </a:solidFill>
                <a:latin typeface="Open Sans Semibold"/>
              </a:rPr>
              <a:pPr/>
              <a:t>‹#›</a:t>
            </a:fld>
            <a:endParaRPr lang="en-US" sz="1600" dirty="0">
              <a:solidFill>
                <a:srgbClr val="FFFFFF"/>
              </a:solidFill>
              <a:latin typeface="Open Sans Semibold"/>
            </a:endParaRPr>
          </a:p>
        </p:txBody>
      </p:sp>
      <p:sp>
        <p:nvSpPr>
          <p:cNvPr id="17" name="Title 1"/>
          <p:cNvSpPr>
            <a:spLocks noGrp="1"/>
          </p:cNvSpPr>
          <p:nvPr>
            <p:ph type="title"/>
          </p:nvPr>
        </p:nvSpPr>
        <p:spPr>
          <a:xfrm>
            <a:off x="1155514" y="111716"/>
            <a:ext cx="6830246" cy="663599"/>
          </a:xfrm>
          <a:prstGeom prst="rect">
            <a:avLst/>
          </a:prstGeom>
        </p:spPr>
        <p:txBody>
          <a:bodyPr vert="horz"/>
          <a:lstStyle>
            <a:lvl1pPr algn="l">
              <a:defRPr sz="3000" b="1">
                <a:solidFill>
                  <a:srgbClr val="98002E"/>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2383649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right)">
                                      <p:cBhvr>
                                        <p:cTn id="7" dur="500"/>
                                        <p:tgtEl>
                                          <p:spTgt spid="9"/>
                                        </p:tgtEl>
                                      </p:cBhvr>
                                    </p:animEffect>
                                  </p:childTnLst>
                                </p:cTn>
                              </p:par>
                              <p:par>
                                <p:cTn id="8" presetID="22" presetClass="entr" presetSubtype="8"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left)">
                                      <p:cBhvr>
                                        <p:cTn id="10" dur="500"/>
                                        <p:tgtEl>
                                          <p:spTgt spid="1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2">
                                            <p:txEl>
                                              <p:pRg st="0" end="0"/>
                                            </p:txEl>
                                          </p:spTgt>
                                        </p:tgtEl>
                                        <p:attrNameLst>
                                          <p:attrName>style.visibility</p:attrName>
                                        </p:attrNameLst>
                                      </p:cBhvr>
                                      <p:to>
                                        <p:strVal val="visible"/>
                                      </p:to>
                                    </p:set>
                                    <p:animEffect transition="in" filter="fade">
                                      <p:cBhvr>
                                        <p:cTn id="13" dur="500"/>
                                        <p:tgtEl>
                                          <p:spTgt spid="12">
                                            <p:txEl>
                                              <p:pRg st="0" end="0"/>
                                            </p:txEl>
                                          </p:spTgt>
                                        </p:tgtEl>
                                      </p:cBhvr>
                                    </p:animEffect>
                                  </p:childTnLst>
                                </p:cTn>
                              </p:par>
                              <p:par>
                                <p:cTn id="14" presetID="22" presetClass="entr" presetSubtype="2"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wipe(right)">
                                      <p:cBhvr>
                                        <p:cTn id="16" dur="500"/>
                                        <p:tgtEl>
                                          <p:spTgt spid="13"/>
                                        </p:tgtEl>
                                      </p:cBhvr>
                                    </p:animEffect>
                                  </p:childTnLst>
                                </p:cTn>
                              </p:par>
                              <p:par>
                                <p:cTn id="17" presetID="22" presetClass="entr" presetSubtype="8"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left)">
                                      <p:cBhvr>
                                        <p:cTn id="1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tmplLst>
          <p:tmpl lvl="1">
            <p:tnLst>
              <p:par>
                <p:cTn presetID="10" presetClass="entr" presetSubtype="0" fill="hold" nodeType="with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cTn>
              </p:par>
            </p:tnLst>
          </p:tmpl>
        </p:tmplLst>
      </p:bldP>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1155514" y="68684"/>
            <a:ext cx="6830246" cy="663599"/>
          </a:xfrm>
          <a:prstGeom prst="rect">
            <a:avLst/>
          </a:prstGeom>
        </p:spPr>
        <p:txBody>
          <a:bodyPr vert="horz"/>
          <a:lstStyle>
            <a:lvl1pPr algn="l">
              <a:defRPr sz="2800" b="0">
                <a:solidFill>
                  <a:srgbClr val="98002E"/>
                </a:solidFill>
                <a:latin typeface="+mj-lt"/>
              </a:defRPr>
            </a:lvl1pPr>
          </a:lstStyle>
          <a:p>
            <a:r>
              <a:rPr lang="en-US" smtClean="0"/>
              <a:t>Click to edit Master title style</a:t>
            </a:r>
            <a:endParaRPr lang="en-US" dirty="0"/>
          </a:p>
        </p:txBody>
      </p:sp>
      <p:sp>
        <p:nvSpPr>
          <p:cNvPr id="4" name="Text Placeholder 3"/>
          <p:cNvSpPr>
            <a:spLocks noGrp="1"/>
          </p:cNvSpPr>
          <p:nvPr>
            <p:ph type="body" sz="quarter" idx="10"/>
          </p:nvPr>
        </p:nvSpPr>
        <p:spPr>
          <a:xfrm>
            <a:off x="354661" y="766609"/>
            <a:ext cx="8454698" cy="5537888"/>
          </a:xfrm>
          <a:prstGeom prst="rect">
            <a:avLst/>
          </a:prstGeom>
        </p:spPr>
        <p:txBody>
          <a:bodyPr vert="horz"/>
          <a:lstStyle>
            <a:lvl1pPr>
              <a:defRPr sz="3000">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Box 4"/>
          <p:cNvSpPr txBox="1"/>
          <p:nvPr/>
        </p:nvSpPr>
        <p:spPr>
          <a:xfrm>
            <a:off x="88200" y="6424511"/>
            <a:ext cx="5998265" cy="400110"/>
          </a:xfrm>
          <a:prstGeom prst="rect">
            <a:avLst/>
          </a:prstGeom>
          <a:noFill/>
        </p:spPr>
        <p:txBody>
          <a:bodyPr wrap="square" rtlCol="0">
            <a:spAutoFit/>
          </a:bodyPr>
          <a:lstStyle/>
          <a:p>
            <a:pPr>
              <a:defRPr/>
            </a:pPr>
            <a:r>
              <a:rPr lang="en-US" sz="1000" cap="all" dirty="0" smtClean="0">
                <a:solidFill>
                  <a:srgbClr val="BFBFBF"/>
                </a:solidFill>
                <a:latin typeface="Open Sans Semibold"/>
              </a:rPr>
              <a:t>Confidential and Propriety to Owens &amp; Minor Distribution, Inc.</a:t>
            </a:r>
          </a:p>
          <a:p>
            <a:endParaRPr lang="en-US" sz="1000" dirty="0">
              <a:solidFill>
                <a:srgbClr val="FFFFFF">
                  <a:lumMod val="75000"/>
                </a:srgbClr>
              </a:solidFill>
              <a:latin typeface="Open Sans Semibold"/>
            </a:endParaRPr>
          </a:p>
        </p:txBody>
      </p:sp>
      <p:sp>
        <p:nvSpPr>
          <p:cNvPr id="3" name="TextBox 2"/>
          <p:cNvSpPr txBox="1"/>
          <p:nvPr/>
        </p:nvSpPr>
        <p:spPr>
          <a:xfrm>
            <a:off x="8369450" y="6470677"/>
            <a:ext cx="774549" cy="338554"/>
          </a:xfrm>
          <a:prstGeom prst="rect">
            <a:avLst/>
          </a:prstGeom>
          <a:noFill/>
        </p:spPr>
        <p:txBody>
          <a:bodyPr wrap="square" rtlCol="0">
            <a:spAutoFit/>
          </a:bodyPr>
          <a:lstStyle/>
          <a:p>
            <a:fld id="{3D84F2F9-315C-FD42-A941-A992AC045A1A}" type="slidenum">
              <a:rPr lang="en-US" sz="1600" smtClean="0">
                <a:solidFill>
                  <a:srgbClr val="FFFFFF"/>
                </a:solidFill>
                <a:latin typeface="Open Sans Semibold"/>
              </a:rPr>
              <a:pPr/>
              <a:t>‹#›</a:t>
            </a:fld>
            <a:endParaRPr lang="en-US" sz="1600" dirty="0">
              <a:solidFill>
                <a:srgbClr val="FFFFFF"/>
              </a:solidFill>
              <a:latin typeface="Open Sans Semibold"/>
            </a:endParaRPr>
          </a:p>
        </p:txBody>
      </p:sp>
    </p:spTree>
    <p:extLst>
      <p:ext uri="{BB962C8B-B14F-4D97-AF65-F5344CB8AC3E}">
        <p14:creationId xmlns:p14="http://schemas.microsoft.com/office/powerpoint/2010/main" val="2482925531"/>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1_Text With Images">
    <p:spTree>
      <p:nvGrpSpPr>
        <p:cNvPr id="1" name=""/>
        <p:cNvGrpSpPr/>
        <p:nvPr/>
      </p:nvGrpSpPr>
      <p:grpSpPr>
        <a:xfrm>
          <a:off x="0" y="0"/>
          <a:ext cx="0" cy="0"/>
          <a:chOff x="0" y="0"/>
          <a:chExt cx="0" cy="0"/>
        </a:xfrm>
      </p:grpSpPr>
      <p:sp>
        <p:nvSpPr>
          <p:cNvPr id="2" name="Title 1"/>
          <p:cNvSpPr>
            <a:spLocks noGrp="1"/>
          </p:cNvSpPr>
          <p:nvPr>
            <p:ph type="title"/>
          </p:nvPr>
        </p:nvSpPr>
        <p:spPr>
          <a:xfrm>
            <a:off x="1155514" y="111716"/>
            <a:ext cx="6830246" cy="663599"/>
          </a:xfrm>
          <a:prstGeom prst="rect">
            <a:avLst/>
          </a:prstGeom>
        </p:spPr>
        <p:txBody>
          <a:bodyPr vert="horz"/>
          <a:lstStyle>
            <a:lvl1pPr algn="l">
              <a:defRPr sz="3000" b="1">
                <a:solidFill>
                  <a:srgbClr val="98002E"/>
                </a:solidFill>
              </a:defRPr>
            </a:lvl1pPr>
          </a:lstStyle>
          <a:p>
            <a:r>
              <a:rPr lang="en-US" smtClean="0"/>
              <a:t>Click to edit Master title style</a:t>
            </a:r>
            <a:endParaRPr lang="en-US" dirty="0"/>
          </a:p>
        </p:txBody>
      </p:sp>
      <p:sp>
        <p:nvSpPr>
          <p:cNvPr id="7" name="Picture Placeholder 6"/>
          <p:cNvSpPr>
            <a:spLocks noGrp="1"/>
          </p:cNvSpPr>
          <p:nvPr>
            <p:ph type="pic" sz="quarter" idx="12"/>
          </p:nvPr>
        </p:nvSpPr>
        <p:spPr>
          <a:xfrm>
            <a:off x="4692316" y="910431"/>
            <a:ext cx="4115133" cy="5245100"/>
          </a:xfrm>
          <a:prstGeom prst="rect">
            <a:avLst/>
          </a:prstGeom>
          <a:ln w="19050">
            <a:solidFill>
              <a:schemeClr val="accent1"/>
            </a:solidFill>
          </a:ln>
        </p:spPr>
        <p:txBody>
          <a:bodyPr/>
          <a:lstStyle>
            <a:lvl1pPr marL="0" indent="0">
              <a:buNone/>
              <a:defRPr sz="1800">
                <a:solidFill>
                  <a:schemeClr val="tx2"/>
                </a:solidFill>
              </a:defRPr>
            </a:lvl1pPr>
          </a:lstStyle>
          <a:p>
            <a:r>
              <a:rPr lang="en-US" smtClean="0"/>
              <a:t>Click icon to add picture</a:t>
            </a:r>
            <a:endParaRPr lang="en-US" dirty="0"/>
          </a:p>
        </p:txBody>
      </p:sp>
      <p:sp>
        <p:nvSpPr>
          <p:cNvPr id="9" name="Text Placeholder 8"/>
          <p:cNvSpPr>
            <a:spLocks noGrp="1"/>
          </p:cNvSpPr>
          <p:nvPr>
            <p:ph type="body" sz="quarter" idx="13"/>
          </p:nvPr>
        </p:nvSpPr>
        <p:spPr>
          <a:xfrm>
            <a:off x="342900" y="898525"/>
            <a:ext cx="4127500" cy="5256213"/>
          </a:xfrm>
          <a:prstGeom prst="rect">
            <a:avLst/>
          </a:prstGeom>
          <a:solidFill>
            <a:schemeClr val="accent6">
              <a:lumMod val="20000"/>
              <a:lumOff val="80000"/>
            </a:schemeClr>
          </a:solidFill>
          <a:ln w="19050">
            <a:solidFill>
              <a:schemeClr val="accent1"/>
            </a:solidFill>
          </a:ln>
        </p:spPr>
        <p:txBody>
          <a:bodyPr/>
          <a:lstStyle>
            <a:lvl1pPr marL="0" indent="0">
              <a:spcBef>
                <a:spcPts val="1200"/>
              </a:spcBef>
              <a:buNone/>
              <a:defRPr sz="2400" b="0">
                <a:solidFill>
                  <a:schemeClr val="accent1"/>
                </a:solidFill>
              </a:defRPr>
            </a:lvl1pPr>
            <a:lvl2pPr marL="0" indent="0">
              <a:buNone/>
              <a:defRPr sz="2400">
                <a:solidFill>
                  <a:schemeClr val="tx2"/>
                </a:solidFill>
              </a:defRPr>
            </a:lvl2pPr>
            <a:lvl3pPr marL="228600" indent="-228600">
              <a:buClr>
                <a:schemeClr val="accent1"/>
              </a:buClr>
              <a:defRPr sz="2000">
                <a:solidFill>
                  <a:schemeClr val="tx2"/>
                </a:solidFill>
              </a:defRPr>
            </a:lvl3pPr>
            <a:lvl4pPr marL="457200" indent="-228600">
              <a:buClr>
                <a:schemeClr val="accent1"/>
              </a:buClr>
              <a:defRPr sz="1800">
                <a:solidFill>
                  <a:schemeClr val="tx2"/>
                </a:solidFill>
              </a:defRPr>
            </a:lvl4pPr>
            <a:lvl5pPr marL="685800" indent="-228600">
              <a:buClr>
                <a:schemeClr val="accent1"/>
              </a:buClr>
              <a:buFont typeface="Wingdings" panose="05000000000000000000" pitchFamily="2" charset="2"/>
              <a:buChar char="§"/>
              <a:defRPr sz="1800">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extBox 5"/>
          <p:cNvSpPr txBox="1"/>
          <p:nvPr/>
        </p:nvSpPr>
        <p:spPr>
          <a:xfrm>
            <a:off x="88200" y="6424511"/>
            <a:ext cx="5998265" cy="400110"/>
          </a:xfrm>
          <a:prstGeom prst="rect">
            <a:avLst/>
          </a:prstGeom>
          <a:noFill/>
        </p:spPr>
        <p:txBody>
          <a:bodyPr wrap="square" rtlCol="0">
            <a:spAutoFit/>
          </a:bodyPr>
          <a:lstStyle/>
          <a:p>
            <a:pPr>
              <a:defRPr/>
            </a:pPr>
            <a:r>
              <a:rPr lang="en-US" sz="1000" cap="all" dirty="0" smtClean="0">
                <a:solidFill>
                  <a:srgbClr val="BFBFBF"/>
                </a:solidFill>
                <a:latin typeface="Open Sans Semibold"/>
              </a:rPr>
              <a:t>Confidential and Propriety to Owens &amp; Minor Distribution, Inc.</a:t>
            </a:r>
          </a:p>
          <a:p>
            <a:endParaRPr lang="en-US" sz="1000" dirty="0">
              <a:solidFill>
                <a:srgbClr val="FFFFFF">
                  <a:lumMod val="75000"/>
                </a:srgbClr>
              </a:solidFill>
              <a:latin typeface="Open Sans Semibold"/>
            </a:endParaRPr>
          </a:p>
        </p:txBody>
      </p:sp>
      <p:sp>
        <p:nvSpPr>
          <p:cNvPr id="8" name="TextBox 7"/>
          <p:cNvSpPr txBox="1"/>
          <p:nvPr/>
        </p:nvSpPr>
        <p:spPr>
          <a:xfrm>
            <a:off x="8369450" y="6470677"/>
            <a:ext cx="774549" cy="338554"/>
          </a:xfrm>
          <a:prstGeom prst="rect">
            <a:avLst/>
          </a:prstGeom>
          <a:noFill/>
        </p:spPr>
        <p:txBody>
          <a:bodyPr wrap="square" rtlCol="0">
            <a:spAutoFit/>
          </a:bodyPr>
          <a:lstStyle/>
          <a:p>
            <a:fld id="{3D84F2F9-315C-FD42-A941-A992AC045A1A}" type="slidenum">
              <a:rPr lang="en-US" sz="1600" smtClean="0">
                <a:solidFill>
                  <a:srgbClr val="FFFFFF"/>
                </a:solidFill>
                <a:latin typeface="Open Sans Semibold"/>
              </a:rPr>
              <a:pPr/>
              <a:t>‹#›</a:t>
            </a:fld>
            <a:endParaRPr lang="en-US" sz="1600" dirty="0">
              <a:solidFill>
                <a:srgbClr val="FFFFFF"/>
              </a:solidFill>
              <a:latin typeface="Open Sans Semibold"/>
            </a:endParaRPr>
          </a:p>
        </p:txBody>
      </p:sp>
      <p:sp>
        <p:nvSpPr>
          <p:cNvPr id="10" name="TextBox 9"/>
          <p:cNvSpPr txBox="1"/>
          <p:nvPr userDrawn="1"/>
        </p:nvSpPr>
        <p:spPr>
          <a:xfrm>
            <a:off x="88200" y="6424511"/>
            <a:ext cx="5998265" cy="400110"/>
          </a:xfrm>
          <a:prstGeom prst="rect">
            <a:avLst/>
          </a:prstGeom>
          <a:noFill/>
        </p:spPr>
        <p:txBody>
          <a:bodyPr wrap="square" rtlCol="0">
            <a:spAutoFit/>
          </a:bodyPr>
          <a:lstStyle/>
          <a:p>
            <a:pPr>
              <a:defRPr/>
            </a:pPr>
            <a:r>
              <a:rPr lang="en-US" sz="1000" cap="all" dirty="0" smtClean="0">
                <a:solidFill>
                  <a:srgbClr val="BFBFBF"/>
                </a:solidFill>
                <a:latin typeface="Open Sans Semibold"/>
              </a:rPr>
              <a:t>Confidential and Propriety to Owens &amp; Minor Distribution, Inc.</a:t>
            </a:r>
          </a:p>
          <a:p>
            <a:endParaRPr lang="en-US" sz="1000" dirty="0">
              <a:solidFill>
                <a:srgbClr val="FFFFFF">
                  <a:lumMod val="75000"/>
                </a:srgbClr>
              </a:solidFill>
              <a:latin typeface="Open Sans Semibold"/>
            </a:endParaRPr>
          </a:p>
        </p:txBody>
      </p:sp>
      <p:sp>
        <p:nvSpPr>
          <p:cNvPr id="11" name="TextBox 10"/>
          <p:cNvSpPr txBox="1"/>
          <p:nvPr userDrawn="1"/>
        </p:nvSpPr>
        <p:spPr>
          <a:xfrm>
            <a:off x="8369450" y="6470677"/>
            <a:ext cx="774549" cy="338554"/>
          </a:xfrm>
          <a:prstGeom prst="rect">
            <a:avLst/>
          </a:prstGeom>
          <a:noFill/>
        </p:spPr>
        <p:txBody>
          <a:bodyPr wrap="square" rtlCol="0">
            <a:spAutoFit/>
          </a:bodyPr>
          <a:lstStyle/>
          <a:p>
            <a:fld id="{3D84F2F9-315C-FD42-A941-A992AC045A1A}" type="slidenum">
              <a:rPr lang="en-US" sz="1600" smtClean="0">
                <a:solidFill>
                  <a:srgbClr val="FFFFFF"/>
                </a:solidFill>
                <a:latin typeface="Open Sans Semibold"/>
              </a:rPr>
              <a:pPr/>
              <a:t>‹#›</a:t>
            </a:fld>
            <a:endParaRPr lang="en-US" sz="1600" dirty="0">
              <a:solidFill>
                <a:srgbClr val="FFFFFF"/>
              </a:solidFill>
              <a:latin typeface="Open Sans Semibold"/>
            </a:endParaRPr>
          </a:p>
        </p:txBody>
      </p:sp>
    </p:spTree>
    <p:extLst>
      <p:ext uri="{BB962C8B-B14F-4D97-AF65-F5344CB8AC3E}">
        <p14:creationId xmlns:p14="http://schemas.microsoft.com/office/powerpoint/2010/main" val="963548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tmplLst>
          <p:tmpl>
            <p:tnLst>
              <p:par>
                <p:cTn presetID="10" presetClass="entr" presetSubtype="0" fill="hold" nodeType="with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Lst>
      </p:bldP>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cSld name="Standard Textbox">
    <p:spTree>
      <p:nvGrpSpPr>
        <p:cNvPr id="1" name=""/>
        <p:cNvGrpSpPr/>
        <p:nvPr/>
      </p:nvGrpSpPr>
      <p:grpSpPr>
        <a:xfrm>
          <a:off x="0" y="0"/>
          <a:ext cx="0" cy="0"/>
          <a:chOff x="0" y="0"/>
          <a:chExt cx="0" cy="0"/>
        </a:xfrm>
      </p:grpSpPr>
      <p:sp>
        <p:nvSpPr>
          <p:cNvPr id="2" name="Title 1"/>
          <p:cNvSpPr>
            <a:spLocks noGrp="1"/>
          </p:cNvSpPr>
          <p:nvPr>
            <p:ph type="title"/>
          </p:nvPr>
        </p:nvSpPr>
        <p:spPr>
          <a:xfrm>
            <a:off x="1155514" y="122474"/>
            <a:ext cx="6830246" cy="663599"/>
          </a:xfrm>
          <a:prstGeom prst="rect">
            <a:avLst/>
          </a:prstGeom>
        </p:spPr>
        <p:txBody>
          <a:bodyPr vert="horz"/>
          <a:lstStyle>
            <a:lvl1pPr algn="l">
              <a:defRPr sz="3000" b="1">
                <a:solidFill>
                  <a:srgbClr val="98002E"/>
                </a:solidFill>
              </a:defRPr>
            </a:lvl1pPr>
          </a:lstStyle>
          <a:p>
            <a:r>
              <a:rPr lang="en-US" smtClean="0"/>
              <a:t>Click to edit Master title style</a:t>
            </a:r>
            <a:endParaRPr lang="en-US" dirty="0"/>
          </a:p>
        </p:txBody>
      </p:sp>
      <p:sp>
        <p:nvSpPr>
          <p:cNvPr id="5" name="Text Placeholder 4"/>
          <p:cNvSpPr>
            <a:spLocks noGrp="1"/>
          </p:cNvSpPr>
          <p:nvPr>
            <p:ph type="body" sz="quarter" idx="11"/>
          </p:nvPr>
        </p:nvSpPr>
        <p:spPr>
          <a:xfrm>
            <a:off x="342900" y="898525"/>
            <a:ext cx="8464550" cy="5253038"/>
          </a:xfrm>
          <a:prstGeom prst="rect">
            <a:avLst/>
          </a:prstGeom>
        </p:spPr>
        <p:txBody>
          <a:bodyPr/>
          <a:lstStyle>
            <a:lvl1pPr>
              <a:spcBef>
                <a:spcPts val="1800"/>
              </a:spcBef>
              <a:defRPr sz="2400">
                <a:solidFill>
                  <a:schemeClr val="accent1"/>
                </a:solidFill>
              </a:defRPr>
            </a:lvl1pPr>
            <a:lvl2pPr marL="347663" indent="0">
              <a:buNone/>
              <a:defRPr sz="2400">
                <a:solidFill>
                  <a:schemeClr val="tx2"/>
                </a:solidFill>
              </a:defRPr>
            </a:lvl2pPr>
            <a:lvl3pPr marL="566738" indent="-219075">
              <a:buClr>
                <a:schemeClr val="accent1"/>
              </a:buClr>
              <a:defRPr sz="2000">
                <a:solidFill>
                  <a:schemeClr val="tx2"/>
                </a:solidFill>
              </a:defRPr>
            </a:lvl3pPr>
            <a:lvl4pPr marL="798513" indent="-231775">
              <a:buClr>
                <a:schemeClr val="accent1"/>
              </a:buClr>
              <a:defRPr sz="1800">
                <a:solidFill>
                  <a:schemeClr val="tx2"/>
                </a:solidFill>
              </a:defRPr>
            </a:lvl4pPr>
            <a:lvl5pPr marL="1030288" indent="-231775">
              <a:buClr>
                <a:schemeClr val="accent1"/>
              </a:buClr>
              <a:buFont typeface="Wingdings" panose="05000000000000000000" pitchFamily="2" charset="2"/>
              <a:buChar char="§"/>
              <a:defRPr sz="1800">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extBox 5"/>
          <p:cNvSpPr txBox="1"/>
          <p:nvPr/>
        </p:nvSpPr>
        <p:spPr>
          <a:xfrm>
            <a:off x="88200" y="6424511"/>
            <a:ext cx="5998265" cy="400110"/>
          </a:xfrm>
          <a:prstGeom prst="rect">
            <a:avLst/>
          </a:prstGeom>
          <a:noFill/>
        </p:spPr>
        <p:txBody>
          <a:bodyPr wrap="square" rtlCol="0">
            <a:spAutoFit/>
          </a:bodyPr>
          <a:lstStyle/>
          <a:p>
            <a:pPr>
              <a:defRPr/>
            </a:pPr>
            <a:r>
              <a:rPr lang="en-US" sz="1000" cap="all" dirty="0" smtClean="0">
                <a:solidFill>
                  <a:srgbClr val="BFBFBF"/>
                </a:solidFill>
                <a:latin typeface="Open Sans Semibold"/>
              </a:rPr>
              <a:t>Confidential and Propriety to Owens &amp; Minor Distribution, Inc.</a:t>
            </a:r>
          </a:p>
          <a:p>
            <a:endParaRPr lang="en-US" sz="1000" dirty="0">
              <a:solidFill>
                <a:srgbClr val="FFFFFF">
                  <a:lumMod val="75000"/>
                </a:srgbClr>
              </a:solidFill>
              <a:latin typeface="Open Sans Semibold"/>
            </a:endParaRPr>
          </a:p>
        </p:txBody>
      </p:sp>
      <p:sp>
        <p:nvSpPr>
          <p:cNvPr id="7" name="TextBox 6"/>
          <p:cNvSpPr txBox="1"/>
          <p:nvPr/>
        </p:nvSpPr>
        <p:spPr>
          <a:xfrm>
            <a:off x="8369450" y="6470677"/>
            <a:ext cx="774549" cy="338554"/>
          </a:xfrm>
          <a:prstGeom prst="rect">
            <a:avLst/>
          </a:prstGeom>
          <a:noFill/>
        </p:spPr>
        <p:txBody>
          <a:bodyPr wrap="square" rtlCol="0">
            <a:spAutoFit/>
          </a:bodyPr>
          <a:lstStyle/>
          <a:p>
            <a:fld id="{3D84F2F9-315C-FD42-A941-A992AC045A1A}" type="slidenum">
              <a:rPr lang="en-US" sz="1600" smtClean="0">
                <a:solidFill>
                  <a:srgbClr val="FFFFFF"/>
                </a:solidFill>
                <a:latin typeface="Open Sans Semibold"/>
              </a:rPr>
              <a:pPr/>
              <a:t>‹#›</a:t>
            </a:fld>
            <a:endParaRPr lang="en-US" sz="1600" dirty="0">
              <a:solidFill>
                <a:srgbClr val="FFFFFF"/>
              </a:solidFill>
              <a:latin typeface="Open Sans Semibold"/>
            </a:endParaRPr>
          </a:p>
        </p:txBody>
      </p:sp>
      <p:sp>
        <p:nvSpPr>
          <p:cNvPr id="8" name="TextBox 7"/>
          <p:cNvSpPr txBox="1"/>
          <p:nvPr userDrawn="1"/>
        </p:nvSpPr>
        <p:spPr>
          <a:xfrm>
            <a:off x="88200" y="6424511"/>
            <a:ext cx="5998265" cy="400110"/>
          </a:xfrm>
          <a:prstGeom prst="rect">
            <a:avLst/>
          </a:prstGeom>
          <a:noFill/>
        </p:spPr>
        <p:txBody>
          <a:bodyPr wrap="square" rtlCol="0">
            <a:spAutoFit/>
          </a:bodyPr>
          <a:lstStyle/>
          <a:p>
            <a:pPr>
              <a:defRPr/>
            </a:pPr>
            <a:r>
              <a:rPr lang="en-US" sz="1000" cap="all" dirty="0" smtClean="0">
                <a:solidFill>
                  <a:srgbClr val="BFBFBF"/>
                </a:solidFill>
                <a:latin typeface="Open Sans Semibold"/>
              </a:rPr>
              <a:t>Confidential and Propriety to Owens &amp; Minor Distribution, Inc.</a:t>
            </a:r>
          </a:p>
          <a:p>
            <a:endParaRPr lang="en-US" sz="1000" dirty="0">
              <a:solidFill>
                <a:srgbClr val="FFFFFF">
                  <a:lumMod val="75000"/>
                </a:srgbClr>
              </a:solidFill>
              <a:latin typeface="Open Sans Semibold"/>
            </a:endParaRPr>
          </a:p>
        </p:txBody>
      </p:sp>
      <p:sp>
        <p:nvSpPr>
          <p:cNvPr id="9" name="TextBox 8"/>
          <p:cNvSpPr txBox="1"/>
          <p:nvPr userDrawn="1"/>
        </p:nvSpPr>
        <p:spPr>
          <a:xfrm>
            <a:off x="8369450" y="6470677"/>
            <a:ext cx="774549" cy="338554"/>
          </a:xfrm>
          <a:prstGeom prst="rect">
            <a:avLst/>
          </a:prstGeom>
          <a:noFill/>
        </p:spPr>
        <p:txBody>
          <a:bodyPr wrap="square" rtlCol="0">
            <a:spAutoFit/>
          </a:bodyPr>
          <a:lstStyle/>
          <a:p>
            <a:fld id="{3D84F2F9-315C-FD42-A941-A992AC045A1A}" type="slidenum">
              <a:rPr lang="en-US" sz="1600" smtClean="0">
                <a:solidFill>
                  <a:srgbClr val="FFFFFF"/>
                </a:solidFill>
                <a:latin typeface="Open Sans Semibold"/>
              </a:rPr>
              <a:pPr/>
              <a:t>‹#›</a:t>
            </a:fld>
            <a:endParaRPr lang="en-US" sz="1600" dirty="0">
              <a:solidFill>
                <a:srgbClr val="FFFFFF"/>
              </a:solidFill>
              <a:latin typeface="Open Sans Semibold"/>
            </a:endParaRPr>
          </a:p>
        </p:txBody>
      </p:sp>
    </p:spTree>
    <p:extLst>
      <p:ext uri="{BB962C8B-B14F-4D97-AF65-F5344CB8AC3E}">
        <p14:creationId xmlns:p14="http://schemas.microsoft.com/office/powerpoint/2010/main" val="3137939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fade">
                                      <p:cBhvr>
                                        <p:cTn id="10" dur="500"/>
                                        <p:tgtEl>
                                          <p:spTgt spid="5">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Effect transition="in" filter="fade">
                                      <p:cBhvr>
                                        <p:cTn id="13" dur="500"/>
                                        <p:tgtEl>
                                          <p:spTgt spid="5">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
                                            <p:txEl>
                                              <p:pRg st="3" end="3"/>
                                            </p:txEl>
                                          </p:spTgt>
                                        </p:tgtEl>
                                        <p:attrNameLst>
                                          <p:attrName>style.visibility</p:attrName>
                                        </p:attrNameLst>
                                      </p:cBhvr>
                                      <p:to>
                                        <p:strVal val="visible"/>
                                      </p:to>
                                    </p:set>
                                    <p:animEffect transition="in" filter="fade">
                                      <p:cBhvr>
                                        <p:cTn id="16" dur="500"/>
                                        <p:tgtEl>
                                          <p:spTgt spid="5">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animEffect transition="in" filter="fade">
                                      <p:cBhvr>
                                        <p:cTn id="19"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tmplLst>
          <p:tmpl lvl="1">
            <p:tnLst>
              <p:par>
                <p:cTn presetID="10" presetClass="entr" presetSubtype="0" fill="hold" nodeType="with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 lvl="5">
            <p:tnLst>
              <p:par>
                <p:cTn presetID="10" presetClass="entr" presetSubtype="0" fill="hold" nodeType="with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Lst>
      </p:bldP>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Org Chart">
    <p:spTree>
      <p:nvGrpSpPr>
        <p:cNvPr id="1" name=""/>
        <p:cNvGrpSpPr/>
        <p:nvPr/>
      </p:nvGrpSpPr>
      <p:grpSpPr>
        <a:xfrm>
          <a:off x="0" y="0"/>
          <a:ext cx="0" cy="0"/>
          <a:chOff x="0" y="0"/>
          <a:chExt cx="0" cy="0"/>
        </a:xfrm>
      </p:grpSpPr>
      <p:sp>
        <p:nvSpPr>
          <p:cNvPr id="4" name="SmartArt Placeholder 3"/>
          <p:cNvSpPr>
            <a:spLocks noGrp="1"/>
          </p:cNvSpPr>
          <p:nvPr>
            <p:ph type="dgm" sz="quarter" idx="10"/>
          </p:nvPr>
        </p:nvSpPr>
        <p:spPr>
          <a:xfrm>
            <a:off x="342900" y="898525"/>
            <a:ext cx="8464550" cy="5253038"/>
          </a:xfrm>
          <a:prstGeom prst="rect">
            <a:avLst/>
          </a:prstGeom>
        </p:spPr>
        <p:txBody>
          <a:bodyPr/>
          <a:lstStyle>
            <a:lvl1pPr marL="0" indent="0">
              <a:buNone/>
              <a:defRPr sz="2400" baseline="0">
                <a:solidFill>
                  <a:schemeClr val="tx2"/>
                </a:solidFill>
              </a:defRPr>
            </a:lvl1pPr>
          </a:lstStyle>
          <a:p>
            <a:r>
              <a:rPr lang="en-US" smtClean="0"/>
              <a:t>Click icon to add SmartArt graphic</a:t>
            </a:r>
            <a:endParaRPr lang="en-US" dirty="0"/>
          </a:p>
        </p:txBody>
      </p:sp>
      <p:sp>
        <p:nvSpPr>
          <p:cNvPr id="6" name="TextBox 5"/>
          <p:cNvSpPr txBox="1"/>
          <p:nvPr/>
        </p:nvSpPr>
        <p:spPr>
          <a:xfrm>
            <a:off x="88200" y="6424511"/>
            <a:ext cx="5998265" cy="400110"/>
          </a:xfrm>
          <a:prstGeom prst="rect">
            <a:avLst/>
          </a:prstGeom>
          <a:noFill/>
        </p:spPr>
        <p:txBody>
          <a:bodyPr wrap="square" rtlCol="0">
            <a:spAutoFit/>
          </a:bodyPr>
          <a:lstStyle/>
          <a:p>
            <a:pPr>
              <a:defRPr/>
            </a:pPr>
            <a:r>
              <a:rPr lang="en-US" sz="1000" cap="all" dirty="0" smtClean="0">
                <a:solidFill>
                  <a:srgbClr val="BFBFBF"/>
                </a:solidFill>
                <a:latin typeface="Open Sans Semibold"/>
              </a:rPr>
              <a:t>Confidential and Propriety to Owens &amp; Minor Distribution, Inc.</a:t>
            </a:r>
          </a:p>
          <a:p>
            <a:endParaRPr lang="en-US" sz="1000" dirty="0">
              <a:solidFill>
                <a:srgbClr val="FFFFFF">
                  <a:lumMod val="75000"/>
                </a:srgbClr>
              </a:solidFill>
              <a:latin typeface="Open Sans Semibold"/>
            </a:endParaRPr>
          </a:p>
        </p:txBody>
      </p:sp>
      <p:sp>
        <p:nvSpPr>
          <p:cNvPr id="7" name="TextBox 6"/>
          <p:cNvSpPr txBox="1"/>
          <p:nvPr/>
        </p:nvSpPr>
        <p:spPr>
          <a:xfrm>
            <a:off x="8369450" y="6470677"/>
            <a:ext cx="774549" cy="338554"/>
          </a:xfrm>
          <a:prstGeom prst="rect">
            <a:avLst/>
          </a:prstGeom>
          <a:noFill/>
        </p:spPr>
        <p:txBody>
          <a:bodyPr wrap="square" rtlCol="0">
            <a:spAutoFit/>
          </a:bodyPr>
          <a:lstStyle/>
          <a:p>
            <a:fld id="{3D84F2F9-315C-FD42-A941-A992AC045A1A}" type="slidenum">
              <a:rPr lang="en-US" sz="1600" smtClean="0">
                <a:solidFill>
                  <a:srgbClr val="FFFFFF"/>
                </a:solidFill>
                <a:latin typeface="Open Sans Semibold"/>
              </a:rPr>
              <a:pPr/>
              <a:t>‹#›</a:t>
            </a:fld>
            <a:endParaRPr lang="en-US" sz="1600" dirty="0">
              <a:solidFill>
                <a:srgbClr val="FFFFFF"/>
              </a:solidFill>
              <a:latin typeface="Open Sans Semibold"/>
            </a:endParaRPr>
          </a:p>
        </p:txBody>
      </p:sp>
      <p:sp>
        <p:nvSpPr>
          <p:cNvPr id="8" name="TextBox 7"/>
          <p:cNvSpPr txBox="1"/>
          <p:nvPr userDrawn="1"/>
        </p:nvSpPr>
        <p:spPr>
          <a:xfrm>
            <a:off x="88200" y="6424511"/>
            <a:ext cx="5998265" cy="400110"/>
          </a:xfrm>
          <a:prstGeom prst="rect">
            <a:avLst/>
          </a:prstGeom>
          <a:noFill/>
        </p:spPr>
        <p:txBody>
          <a:bodyPr wrap="square" rtlCol="0">
            <a:spAutoFit/>
          </a:bodyPr>
          <a:lstStyle/>
          <a:p>
            <a:pPr>
              <a:defRPr/>
            </a:pPr>
            <a:r>
              <a:rPr lang="en-US" sz="1000" cap="all" dirty="0" smtClean="0">
                <a:solidFill>
                  <a:srgbClr val="BFBFBF"/>
                </a:solidFill>
                <a:latin typeface="Open Sans Semibold"/>
              </a:rPr>
              <a:t>Confidential and Propriety to Owens &amp; Minor Distribution, Inc.</a:t>
            </a:r>
          </a:p>
          <a:p>
            <a:endParaRPr lang="en-US" sz="1000" dirty="0">
              <a:solidFill>
                <a:srgbClr val="FFFFFF">
                  <a:lumMod val="75000"/>
                </a:srgbClr>
              </a:solidFill>
              <a:latin typeface="Open Sans Semibold"/>
            </a:endParaRPr>
          </a:p>
        </p:txBody>
      </p:sp>
      <p:sp>
        <p:nvSpPr>
          <p:cNvPr id="9" name="TextBox 8"/>
          <p:cNvSpPr txBox="1"/>
          <p:nvPr userDrawn="1"/>
        </p:nvSpPr>
        <p:spPr>
          <a:xfrm>
            <a:off x="8369450" y="6470677"/>
            <a:ext cx="774549" cy="338554"/>
          </a:xfrm>
          <a:prstGeom prst="rect">
            <a:avLst/>
          </a:prstGeom>
          <a:noFill/>
        </p:spPr>
        <p:txBody>
          <a:bodyPr wrap="square" rtlCol="0">
            <a:spAutoFit/>
          </a:bodyPr>
          <a:lstStyle/>
          <a:p>
            <a:fld id="{3D84F2F9-315C-FD42-A941-A992AC045A1A}" type="slidenum">
              <a:rPr lang="en-US" sz="1600" smtClean="0">
                <a:solidFill>
                  <a:srgbClr val="FFFFFF"/>
                </a:solidFill>
                <a:latin typeface="Open Sans Semibold"/>
              </a:rPr>
              <a:pPr/>
              <a:t>‹#›</a:t>
            </a:fld>
            <a:endParaRPr lang="en-US" sz="1600" dirty="0">
              <a:solidFill>
                <a:srgbClr val="FFFFFF"/>
              </a:solidFill>
              <a:latin typeface="Open Sans Semibold"/>
            </a:endParaRPr>
          </a:p>
        </p:txBody>
      </p:sp>
      <p:sp>
        <p:nvSpPr>
          <p:cNvPr id="10" name="Title 1"/>
          <p:cNvSpPr>
            <a:spLocks noGrp="1"/>
          </p:cNvSpPr>
          <p:nvPr>
            <p:ph type="title"/>
          </p:nvPr>
        </p:nvSpPr>
        <p:spPr>
          <a:xfrm>
            <a:off x="1155514" y="111716"/>
            <a:ext cx="6830246" cy="663599"/>
          </a:xfrm>
          <a:prstGeom prst="rect">
            <a:avLst/>
          </a:prstGeom>
        </p:spPr>
        <p:txBody>
          <a:bodyPr vert="horz"/>
          <a:lstStyle>
            <a:lvl1pPr algn="l">
              <a:defRPr sz="3000" b="1">
                <a:solidFill>
                  <a:srgbClr val="98002E"/>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1464802102"/>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6" name="TextBox 5"/>
          <p:cNvSpPr txBox="1"/>
          <p:nvPr userDrawn="1"/>
        </p:nvSpPr>
        <p:spPr>
          <a:xfrm>
            <a:off x="8369450" y="6470677"/>
            <a:ext cx="774549" cy="338554"/>
          </a:xfrm>
          <a:prstGeom prst="rect">
            <a:avLst/>
          </a:prstGeom>
          <a:noFill/>
        </p:spPr>
        <p:txBody>
          <a:bodyPr wrap="square" rtlCol="0">
            <a:spAutoFit/>
          </a:bodyPr>
          <a:lstStyle/>
          <a:p>
            <a:fld id="{3D84F2F9-315C-FD42-A941-A992AC045A1A}" type="slidenum">
              <a:rPr lang="en-US" sz="1600" smtClean="0">
                <a:solidFill>
                  <a:srgbClr val="FFFFFF"/>
                </a:solidFill>
                <a:latin typeface="Open Sans Semibold"/>
              </a:rPr>
              <a:pPr/>
              <a:t>‹#›</a:t>
            </a:fld>
            <a:endParaRPr lang="en-US" sz="1600" dirty="0">
              <a:solidFill>
                <a:srgbClr val="FFFFFF"/>
              </a:solidFill>
              <a:latin typeface="Open Sans Semibold"/>
            </a:endParaRPr>
          </a:p>
        </p:txBody>
      </p:sp>
      <p:sp>
        <p:nvSpPr>
          <p:cNvPr id="7" name="Title 1"/>
          <p:cNvSpPr>
            <a:spLocks noGrp="1"/>
          </p:cNvSpPr>
          <p:nvPr>
            <p:ph type="title"/>
          </p:nvPr>
        </p:nvSpPr>
        <p:spPr>
          <a:xfrm>
            <a:off x="1155514" y="111716"/>
            <a:ext cx="6830246" cy="663599"/>
          </a:xfrm>
          <a:prstGeom prst="rect">
            <a:avLst/>
          </a:prstGeom>
        </p:spPr>
        <p:txBody>
          <a:bodyPr vert="horz"/>
          <a:lstStyle>
            <a:lvl1pPr algn="l">
              <a:defRPr sz="3000" b="1">
                <a:solidFill>
                  <a:srgbClr val="98002E"/>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2604963790"/>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extBox 1"/>
          <p:cNvSpPr txBox="1"/>
          <p:nvPr userDrawn="1"/>
        </p:nvSpPr>
        <p:spPr>
          <a:xfrm>
            <a:off x="8369450" y="6470677"/>
            <a:ext cx="774549" cy="338554"/>
          </a:xfrm>
          <a:prstGeom prst="rect">
            <a:avLst/>
          </a:prstGeom>
          <a:noFill/>
        </p:spPr>
        <p:txBody>
          <a:bodyPr wrap="square" rtlCol="0">
            <a:spAutoFit/>
          </a:bodyPr>
          <a:lstStyle/>
          <a:p>
            <a:fld id="{3D84F2F9-315C-FD42-A941-A992AC045A1A}" type="slidenum">
              <a:rPr lang="en-US" sz="1600" smtClean="0">
                <a:solidFill>
                  <a:srgbClr val="FFFFFF"/>
                </a:solidFill>
                <a:latin typeface="Open Sans Semibold"/>
              </a:rPr>
              <a:pPr/>
              <a:t>‹#›</a:t>
            </a:fld>
            <a:endParaRPr lang="en-US" sz="1600" dirty="0">
              <a:solidFill>
                <a:srgbClr val="FFFFFF"/>
              </a:solidFill>
              <a:latin typeface="Open Sans Semibold"/>
            </a:endParaRPr>
          </a:p>
        </p:txBody>
      </p:sp>
      <p:sp>
        <p:nvSpPr>
          <p:cNvPr id="3" name="Title 1"/>
          <p:cNvSpPr>
            <a:spLocks noGrp="1"/>
          </p:cNvSpPr>
          <p:nvPr>
            <p:ph type="title"/>
          </p:nvPr>
        </p:nvSpPr>
        <p:spPr>
          <a:xfrm>
            <a:off x="1155514" y="111716"/>
            <a:ext cx="6830246" cy="663599"/>
          </a:xfrm>
          <a:prstGeom prst="rect">
            <a:avLst/>
          </a:prstGeom>
        </p:spPr>
        <p:txBody>
          <a:bodyPr vert="horz"/>
          <a:lstStyle>
            <a:lvl1pPr algn="l">
              <a:defRPr sz="3000" b="1">
                <a:solidFill>
                  <a:srgbClr val="98002E"/>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1888138917"/>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TextBox 1"/>
          <p:cNvSpPr txBox="1"/>
          <p:nvPr userDrawn="1"/>
        </p:nvSpPr>
        <p:spPr>
          <a:xfrm>
            <a:off x="8369450" y="6470677"/>
            <a:ext cx="774549" cy="338554"/>
          </a:xfrm>
          <a:prstGeom prst="rect">
            <a:avLst/>
          </a:prstGeom>
          <a:noFill/>
        </p:spPr>
        <p:txBody>
          <a:bodyPr wrap="square" rtlCol="0">
            <a:spAutoFit/>
          </a:bodyPr>
          <a:lstStyle/>
          <a:p>
            <a:fld id="{3D84F2F9-315C-FD42-A941-A992AC045A1A}" type="slidenum">
              <a:rPr lang="en-US" sz="1600" smtClean="0">
                <a:solidFill>
                  <a:srgbClr val="FFFFFF"/>
                </a:solidFill>
                <a:latin typeface="Open Sans Semibold"/>
              </a:rPr>
              <a:pPr/>
              <a:t>‹#›</a:t>
            </a:fld>
            <a:endParaRPr lang="en-US" sz="1600" dirty="0">
              <a:solidFill>
                <a:srgbClr val="FFFFFF"/>
              </a:solidFill>
              <a:latin typeface="Open Sans Semibold"/>
            </a:endParaRPr>
          </a:p>
        </p:txBody>
      </p:sp>
      <p:sp>
        <p:nvSpPr>
          <p:cNvPr id="3" name="Title 1"/>
          <p:cNvSpPr>
            <a:spLocks noGrp="1"/>
          </p:cNvSpPr>
          <p:nvPr>
            <p:ph type="title"/>
          </p:nvPr>
        </p:nvSpPr>
        <p:spPr>
          <a:xfrm>
            <a:off x="1155514" y="111716"/>
            <a:ext cx="6830246" cy="663599"/>
          </a:xfrm>
          <a:prstGeom prst="rect">
            <a:avLst/>
          </a:prstGeom>
        </p:spPr>
        <p:txBody>
          <a:bodyPr vert="horz"/>
          <a:lstStyle>
            <a:lvl1pPr algn="l">
              <a:defRPr sz="3000" b="1">
                <a:solidFill>
                  <a:srgbClr val="98002E"/>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2706581051"/>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6_Nur Titel">
    <p:spTree>
      <p:nvGrpSpPr>
        <p:cNvPr id="1" name=""/>
        <p:cNvGrpSpPr/>
        <p:nvPr/>
      </p:nvGrpSpPr>
      <p:grpSpPr>
        <a:xfrm>
          <a:off x="0" y="0"/>
          <a:ext cx="0" cy="0"/>
          <a:chOff x="0" y="0"/>
          <a:chExt cx="0" cy="0"/>
        </a:xfrm>
      </p:grpSpPr>
      <p:sp>
        <p:nvSpPr>
          <p:cNvPr id="9" name="Textplatzhalter 7"/>
          <p:cNvSpPr>
            <a:spLocks noGrp="1"/>
          </p:cNvSpPr>
          <p:nvPr>
            <p:ph type="body" sz="quarter" idx="13"/>
          </p:nvPr>
        </p:nvSpPr>
        <p:spPr>
          <a:xfrm>
            <a:off x="323850" y="854994"/>
            <a:ext cx="8496300" cy="336244"/>
          </a:xfrm>
          <a:prstGeom prst="rect">
            <a:avLst/>
          </a:prstGeom>
        </p:spPr>
        <p:txBody>
          <a:bodyPr lIns="0" tIns="0" rIns="0" bIns="0" anchor="t" anchorCtr="0">
            <a:noAutofit/>
          </a:bodyPr>
          <a:lstStyle>
            <a:lvl1pPr>
              <a:buNone/>
              <a:defRPr sz="2000"/>
            </a:lvl1pPr>
          </a:lstStyle>
          <a:p>
            <a:pPr lvl="0"/>
            <a:r>
              <a:rPr lang="en-US" smtClean="0"/>
              <a:t>Click to edit Master text styles</a:t>
            </a:r>
          </a:p>
        </p:txBody>
      </p:sp>
      <p:sp>
        <p:nvSpPr>
          <p:cNvPr id="7" name="TextBox 6"/>
          <p:cNvSpPr txBox="1"/>
          <p:nvPr userDrawn="1"/>
        </p:nvSpPr>
        <p:spPr>
          <a:xfrm>
            <a:off x="8369450" y="6470677"/>
            <a:ext cx="774549" cy="338554"/>
          </a:xfrm>
          <a:prstGeom prst="rect">
            <a:avLst/>
          </a:prstGeom>
          <a:noFill/>
        </p:spPr>
        <p:txBody>
          <a:bodyPr wrap="square" rtlCol="0">
            <a:spAutoFit/>
          </a:bodyPr>
          <a:lstStyle/>
          <a:p>
            <a:fld id="{3D84F2F9-315C-FD42-A941-A992AC045A1A}" type="slidenum">
              <a:rPr lang="en-US" sz="1600" smtClean="0">
                <a:solidFill>
                  <a:srgbClr val="FFFFFF"/>
                </a:solidFill>
                <a:latin typeface="Open Sans Semibold"/>
              </a:rPr>
              <a:pPr/>
              <a:t>‹#›</a:t>
            </a:fld>
            <a:endParaRPr lang="en-US" sz="1600" dirty="0">
              <a:solidFill>
                <a:srgbClr val="FFFFFF"/>
              </a:solidFill>
              <a:latin typeface="Open Sans Semibold"/>
            </a:endParaRPr>
          </a:p>
        </p:txBody>
      </p:sp>
      <p:sp>
        <p:nvSpPr>
          <p:cNvPr id="8" name="Title 1"/>
          <p:cNvSpPr>
            <a:spLocks noGrp="1"/>
          </p:cNvSpPr>
          <p:nvPr>
            <p:ph type="title"/>
          </p:nvPr>
        </p:nvSpPr>
        <p:spPr>
          <a:xfrm>
            <a:off x="1155514" y="111716"/>
            <a:ext cx="6830246" cy="663599"/>
          </a:xfrm>
          <a:prstGeom prst="rect">
            <a:avLst/>
          </a:prstGeom>
        </p:spPr>
        <p:txBody>
          <a:bodyPr vert="horz"/>
          <a:lstStyle>
            <a:lvl1pPr algn="l">
              <a:defRPr sz="3000" b="1">
                <a:solidFill>
                  <a:srgbClr val="98002E"/>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1011211298"/>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6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4370854" y="6443819"/>
            <a:ext cx="4773145" cy="246221"/>
          </a:xfrm>
          <a:prstGeom prst="rect">
            <a:avLst/>
          </a:prstGeom>
          <a:noFill/>
        </p:spPr>
        <p:txBody>
          <a:bodyPr wrap="square" rtlCol="0">
            <a:spAutoFit/>
          </a:bodyPr>
          <a:lstStyle/>
          <a:p>
            <a:r>
              <a:rPr lang="en-US" sz="1000" cap="all" dirty="0" smtClean="0">
                <a:solidFill>
                  <a:srgbClr val="BFBFBF"/>
                </a:solidFill>
              </a:rPr>
              <a:t>Confidential and Proprietary to Owens &amp; Minor Distribution, Inc.</a:t>
            </a:r>
            <a:endParaRPr lang="en-US" sz="1000" cap="all" dirty="0">
              <a:solidFill>
                <a:srgbClr val="BFBFBF"/>
              </a:solidFill>
            </a:endParaRPr>
          </a:p>
        </p:txBody>
      </p:sp>
      <p:sp>
        <p:nvSpPr>
          <p:cNvPr id="9" name="Freeform 8"/>
          <p:cNvSpPr/>
          <p:nvPr userDrawn="1"/>
        </p:nvSpPr>
        <p:spPr>
          <a:xfrm>
            <a:off x="15600" y="350781"/>
            <a:ext cx="3100436" cy="3020666"/>
          </a:xfrm>
          <a:custGeom>
            <a:avLst/>
            <a:gdLst>
              <a:gd name="connsiteX0" fmla="*/ 0 w 3100436"/>
              <a:gd name="connsiteY0" fmla="*/ 0 h 3020666"/>
              <a:gd name="connsiteX1" fmla="*/ 3100436 w 3100436"/>
              <a:gd name="connsiteY1" fmla="*/ 1727729 h 3020666"/>
              <a:gd name="connsiteX2" fmla="*/ 11440 w 3100436"/>
              <a:gd name="connsiteY2" fmla="*/ 3020666 h 3020666"/>
              <a:gd name="connsiteX3" fmla="*/ 0 w 3100436"/>
              <a:gd name="connsiteY3" fmla="*/ 0 h 3020666"/>
            </a:gdLst>
            <a:ahLst/>
            <a:cxnLst>
              <a:cxn ang="0">
                <a:pos x="connsiteX0" y="connsiteY0"/>
              </a:cxn>
              <a:cxn ang="0">
                <a:pos x="connsiteX1" y="connsiteY1"/>
              </a:cxn>
              <a:cxn ang="0">
                <a:pos x="connsiteX2" y="connsiteY2"/>
              </a:cxn>
              <a:cxn ang="0">
                <a:pos x="connsiteX3" y="connsiteY3"/>
              </a:cxn>
            </a:cxnLst>
            <a:rect l="l" t="t" r="r" b="b"/>
            <a:pathLst>
              <a:path w="3100436" h="3020666">
                <a:moveTo>
                  <a:pt x="0" y="0"/>
                </a:moveTo>
                <a:lnTo>
                  <a:pt x="3100436" y="1727729"/>
                </a:lnTo>
                <a:lnTo>
                  <a:pt x="11440" y="3020666"/>
                </a:lnTo>
                <a:cubicBezTo>
                  <a:pt x="7627" y="2013777"/>
                  <a:pt x="3813" y="1006889"/>
                  <a:pt x="0" y="0"/>
                </a:cubicBezTo>
                <a:close/>
              </a:path>
            </a:pathLst>
          </a:custGeom>
          <a:blipFill rotWithShape="1">
            <a:blip r:embed="rId3" cstate="screen">
              <a:alphaModFix amt="72000"/>
              <a:extLst>
                <a:ext uri="{28A0092B-C50C-407E-A947-70E740481C1C}">
                  <a14:useLocalDpi xmlns:a14="http://schemas.microsoft.com/office/drawing/2010/main"/>
                </a:ext>
              </a:extLst>
            </a:blip>
            <a:srcRect/>
            <a:stretch>
              <a:fillRect/>
            </a:stretch>
          </a:bli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0" name="TextBox 9"/>
          <p:cNvSpPr txBox="1"/>
          <p:nvPr userDrawn="1"/>
        </p:nvSpPr>
        <p:spPr>
          <a:xfrm>
            <a:off x="4370854" y="6443819"/>
            <a:ext cx="4773145" cy="246221"/>
          </a:xfrm>
          <a:prstGeom prst="rect">
            <a:avLst/>
          </a:prstGeom>
          <a:noFill/>
        </p:spPr>
        <p:txBody>
          <a:bodyPr wrap="square" rtlCol="0">
            <a:spAutoFit/>
          </a:bodyPr>
          <a:lstStyle/>
          <a:p>
            <a:r>
              <a:rPr lang="en-US" sz="1000" cap="all" dirty="0" smtClean="0">
                <a:solidFill>
                  <a:srgbClr val="BFBFBF"/>
                </a:solidFill>
              </a:rPr>
              <a:t>Confidential and Proprietary to Owens &amp; Minor Distribution, Inc.</a:t>
            </a:r>
            <a:endParaRPr lang="en-US" sz="1000" cap="all" dirty="0">
              <a:solidFill>
                <a:srgbClr val="BFBFBF"/>
              </a:solidFill>
            </a:endParaRPr>
          </a:p>
        </p:txBody>
      </p:sp>
      <p:sp>
        <p:nvSpPr>
          <p:cNvPr id="11" name="Text Placeholder 11"/>
          <p:cNvSpPr>
            <a:spLocks noGrp="1"/>
          </p:cNvSpPr>
          <p:nvPr>
            <p:ph type="body" sz="quarter" idx="10"/>
          </p:nvPr>
        </p:nvSpPr>
        <p:spPr>
          <a:xfrm>
            <a:off x="4377690" y="5840571"/>
            <a:ext cx="4423728" cy="457517"/>
          </a:xfrm>
          <a:prstGeom prst="rect">
            <a:avLst/>
          </a:prstGeom>
        </p:spPr>
        <p:txBody>
          <a:bodyPr/>
          <a:lstStyle>
            <a:lvl1pPr marL="0" indent="0">
              <a:buNone/>
              <a:defRPr sz="2000">
                <a:latin typeface="+mn-lt"/>
              </a:defRPr>
            </a:lvl1pPr>
          </a:lstStyle>
          <a:p>
            <a:pPr lvl="0"/>
            <a:r>
              <a:rPr lang="en-US" smtClean="0"/>
              <a:t>Click to edit Master text styles</a:t>
            </a:r>
          </a:p>
        </p:txBody>
      </p:sp>
      <p:sp>
        <p:nvSpPr>
          <p:cNvPr id="13" name="Title 1"/>
          <p:cNvSpPr>
            <a:spLocks noGrp="1"/>
          </p:cNvSpPr>
          <p:nvPr>
            <p:ph type="title" hasCustomPrompt="1"/>
          </p:nvPr>
        </p:nvSpPr>
        <p:spPr>
          <a:xfrm>
            <a:off x="119260" y="3445698"/>
            <a:ext cx="4334164" cy="1143000"/>
          </a:xfrm>
          <a:prstGeom prst="rect">
            <a:avLst/>
          </a:prstGeom>
        </p:spPr>
        <p:txBody>
          <a:bodyPr vert="horz" anchor="b"/>
          <a:lstStyle>
            <a:lvl1pPr algn="l">
              <a:lnSpc>
                <a:spcPct val="90000"/>
              </a:lnSpc>
              <a:defRPr sz="3600" b="0">
                <a:latin typeface="+mj-lt"/>
              </a:defRPr>
            </a:lvl1pPr>
          </a:lstStyle>
          <a:p>
            <a:r>
              <a:rPr lang="en-US" dirty="0" smtClean="0"/>
              <a:t>Click to edit </a:t>
            </a:r>
            <a:br>
              <a:rPr lang="en-US" dirty="0" smtClean="0"/>
            </a:br>
            <a:r>
              <a:rPr lang="en-US" dirty="0" smtClean="0"/>
              <a:t>Master title style</a:t>
            </a:r>
            <a:endParaRPr lang="en-US" dirty="0"/>
          </a:p>
        </p:txBody>
      </p:sp>
      <p:sp>
        <p:nvSpPr>
          <p:cNvPr id="14" name="Subtitle 2"/>
          <p:cNvSpPr>
            <a:spLocks noGrp="1"/>
          </p:cNvSpPr>
          <p:nvPr>
            <p:ph type="subTitle" idx="1"/>
          </p:nvPr>
        </p:nvSpPr>
        <p:spPr>
          <a:xfrm>
            <a:off x="119258" y="4648880"/>
            <a:ext cx="6550483" cy="646546"/>
          </a:xfrm>
          <a:prstGeom prst="rect">
            <a:avLst/>
          </a:prstGeom>
        </p:spPr>
        <p:txBody>
          <a:bodyPr/>
          <a:lstStyle>
            <a:lvl1pPr marL="0" indent="0">
              <a:buNone/>
              <a:defRPr>
                <a:latin typeface="+mn-lt"/>
              </a:defRPr>
            </a:lvl1pPr>
          </a:lstStyle>
          <a:p>
            <a:r>
              <a:rPr lang="en-US" dirty="0" smtClean="0"/>
              <a:t>Click to edit Master subtitle style</a:t>
            </a:r>
            <a:endParaRPr lang="en-US" dirty="0"/>
          </a:p>
        </p:txBody>
      </p:sp>
    </p:spTree>
    <p:extLst>
      <p:ext uri="{BB962C8B-B14F-4D97-AF65-F5344CB8AC3E}">
        <p14:creationId xmlns:p14="http://schemas.microsoft.com/office/powerpoint/2010/main" val="31825558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extLst mod="1">
    <p:ext uri="{DCECCB84-F9BA-43D5-87BE-67443E8EF086}">
      <p15:sldGuideLst xmlns:p15="http://schemas.microsoft.com/office/powerpoint/2012/main" xmlns="">
        <p15:guide id="1" orient="horz" pos="2160">
          <p15:clr>
            <a:srgbClr val="FBAE40"/>
          </p15:clr>
        </p15:guide>
        <p15:guide id="2" pos="2880">
          <p15:clr>
            <a:srgbClr val="FBAE40"/>
          </p15:clr>
        </p15:guide>
        <p15:guide id="3" pos="144">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9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4370854" y="6443819"/>
            <a:ext cx="4773145" cy="246221"/>
          </a:xfrm>
          <a:prstGeom prst="rect">
            <a:avLst/>
          </a:prstGeom>
          <a:noFill/>
        </p:spPr>
        <p:txBody>
          <a:bodyPr wrap="square" rtlCol="0">
            <a:spAutoFit/>
          </a:bodyPr>
          <a:lstStyle/>
          <a:p>
            <a:r>
              <a:rPr lang="en-US" sz="1000" cap="all" dirty="0" smtClean="0">
                <a:solidFill>
                  <a:srgbClr val="BFBFBF"/>
                </a:solidFill>
              </a:rPr>
              <a:t>Confidential and Proprietary to Owens &amp; Minor Distribution, Inc.</a:t>
            </a:r>
            <a:endParaRPr lang="en-US" sz="1000" cap="all" dirty="0">
              <a:solidFill>
                <a:srgbClr val="BFBFBF"/>
              </a:solidFill>
            </a:endParaRPr>
          </a:p>
        </p:txBody>
      </p:sp>
      <p:sp>
        <p:nvSpPr>
          <p:cNvPr id="9" name="Freeform 8"/>
          <p:cNvSpPr/>
          <p:nvPr userDrawn="1"/>
        </p:nvSpPr>
        <p:spPr>
          <a:xfrm>
            <a:off x="15600" y="350781"/>
            <a:ext cx="3100436" cy="3020666"/>
          </a:xfrm>
          <a:custGeom>
            <a:avLst/>
            <a:gdLst>
              <a:gd name="connsiteX0" fmla="*/ 0 w 3100436"/>
              <a:gd name="connsiteY0" fmla="*/ 0 h 3020666"/>
              <a:gd name="connsiteX1" fmla="*/ 3100436 w 3100436"/>
              <a:gd name="connsiteY1" fmla="*/ 1727729 h 3020666"/>
              <a:gd name="connsiteX2" fmla="*/ 11440 w 3100436"/>
              <a:gd name="connsiteY2" fmla="*/ 3020666 h 3020666"/>
              <a:gd name="connsiteX3" fmla="*/ 0 w 3100436"/>
              <a:gd name="connsiteY3" fmla="*/ 0 h 3020666"/>
            </a:gdLst>
            <a:ahLst/>
            <a:cxnLst>
              <a:cxn ang="0">
                <a:pos x="connsiteX0" y="connsiteY0"/>
              </a:cxn>
              <a:cxn ang="0">
                <a:pos x="connsiteX1" y="connsiteY1"/>
              </a:cxn>
              <a:cxn ang="0">
                <a:pos x="connsiteX2" y="connsiteY2"/>
              </a:cxn>
              <a:cxn ang="0">
                <a:pos x="connsiteX3" y="connsiteY3"/>
              </a:cxn>
            </a:cxnLst>
            <a:rect l="l" t="t" r="r" b="b"/>
            <a:pathLst>
              <a:path w="3100436" h="3020666">
                <a:moveTo>
                  <a:pt x="0" y="0"/>
                </a:moveTo>
                <a:lnTo>
                  <a:pt x="3100436" y="1727729"/>
                </a:lnTo>
                <a:lnTo>
                  <a:pt x="11440" y="3020666"/>
                </a:lnTo>
                <a:cubicBezTo>
                  <a:pt x="7627" y="2013777"/>
                  <a:pt x="3813" y="1006889"/>
                  <a:pt x="0" y="0"/>
                </a:cubicBezTo>
                <a:close/>
              </a:path>
            </a:pathLst>
          </a:custGeom>
          <a:blipFill rotWithShape="1">
            <a:blip r:embed="rId3" cstate="screen">
              <a:alphaModFix amt="72000"/>
              <a:extLst>
                <a:ext uri="{28A0092B-C50C-407E-A947-70E740481C1C}">
                  <a14:useLocalDpi xmlns:a14="http://schemas.microsoft.com/office/drawing/2010/main"/>
                </a:ext>
              </a:extLst>
            </a:blip>
            <a:srcRect/>
            <a:stretch>
              <a:fillRect/>
            </a:stretch>
          </a:bli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0" name="TextBox 9"/>
          <p:cNvSpPr txBox="1"/>
          <p:nvPr userDrawn="1"/>
        </p:nvSpPr>
        <p:spPr>
          <a:xfrm>
            <a:off x="4370854" y="6443819"/>
            <a:ext cx="4773145" cy="246221"/>
          </a:xfrm>
          <a:prstGeom prst="rect">
            <a:avLst/>
          </a:prstGeom>
          <a:noFill/>
        </p:spPr>
        <p:txBody>
          <a:bodyPr wrap="square" rtlCol="0">
            <a:spAutoFit/>
          </a:bodyPr>
          <a:lstStyle/>
          <a:p>
            <a:r>
              <a:rPr lang="en-US" sz="1000" cap="all" dirty="0" smtClean="0">
                <a:solidFill>
                  <a:srgbClr val="BFBFBF"/>
                </a:solidFill>
              </a:rPr>
              <a:t>Confidential and Proprietary to Owens &amp; Minor Distribution, Inc.</a:t>
            </a:r>
            <a:endParaRPr lang="en-US" sz="1000" cap="all" dirty="0">
              <a:solidFill>
                <a:srgbClr val="BFBFBF"/>
              </a:solidFill>
            </a:endParaRPr>
          </a:p>
        </p:txBody>
      </p:sp>
      <p:sp>
        <p:nvSpPr>
          <p:cNvPr id="13" name="Title 1"/>
          <p:cNvSpPr>
            <a:spLocks noGrp="1"/>
          </p:cNvSpPr>
          <p:nvPr>
            <p:ph type="title" hasCustomPrompt="1"/>
          </p:nvPr>
        </p:nvSpPr>
        <p:spPr>
          <a:xfrm>
            <a:off x="119260" y="3445698"/>
            <a:ext cx="4334164" cy="1143000"/>
          </a:xfrm>
          <a:prstGeom prst="rect">
            <a:avLst/>
          </a:prstGeom>
        </p:spPr>
        <p:txBody>
          <a:bodyPr vert="horz" anchor="b"/>
          <a:lstStyle>
            <a:lvl1pPr algn="l">
              <a:lnSpc>
                <a:spcPct val="90000"/>
              </a:lnSpc>
              <a:defRPr sz="3600" b="0">
                <a:latin typeface="+mj-lt"/>
              </a:defRPr>
            </a:lvl1pPr>
          </a:lstStyle>
          <a:p>
            <a:r>
              <a:rPr lang="en-US" dirty="0" smtClean="0"/>
              <a:t>Click to edit </a:t>
            </a:r>
            <a:br>
              <a:rPr lang="en-US" dirty="0" smtClean="0"/>
            </a:br>
            <a:r>
              <a:rPr lang="en-US" dirty="0" smtClean="0"/>
              <a:t>Master title style</a:t>
            </a:r>
            <a:endParaRPr lang="en-US" dirty="0"/>
          </a:p>
        </p:txBody>
      </p:sp>
      <p:sp>
        <p:nvSpPr>
          <p:cNvPr id="14" name="Subtitle 2"/>
          <p:cNvSpPr>
            <a:spLocks noGrp="1"/>
          </p:cNvSpPr>
          <p:nvPr>
            <p:ph type="subTitle" idx="1"/>
          </p:nvPr>
        </p:nvSpPr>
        <p:spPr>
          <a:xfrm>
            <a:off x="119258" y="4648880"/>
            <a:ext cx="6550483" cy="646546"/>
          </a:xfrm>
          <a:prstGeom prst="rect">
            <a:avLst/>
          </a:prstGeom>
        </p:spPr>
        <p:txBody>
          <a:bodyPr/>
          <a:lstStyle>
            <a:lvl1pPr marL="0" indent="0">
              <a:buNone/>
              <a:defRPr>
                <a:latin typeface="+mn-lt"/>
              </a:defRPr>
            </a:lvl1pPr>
          </a:lstStyle>
          <a:p>
            <a:r>
              <a:rPr lang="en-US" dirty="0" smtClean="0"/>
              <a:t>Click to edit Master subtitle style</a:t>
            </a:r>
            <a:endParaRPr lang="en-US" dirty="0"/>
          </a:p>
        </p:txBody>
      </p:sp>
    </p:spTree>
    <p:extLst>
      <p:ext uri="{BB962C8B-B14F-4D97-AF65-F5344CB8AC3E}">
        <p14:creationId xmlns:p14="http://schemas.microsoft.com/office/powerpoint/2010/main" val="34753456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extLst mod="1">
    <p:ext uri="{DCECCB84-F9BA-43D5-87BE-67443E8EF086}">
      <p15:sldGuideLst xmlns:p15="http://schemas.microsoft.com/office/powerpoint/2012/main" xmlns="">
        <p15:guide id="1" orient="horz" pos="2160">
          <p15:clr>
            <a:srgbClr val="FBAE40"/>
          </p15:clr>
        </p15:guide>
        <p15:guide id="2" pos="2880">
          <p15:clr>
            <a:srgbClr val="FBAE40"/>
          </p15:clr>
        </p15:guide>
        <p15:guide id="3" pos="144">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2_Text With Images">
    <p:spTree>
      <p:nvGrpSpPr>
        <p:cNvPr id="1" name=""/>
        <p:cNvGrpSpPr/>
        <p:nvPr/>
      </p:nvGrpSpPr>
      <p:grpSpPr>
        <a:xfrm>
          <a:off x="0" y="0"/>
          <a:ext cx="0" cy="0"/>
          <a:chOff x="0" y="0"/>
          <a:chExt cx="0" cy="0"/>
        </a:xfrm>
      </p:grpSpPr>
      <p:sp>
        <p:nvSpPr>
          <p:cNvPr id="2" name="Title 1"/>
          <p:cNvSpPr>
            <a:spLocks noGrp="1"/>
          </p:cNvSpPr>
          <p:nvPr>
            <p:ph type="title"/>
          </p:nvPr>
        </p:nvSpPr>
        <p:spPr>
          <a:xfrm>
            <a:off x="1155514" y="111716"/>
            <a:ext cx="6830246" cy="663599"/>
          </a:xfrm>
          <a:prstGeom prst="rect">
            <a:avLst/>
          </a:prstGeom>
        </p:spPr>
        <p:txBody>
          <a:bodyPr vert="horz"/>
          <a:lstStyle>
            <a:lvl1pPr algn="l">
              <a:defRPr sz="3000" b="0">
                <a:solidFill>
                  <a:srgbClr val="98002E"/>
                </a:solidFill>
              </a:defRPr>
            </a:lvl1pPr>
          </a:lstStyle>
          <a:p>
            <a:r>
              <a:rPr lang="en-US" dirty="0" smtClean="0"/>
              <a:t>Click to edit Master title style</a:t>
            </a:r>
            <a:endParaRPr lang="en-US" dirty="0"/>
          </a:p>
        </p:txBody>
      </p:sp>
      <p:sp>
        <p:nvSpPr>
          <p:cNvPr id="7" name="Picture Placeholder 6"/>
          <p:cNvSpPr>
            <a:spLocks noGrp="1"/>
          </p:cNvSpPr>
          <p:nvPr>
            <p:ph type="pic" sz="quarter" idx="12"/>
          </p:nvPr>
        </p:nvSpPr>
        <p:spPr>
          <a:xfrm>
            <a:off x="4692316" y="910431"/>
            <a:ext cx="4115133" cy="5245100"/>
          </a:xfrm>
          <a:prstGeom prst="rect">
            <a:avLst/>
          </a:prstGeom>
          <a:ln w="19050">
            <a:solidFill>
              <a:schemeClr val="accent1"/>
            </a:solidFill>
          </a:ln>
        </p:spPr>
        <p:txBody>
          <a:bodyPr/>
          <a:lstStyle>
            <a:lvl1pPr marL="0" indent="0">
              <a:buNone/>
              <a:defRPr sz="1800">
                <a:solidFill>
                  <a:schemeClr val="tx2"/>
                </a:solidFill>
              </a:defRPr>
            </a:lvl1pPr>
          </a:lstStyle>
          <a:p>
            <a:endParaRPr lang="en-US" dirty="0"/>
          </a:p>
        </p:txBody>
      </p:sp>
      <p:sp>
        <p:nvSpPr>
          <p:cNvPr id="9" name="Text Placeholder 8"/>
          <p:cNvSpPr>
            <a:spLocks noGrp="1"/>
          </p:cNvSpPr>
          <p:nvPr>
            <p:ph type="body" sz="quarter" idx="13"/>
          </p:nvPr>
        </p:nvSpPr>
        <p:spPr>
          <a:xfrm>
            <a:off x="342900" y="898525"/>
            <a:ext cx="4127500" cy="5256213"/>
          </a:xfrm>
          <a:prstGeom prst="rect">
            <a:avLst/>
          </a:prstGeom>
          <a:solidFill>
            <a:schemeClr val="accent6">
              <a:lumMod val="20000"/>
              <a:lumOff val="80000"/>
            </a:schemeClr>
          </a:solidFill>
          <a:ln w="19050">
            <a:solidFill>
              <a:schemeClr val="accent1"/>
            </a:solidFill>
          </a:ln>
        </p:spPr>
        <p:txBody>
          <a:bodyPr/>
          <a:lstStyle>
            <a:lvl1pPr marL="0" indent="0">
              <a:spcBef>
                <a:spcPts val="1200"/>
              </a:spcBef>
              <a:buNone/>
              <a:defRPr sz="2400" b="0">
                <a:solidFill>
                  <a:schemeClr val="accent1"/>
                </a:solidFill>
              </a:defRPr>
            </a:lvl1pPr>
            <a:lvl2pPr marL="0" indent="0">
              <a:buNone/>
              <a:defRPr sz="2400">
                <a:solidFill>
                  <a:schemeClr val="tx2"/>
                </a:solidFill>
              </a:defRPr>
            </a:lvl2pPr>
            <a:lvl3pPr marL="228600" indent="-228600">
              <a:buClr>
                <a:schemeClr val="accent1"/>
              </a:buClr>
              <a:defRPr sz="2000">
                <a:solidFill>
                  <a:schemeClr val="tx2"/>
                </a:solidFill>
              </a:defRPr>
            </a:lvl3pPr>
            <a:lvl4pPr marL="457200" indent="-228600">
              <a:buClr>
                <a:schemeClr val="accent1"/>
              </a:buClr>
              <a:defRPr sz="1800">
                <a:solidFill>
                  <a:schemeClr val="tx2"/>
                </a:solidFill>
              </a:defRPr>
            </a:lvl4pPr>
            <a:lvl5pPr marL="685800" indent="-228600">
              <a:buClr>
                <a:schemeClr val="accent1"/>
              </a:buClr>
              <a:buFont typeface="Wingdings" panose="05000000000000000000" pitchFamily="2" charset="2"/>
              <a:buChar char="§"/>
              <a:defRPr sz="1800">
                <a:solidFill>
                  <a:schemeClr val="tx2"/>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extBox 5"/>
          <p:cNvSpPr txBox="1"/>
          <p:nvPr userDrawn="1"/>
        </p:nvSpPr>
        <p:spPr>
          <a:xfrm>
            <a:off x="88200" y="6424511"/>
            <a:ext cx="5998265" cy="400110"/>
          </a:xfrm>
          <a:prstGeom prst="rect">
            <a:avLst/>
          </a:prstGeom>
          <a:noFill/>
        </p:spPr>
        <p:txBody>
          <a:bodyPr wrap="square" rtlCol="0">
            <a:spAutoFit/>
          </a:bodyPr>
          <a:lstStyle/>
          <a:p>
            <a:pPr>
              <a:defRPr/>
            </a:pPr>
            <a:r>
              <a:rPr lang="en-US" sz="1000" cap="all" dirty="0" smtClean="0">
                <a:solidFill>
                  <a:srgbClr val="BFBFBF"/>
                </a:solidFill>
                <a:latin typeface="Open Sans Semibold"/>
              </a:rPr>
              <a:t>Confidential and Propriety to Owens &amp; Minor Distribution, Inc.</a:t>
            </a:r>
          </a:p>
          <a:p>
            <a:endParaRPr lang="en-US" sz="1000" dirty="0">
              <a:solidFill>
                <a:srgbClr val="FFFFFF">
                  <a:lumMod val="75000"/>
                </a:srgbClr>
              </a:solidFill>
              <a:latin typeface="Open Sans Semibold"/>
            </a:endParaRPr>
          </a:p>
        </p:txBody>
      </p:sp>
      <p:sp>
        <p:nvSpPr>
          <p:cNvPr id="8" name="TextBox 7"/>
          <p:cNvSpPr txBox="1"/>
          <p:nvPr userDrawn="1"/>
        </p:nvSpPr>
        <p:spPr>
          <a:xfrm>
            <a:off x="8369450" y="6470677"/>
            <a:ext cx="774549" cy="338554"/>
          </a:xfrm>
          <a:prstGeom prst="rect">
            <a:avLst/>
          </a:prstGeom>
          <a:noFill/>
        </p:spPr>
        <p:txBody>
          <a:bodyPr wrap="square" rtlCol="0">
            <a:spAutoFit/>
          </a:bodyPr>
          <a:lstStyle/>
          <a:p>
            <a:fld id="{3D84F2F9-315C-FD42-A941-A992AC045A1A}" type="slidenum">
              <a:rPr lang="en-US" sz="1600" smtClean="0">
                <a:solidFill>
                  <a:srgbClr val="FFFFFF"/>
                </a:solidFill>
                <a:latin typeface="Open Sans Semibold"/>
              </a:rPr>
              <a:pPr/>
              <a:t>‹#›</a:t>
            </a:fld>
            <a:endParaRPr lang="en-US" sz="1600" dirty="0">
              <a:solidFill>
                <a:srgbClr val="FFFFFF"/>
              </a:solidFill>
              <a:latin typeface="Open Sans Semibold"/>
            </a:endParaRPr>
          </a:p>
        </p:txBody>
      </p:sp>
    </p:spTree>
    <p:extLst>
      <p:ext uri="{BB962C8B-B14F-4D97-AF65-F5344CB8AC3E}">
        <p14:creationId xmlns:p14="http://schemas.microsoft.com/office/powerpoint/2010/main" val="379183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tmplLst>
          <p:tmpl>
            <p:tnLst>
              <p:par>
                <p:cTn presetID="10" presetClass="entr" presetSubtype="0" fill="hold" nodeType="with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Lst>
      </p:bldP>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Freeform 2"/>
          <p:cNvSpPr/>
          <p:nvPr/>
        </p:nvSpPr>
        <p:spPr>
          <a:xfrm>
            <a:off x="-4572" y="352044"/>
            <a:ext cx="3122676" cy="2994660"/>
          </a:xfrm>
          <a:custGeom>
            <a:avLst/>
            <a:gdLst>
              <a:gd name="connsiteX0" fmla="*/ 0 w 3100436"/>
              <a:gd name="connsiteY0" fmla="*/ 0 h 3020666"/>
              <a:gd name="connsiteX1" fmla="*/ 3100436 w 3100436"/>
              <a:gd name="connsiteY1" fmla="*/ 1727729 h 3020666"/>
              <a:gd name="connsiteX2" fmla="*/ 11440 w 3100436"/>
              <a:gd name="connsiteY2" fmla="*/ 3020666 h 3020666"/>
              <a:gd name="connsiteX3" fmla="*/ 0 w 3100436"/>
              <a:gd name="connsiteY3" fmla="*/ 0 h 3020666"/>
              <a:gd name="connsiteX0" fmla="*/ 0 w 3123301"/>
              <a:gd name="connsiteY0" fmla="*/ 0 h 3020666"/>
              <a:gd name="connsiteX1" fmla="*/ 3123301 w 3123301"/>
              <a:gd name="connsiteY1" fmla="*/ 1739171 h 3020666"/>
              <a:gd name="connsiteX2" fmla="*/ 11440 w 3123301"/>
              <a:gd name="connsiteY2" fmla="*/ 3020666 h 3020666"/>
              <a:gd name="connsiteX3" fmla="*/ 0 w 3123301"/>
              <a:gd name="connsiteY3" fmla="*/ 0 h 3020666"/>
              <a:gd name="connsiteX0" fmla="*/ 0 w 3123301"/>
              <a:gd name="connsiteY0" fmla="*/ 0 h 3249504"/>
              <a:gd name="connsiteX1" fmla="*/ 3123301 w 3123301"/>
              <a:gd name="connsiteY1" fmla="*/ 1739171 h 3249504"/>
              <a:gd name="connsiteX2" fmla="*/ 11440 w 3123301"/>
              <a:gd name="connsiteY2" fmla="*/ 3249504 h 3249504"/>
              <a:gd name="connsiteX3" fmla="*/ 0 w 3123301"/>
              <a:gd name="connsiteY3" fmla="*/ 0 h 3249504"/>
              <a:gd name="connsiteX0" fmla="*/ 0 w 3123301"/>
              <a:gd name="connsiteY0" fmla="*/ 0 h 3123643"/>
              <a:gd name="connsiteX1" fmla="*/ 3123301 w 3123301"/>
              <a:gd name="connsiteY1" fmla="*/ 1739171 h 3123643"/>
              <a:gd name="connsiteX2" fmla="*/ 11440 w 3123301"/>
              <a:gd name="connsiteY2" fmla="*/ 3123643 h 3123643"/>
              <a:gd name="connsiteX3" fmla="*/ 0 w 3123301"/>
              <a:gd name="connsiteY3" fmla="*/ 0 h 3123643"/>
              <a:gd name="connsiteX0" fmla="*/ 0 w 3123301"/>
              <a:gd name="connsiteY0" fmla="*/ 0 h 2997782"/>
              <a:gd name="connsiteX1" fmla="*/ 3123301 w 3123301"/>
              <a:gd name="connsiteY1" fmla="*/ 1739171 h 2997782"/>
              <a:gd name="connsiteX2" fmla="*/ 57169 w 3123301"/>
              <a:gd name="connsiteY2" fmla="*/ 2997782 h 2997782"/>
              <a:gd name="connsiteX3" fmla="*/ 0 w 3123301"/>
              <a:gd name="connsiteY3" fmla="*/ 0 h 2997782"/>
              <a:gd name="connsiteX0" fmla="*/ 0 w 3123301"/>
              <a:gd name="connsiteY0" fmla="*/ 0 h 2997782"/>
              <a:gd name="connsiteX1" fmla="*/ 3123301 w 3123301"/>
              <a:gd name="connsiteY1" fmla="*/ 1739171 h 2997782"/>
              <a:gd name="connsiteX2" fmla="*/ 11440 w 3123301"/>
              <a:gd name="connsiteY2" fmla="*/ 2997782 h 2997782"/>
              <a:gd name="connsiteX3" fmla="*/ 0 w 3123301"/>
              <a:gd name="connsiteY3" fmla="*/ 0 h 2997782"/>
            </a:gdLst>
            <a:ahLst/>
            <a:cxnLst>
              <a:cxn ang="0">
                <a:pos x="connsiteX0" y="connsiteY0"/>
              </a:cxn>
              <a:cxn ang="0">
                <a:pos x="connsiteX1" y="connsiteY1"/>
              </a:cxn>
              <a:cxn ang="0">
                <a:pos x="connsiteX2" y="connsiteY2"/>
              </a:cxn>
              <a:cxn ang="0">
                <a:pos x="connsiteX3" y="connsiteY3"/>
              </a:cxn>
            </a:cxnLst>
            <a:rect l="l" t="t" r="r" b="b"/>
            <a:pathLst>
              <a:path w="3123301" h="2997782">
                <a:moveTo>
                  <a:pt x="0" y="0"/>
                </a:moveTo>
                <a:lnTo>
                  <a:pt x="3123301" y="1739171"/>
                </a:lnTo>
                <a:lnTo>
                  <a:pt x="11440" y="2997782"/>
                </a:lnTo>
                <a:cubicBezTo>
                  <a:pt x="7627" y="1990893"/>
                  <a:pt x="3813" y="1006889"/>
                  <a:pt x="0" y="0"/>
                </a:cubicBezTo>
                <a:close/>
              </a:path>
            </a:pathLst>
          </a:custGeom>
          <a:blipFill dpi="0" rotWithShape="1">
            <a:blip r:embed="rId3" cstate="screen">
              <a:extLst>
                <a:ext uri="{28A0092B-C50C-407E-A947-70E740481C1C}">
                  <a14:useLocalDpi xmlns:a14="http://schemas.microsoft.com/office/drawing/2010/main"/>
                </a:ext>
              </a:extLst>
            </a:blip>
            <a:srcRect/>
            <a:stretch>
              <a:fillRect t="9091"/>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5" name="TextBox 4"/>
          <p:cNvSpPr txBox="1"/>
          <p:nvPr/>
        </p:nvSpPr>
        <p:spPr>
          <a:xfrm>
            <a:off x="4370854" y="6443819"/>
            <a:ext cx="4773145" cy="246221"/>
          </a:xfrm>
          <a:prstGeom prst="rect">
            <a:avLst/>
          </a:prstGeom>
          <a:noFill/>
        </p:spPr>
        <p:txBody>
          <a:bodyPr wrap="square" rtlCol="0">
            <a:spAutoFit/>
          </a:bodyPr>
          <a:lstStyle/>
          <a:p>
            <a:r>
              <a:rPr lang="en-US" sz="1000" cap="all" dirty="0" smtClean="0">
                <a:solidFill>
                  <a:srgbClr val="BFBFBF"/>
                </a:solidFill>
              </a:rPr>
              <a:t>Confidential and Proprietary to Owens &amp; Minor Distribution, Inc.</a:t>
            </a:r>
            <a:endParaRPr lang="en-US" sz="1000" cap="all" dirty="0">
              <a:solidFill>
                <a:srgbClr val="BFBFBF"/>
              </a:solidFill>
            </a:endParaRPr>
          </a:p>
        </p:txBody>
      </p:sp>
      <p:sp>
        <p:nvSpPr>
          <p:cNvPr id="12" name="Text Placeholder 11"/>
          <p:cNvSpPr>
            <a:spLocks noGrp="1"/>
          </p:cNvSpPr>
          <p:nvPr>
            <p:ph type="body" sz="quarter" idx="10"/>
          </p:nvPr>
        </p:nvSpPr>
        <p:spPr>
          <a:xfrm>
            <a:off x="4377690" y="5840571"/>
            <a:ext cx="4423728" cy="457517"/>
          </a:xfrm>
          <a:prstGeom prst="rect">
            <a:avLst/>
          </a:prstGeom>
        </p:spPr>
        <p:txBody>
          <a:bodyPr/>
          <a:lstStyle>
            <a:lvl1pPr marL="0" indent="0">
              <a:buNone/>
              <a:defRPr sz="2000">
                <a:latin typeface="+mn-lt"/>
              </a:defRPr>
            </a:lvl1pPr>
          </a:lstStyle>
          <a:p>
            <a:pPr lvl="0"/>
            <a:r>
              <a:rPr lang="en-US" smtClean="0"/>
              <a:t>Click to edit Master text styles</a:t>
            </a:r>
          </a:p>
        </p:txBody>
      </p:sp>
      <p:sp>
        <p:nvSpPr>
          <p:cNvPr id="7" name="Title 1"/>
          <p:cNvSpPr>
            <a:spLocks noGrp="1"/>
          </p:cNvSpPr>
          <p:nvPr>
            <p:ph type="title" hasCustomPrompt="1"/>
          </p:nvPr>
        </p:nvSpPr>
        <p:spPr>
          <a:xfrm>
            <a:off x="119260" y="3445698"/>
            <a:ext cx="4334164" cy="1143000"/>
          </a:xfrm>
          <a:prstGeom prst="rect">
            <a:avLst/>
          </a:prstGeom>
        </p:spPr>
        <p:txBody>
          <a:bodyPr vert="horz" anchor="b"/>
          <a:lstStyle>
            <a:lvl1pPr algn="l">
              <a:lnSpc>
                <a:spcPct val="90000"/>
              </a:lnSpc>
              <a:defRPr sz="3600" b="0">
                <a:latin typeface="+mj-lt"/>
              </a:defRPr>
            </a:lvl1pPr>
          </a:lstStyle>
          <a:p>
            <a:r>
              <a:rPr lang="en-US" dirty="0" smtClean="0"/>
              <a:t>Click to edit </a:t>
            </a:r>
            <a:br>
              <a:rPr lang="en-US" dirty="0" smtClean="0"/>
            </a:br>
            <a:r>
              <a:rPr lang="en-US" dirty="0" smtClean="0"/>
              <a:t>Master title style</a:t>
            </a:r>
            <a:endParaRPr lang="en-US" dirty="0"/>
          </a:p>
        </p:txBody>
      </p:sp>
      <p:sp>
        <p:nvSpPr>
          <p:cNvPr id="8" name="Subtitle 2"/>
          <p:cNvSpPr>
            <a:spLocks noGrp="1"/>
          </p:cNvSpPr>
          <p:nvPr>
            <p:ph type="subTitle" idx="1"/>
          </p:nvPr>
        </p:nvSpPr>
        <p:spPr>
          <a:xfrm>
            <a:off x="119258" y="4648880"/>
            <a:ext cx="6550483" cy="646546"/>
          </a:xfrm>
          <a:prstGeom prst="rect">
            <a:avLst/>
          </a:prstGeom>
        </p:spPr>
        <p:txBody>
          <a:bodyPr/>
          <a:lstStyle>
            <a:lvl1pPr marL="0" indent="0">
              <a:buNone/>
              <a:defRPr>
                <a:latin typeface="+mn-lt"/>
              </a:defRPr>
            </a:lvl1pPr>
          </a:lstStyle>
          <a:p>
            <a:r>
              <a:rPr lang="en-US" smtClean="0"/>
              <a:t>Click to edit Master subtitle style</a:t>
            </a:r>
            <a:endParaRPr lang="en-US" dirty="0"/>
          </a:p>
        </p:txBody>
      </p:sp>
    </p:spTree>
    <p:extLst>
      <p:ext uri="{BB962C8B-B14F-4D97-AF65-F5344CB8AC3E}">
        <p14:creationId xmlns:p14="http://schemas.microsoft.com/office/powerpoint/2010/main" val="2019909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extLst mod="1">
    <p:ext uri="{DCECCB84-F9BA-43D5-87BE-67443E8EF086}">
      <p15:sldGuideLst xmlns:p15="http://schemas.microsoft.com/office/powerpoint/2012/main" xmlns="">
        <p15:guide id="1" orient="horz" pos="2160">
          <p15:clr>
            <a:srgbClr val="FBAE40"/>
          </p15:clr>
        </p15:guide>
        <p15:guide id="2" pos="2880">
          <p15:clr>
            <a:srgbClr val="FBAE40"/>
          </p15:clr>
        </p15:guide>
        <p15:guide id="3" pos="144">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grpSp>
        <p:nvGrpSpPr>
          <p:cNvPr id="8" name="Group 7"/>
          <p:cNvGrpSpPr/>
          <p:nvPr userDrawn="1"/>
        </p:nvGrpSpPr>
        <p:grpSpPr>
          <a:xfrm>
            <a:off x="2713285" y="983448"/>
            <a:ext cx="6096073" cy="1704515"/>
            <a:chOff x="3439885" y="1190171"/>
            <a:chExt cx="4470400" cy="2434081"/>
          </a:xfrm>
        </p:grpSpPr>
        <p:sp>
          <p:nvSpPr>
            <p:cNvPr id="6" name="Rectangle 5"/>
            <p:cNvSpPr/>
            <p:nvPr userDrawn="1"/>
          </p:nvSpPr>
          <p:spPr>
            <a:xfrm>
              <a:off x="3439885" y="1665580"/>
              <a:ext cx="4470400" cy="1958672"/>
            </a:xfrm>
            <a:prstGeom prst="rect">
              <a:avLst/>
            </a:prstGeom>
            <a:solidFill>
              <a:schemeClr val="bg1">
                <a:lumMod val="85000"/>
                <a:alpha val="38000"/>
              </a:schemeClr>
            </a:solidFill>
            <a:ln w="9525"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sz="2400" dirty="0">
                <a:solidFill>
                  <a:prstClr val="black"/>
                </a:solidFill>
                <a:latin typeface="Arial" charset="0"/>
                <a:ea typeface="ＭＳ Ｐゴシック" pitchFamily="-32" charset="-128"/>
              </a:endParaRPr>
            </a:p>
          </p:txBody>
        </p:sp>
        <p:sp>
          <p:nvSpPr>
            <p:cNvPr id="7" name="Rectangle 6"/>
            <p:cNvSpPr/>
            <p:nvPr userDrawn="1"/>
          </p:nvSpPr>
          <p:spPr>
            <a:xfrm>
              <a:off x="3439885" y="1190171"/>
              <a:ext cx="4470400" cy="475412"/>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grpSp>
      <p:grpSp>
        <p:nvGrpSpPr>
          <p:cNvPr id="9" name="Group 8"/>
          <p:cNvGrpSpPr/>
          <p:nvPr userDrawn="1"/>
        </p:nvGrpSpPr>
        <p:grpSpPr>
          <a:xfrm>
            <a:off x="2713285" y="2749281"/>
            <a:ext cx="6096073" cy="1704515"/>
            <a:chOff x="3439885" y="1190171"/>
            <a:chExt cx="4470400" cy="2434081"/>
          </a:xfrm>
        </p:grpSpPr>
        <p:sp>
          <p:nvSpPr>
            <p:cNvPr id="10" name="Rectangle 9"/>
            <p:cNvSpPr/>
            <p:nvPr userDrawn="1"/>
          </p:nvSpPr>
          <p:spPr>
            <a:xfrm>
              <a:off x="3439885" y="1665581"/>
              <a:ext cx="4470400" cy="1958671"/>
            </a:xfrm>
            <a:prstGeom prst="rect">
              <a:avLst/>
            </a:prstGeom>
            <a:solidFill>
              <a:schemeClr val="bg1">
                <a:lumMod val="85000"/>
                <a:alpha val="38000"/>
              </a:schemeClr>
            </a:solidFill>
            <a:ln w="9525"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sz="2400" dirty="0">
                <a:solidFill>
                  <a:prstClr val="black"/>
                </a:solidFill>
                <a:latin typeface="Arial" charset="0"/>
                <a:ea typeface="ＭＳ Ｐゴシック" pitchFamily="-32" charset="-128"/>
              </a:endParaRPr>
            </a:p>
          </p:txBody>
        </p:sp>
        <p:sp>
          <p:nvSpPr>
            <p:cNvPr id="11" name="Rectangle 10"/>
            <p:cNvSpPr/>
            <p:nvPr userDrawn="1"/>
          </p:nvSpPr>
          <p:spPr>
            <a:xfrm>
              <a:off x="3439885" y="1190171"/>
              <a:ext cx="4470400" cy="475412"/>
            </a:xfrm>
            <a:prstGeom prst="rect">
              <a:avLst/>
            </a:prstGeom>
            <a:solidFill>
              <a:schemeClr val="accent2"/>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grpSp>
      <p:grpSp>
        <p:nvGrpSpPr>
          <p:cNvPr id="12" name="Group 11"/>
          <p:cNvGrpSpPr/>
          <p:nvPr userDrawn="1"/>
        </p:nvGrpSpPr>
        <p:grpSpPr>
          <a:xfrm>
            <a:off x="2712964" y="4511093"/>
            <a:ext cx="6096073" cy="1704515"/>
            <a:chOff x="3439885" y="1190171"/>
            <a:chExt cx="4470400" cy="2434081"/>
          </a:xfrm>
        </p:grpSpPr>
        <p:sp>
          <p:nvSpPr>
            <p:cNvPr id="13" name="Rectangle 12"/>
            <p:cNvSpPr/>
            <p:nvPr userDrawn="1"/>
          </p:nvSpPr>
          <p:spPr>
            <a:xfrm>
              <a:off x="3439885" y="1665581"/>
              <a:ext cx="4470400" cy="1958671"/>
            </a:xfrm>
            <a:prstGeom prst="rect">
              <a:avLst/>
            </a:prstGeom>
            <a:solidFill>
              <a:schemeClr val="bg1">
                <a:lumMod val="85000"/>
                <a:alpha val="38000"/>
              </a:schemeClr>
            </a:solidFill>
            <a:ln w="9525"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sz="2400" dirty="0">
                <a:solidFill>
                  <a:prstClr val="black"/>
                </a:solidFill>
                <a:latin typeface="Arial" charset="0"/>
                <a:ea typeface="ＭＳ Ｐゴシック" pitchFamily="-32" charset="-128"/>
              </a:endParaRPr>
            </a:p>
          </p:txBody>
        </p:sp>
        <p:sp>
          <p:nvSpPr>
            <p:cNvPr id="14" name="Rectangle 13"/>
            <p:cNvSpPr/>
            <p:nvPr userDrawn="1"/>
          </p:nvSpPr>
          <p:spPr>
            <a:xfrm>
              <a:off x="3439885" y="1190171"/>
              <a:ext cx="4470400" cy="475412"/>
            </a:xfrm>
            <a:prstGeom prst="rect">
              <a:avLst/>
            </a:prstGeom>
            <a:solidFill>
              <a:schemeClr val="accent3"/>
            </a:solidFill>
            <a:ln>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grpSp>
      <p:sp>
        <p:nvSpPr>
          <p:cNvPr id="16" name="Rectangle 15"/>
          <p:cNvSpPr/>
          <p:nvPr userDrawn="1"/>
        </p:nvSpPr>
        <p:spPr>
          <a:xfrm>
            <a:off x="334643" y="963793"/>
            <a:ext cx="2279466" cy="5251815"/>
          </a:xfrm>
          <a:prstGeom prst="rect">
            <a:avLst/>
          </a:prstGeom>
          <a:solidFill>
            <a:schemeClr val="bg1">
              <a:lumMod val="85000"/>
              <a:alpha val="38000"/>
            </a:schemeClr>
          </a:solidFill>
          <a:ln w="9525"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sz="2400" dirty="0">
              <a:solidFill>
                <a:prstClr val="black"/>
              </a:solidFill>
              <a:latin typeface="Arial" charset="0"/>
              <a:ea typeface="ＭＳ Ｐゴシック" pitchFamily="-32" charset="-128"/>
            </a:endParaRPr>
          </a:p>
        </p:txBody>
      </p:sp>
      <p:sp>
        <p:nvSpPr>
          <p:cNvPr id="21" name="Text Placeholder 20"/>
          <p:cNvSpPr>
            <a:spLocks noGrp="1"/>
          </p:cNvSpPr>
          <p:nvPr>
            <p:ph type="body" sz="quarter" idx="10"/>
          </p:nvPr>
        </p:nvSpPr>
        <p:spPr>
          <a:xfrm>
            <a:off x="2712965" y="983129"/>
            <a:ext cx="6096073" cy="333375"/>
          </a:xfrm>
          <a:prstGeom prst="rect">
            <a:avLst/>
          </a:prstGeom>
          <a:noFill/>
        </p:spPr>
        <p:txBody>
          <a:bodyPr anchor="ctr"/>
          <a:lstStyle>
            <a:lvl1pPr marL="0" indent="0">
              <a:buNone/>
              <a:defRPr sz="1800" b="1">
                <a:solidFill>
                  <a:schemeClr val="bg1"/>
                </a:solidFill>
              </a:defRPr>
            </a:lvl1pPr>
          </a:lstStyle>
          <a:p>
            <a:pPr lvl="0"/>
            <a:r>
              <a:rPr lang="en-US" dirty="0" smtClean="0"/>
              <a:t>Click to edit Master text styles</a:t>
            </a:r>
            <a:endParaRPr lang="en-US" dirty="0"/>
          </a:p>
        </p:txBody>
      </p:sp>
      <p:sp>
        <p:nvSpPr>
          <p:cNvPr id="22" name="Text Placeholder 20"/>
          <p:cNvSpPr>
            <a:spLocks noGrp="1"/>
          </p:cNvSpPr>
          <p:nvPr>
            <p:ph type="body" sz="quarter" idx="11"/>
          </p:nvPr>
        </p:nvSpPr>
        <p:spPr>
          <a:xfrm>
            <a:off x="2713334" y="2749642"/>
            <a:ext cx="6095704" cy="333375"/>
          </a:xfrm>
          <a:prstGeom prst="rect">
            <a:avLst/>
          </a:prstGeom>
          <a:noFill/>
          <a:ln>
            <a:noFill/>
          </a:ln>
        </p:spPr>
        <p:txBody>
          <a:bodyPr anchor="ctr"/>
          <a:lstStyle>
            <a:lvl1pPr marL="0" indent="0">
              <a:buNone/>
              <a:defRPr sz="1800" b="1">
                <a:solidFill>
                  <a:schemeClr val="bg1"/>
                </a:solidFill>
              </a:defRPr>
            </a:lvl1pPr>
          </a:lstStyle>
          <a:p>
            <a:pPr lvl="0"/>
            <a:r>
              <a:rPr lang="en-US" dirty="0" smtClean="0"/>
              <a:t>Click to edit Master text styles</a:t>
            </a:r>
            <a:endParaRPr lang="en-US" dirty="0"/>
          </a:p>
        </p:txBody>
      </p:sp>
      <p:sp>
        <p:nvSpPr>
          <p:cNvPr id="23" name="Text Placeholder 20"/>
          <p:cNvSpPr>
            <a:spLocks noGrp="1"/>
          </p:cNvSpPr>
          <p:nvPr>
            <p:ph type="body" sz="quarter" idx="12"/>
          </p:nvPr>
        </p:nvSpPr>
        <p:spPr>
          <a:xfrm>
            <a:off x="2713334" y="4510495"/>
            <a:ext cx="6095704" cy="333375"/>
          </a:xfrm>
          <a:prstGeom prst="rect">
            <a:avLst/>
          </a:prstGeom>
          <a:noFill/>
          <a:ln>
            <a:noFill/>
          </a:ln>
        </p:spPr>
        <p:txBody>
          <a:bodyPr anchor="ctr"/>
          <a:lstStyle>
            <a:lvl1pPr marL="0" indent="0">
              <a:buNone/>
              <a:defRPr sz="1800" b="1">
                <a:solidFill>
                  <a:schemeClr val="bg1"/>
                </a:solidFill>
              </a:defRPr>
            </a:lvl1pPr>
          </a:lstStyle>
          <a:p>
            <a:pPr lvl="0"/>
            <a:r>
              <a:rPr lang="en-US" dirty="0" smtClean="0"/>
              <a:t>Click to edit Master text styles</a:t>
            </a:r>
            <a:endParaRPr lang="en-US" dirty="0"/>
          </a:p>
        </p:txBody>
      </p:sp>
      <p:sp>
        <p:nvSpPr>
          <p:cNvPr id="28" name="Rectangle 27"/>
          <p:cNvSpPr/>
          <p:nvPr userDrawn="1"/>
        </p:nvSpPr>
        <p:spPr>
          <a:xfrm>
            <a:off x="451590" y="1066515"/>
            <a:ext cx="2046133" cy="2721428"/>
          </a:xfrm>
          <a:prstGeom prst="rect">
            <a:avLst/>
          </a:prstGeom>
          <a:solidFill>
            <a:schemeClr val="bg1"/>
          </a:solidFill>
          <a:ln>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29" name="Rectangle 28"/>
          <p:cNvSpPr/>
          <p:nvPr userDrawn="1"/>
        </p:nvSpPr>
        <p:spPr>
          <a:xfrm>
            <a:off x="451590" y="3366537"/>
            <a:ext cx="2046133" cy="2721428"/>
          </a:xfrm>
          <a:prstGeom prst="rect">
            <a:avLst/>
          </a:prstGeom>
          <a:solidFill>
            <a:schemeClr val="bg1"/>
          </a:solidFill>
          <a:ln>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32" name="Picture Placeholder 31"/>
          <p:cNvSpPr>
            <a:spLocks noGrp="1"/>
          </p:cNvSpPr>
          <p:nvPr>
            <p:ph type="pic" sz="quarter" idx="16"/>
          </p:nvPr>
        </p:nvSpPr>
        <p:spPr>
          <a:xfrm>
            <a:off x="451821" y="1066799"/>
            <a:ext cx="2045787" cy="2721741"/>
          </a:xfrm>
          <a:prstGeom prst="rect">
            <a:avLst/>
          </a:prstGeom>
        </p:spPr>
        <p:txBody>
          <a:bodyPr/>
          <a:lstStyle>
            <a:lvl1pPr marL="0" indent="0" algn="ctr">
              <a:buNone/>
              <a:defRPr/>
            </a:lvl1pPr>
          </a:lstStyle>
          <a:p>
            <a:endParaRPr lang="en-US" dirty="0"/>
          </a:p>
        </p:txBody>
      </p:sp>
      <p:sp>
        <p:nvSpPr>
          <p:cNvPr id="33" name="Picture Placeholder 31"/>
          <p:cNvSpPr>
            <a:spLocks noGrp="1"/>
          </p:cNvSpPr>
          <p:nvPr>
            <p:ph type="pic" sz="quarter" idx="17"/>
          </p:nvPr>
        </p:nvSpPr>
        <p:spPr>
          <a:xfrm>
            <a:off x="451821" y="3367086"/>
            <a:ext cx="2045787" cy="2721741"/>
          </a:xfrm>
          <a:prstGeom prst="rect">
            <a:avLst/>
          </a:prstGeom>
        </p:spPr>
        <p:txBody>
          <a:bodyPr/>
          <a:lstStyle>
            <a:lvl1pPr marL="0" indent="0" algn="ctr">
              <a:buNone/>
              <a:defRPr/>
            </a:lvl1pPr>
          </a:lstStyle>
          <a:p>
            <a:endParaRPr lang="en-US" dirty="0"/>
          </a:p>
        </p:txBody>
      </p:sp>
      <p:sp>
        <p:nvSpPr>
          <p:cNvPr id="17" name="Text Placeholder 16"/>
          <p:cNvSpPr>
            <a:spLocks noGrp="1"/>
          </p:cNvSpPr>
          <p:nvPr>
            <p:ph type="body" sz="quarter" idx="18"/>
          </p:nvPr>
        </p:nvSpPr>
        <p:spPr>
          <a:xfrm>
            <a:off x="2713218" y="1344338"/>
            <a:ext cx="6096585" cy="1294655"/>
          </a:xfrm>
          <a:prstGeom prst="rect">
            <a:avLst/>
          </a:prstGeom>
          <a:ln>
            <a:noFill/>
          </a:ln>
        </p:spPr>
        <p:txBody>
          <a:bodyPr/>
          <a:lstStyle>
            <a:lvl1pPr marL="182880" indent="-182880">
              <a:spcBef>
                <a:spcPts val="0"/>
              </a:spcBef>
              <a:spcAft>
                <a:spcPts val="400"/>
              </a:spcAft>
              <a:buClr>
                <a:schemeClr val="accent1"/>
              </a:buClr>
              <a:defRPr sz="1800">
                <a:solidFill>
                  <a:schemeClr val="tx1">
                    <a:lumMod val="65000"/>
                    <a:lumOff val="35000"/>
                  </a:schemeClr>
                </a:solidFill>
              </a:defRPr>
            </a:lvl1pPr>
            <a:lvl2pPr marL="742950" indent="-285750">
              <a:spcBef>
                <a:spcPts val="0"/>
              </a:spcBef>
              <a:spcAft>
                <a:spcPts val="400"/>
              </a:spcAft>
              <a:buClr>
                <a:schemeClr val="accent1"/>
              </a:buClr>
              <a:buFont typeface="Courier New" panose="02070309020205020404" pitchFamily="49" charset="0"/>
              <a:buChar char="o"/>
              <a:defRPr sz="1600">
                <a:solidFill>
                  <a:schemeClr val="tx1">
                    <a:lumMod val="65000"/>
                    <a:lumOff val="35000"/>
                  </a:schemeClr>
                </a:solidFill>
              </a:defRPr>
            </a:lvl2pPr>
          </a:lstStyle>
          <a:p>
            <a:pPr lvl="0"/>
            <a:r>
              <a:rPr lang="en-US" dirty="0" smtClean="0"/>
              <a:t>Click to edit Master text styles</a:t>
            </a:r>
          </a:p>
          <a:p>
            <a:pPr lvl="1"/>
            <a:r>
              <a:rPr lang="en-US" dirty="0" smtClean="0"/>
              <a:t>Second level</a:t>
            </a:r>
          </a:p>
        </p:txBody>
      </p:sp>
      <p:sp>
        <p:nvSpPr>
          <p:cNvPr id="30" name="Text Placeholder 16"/>
          <p:cNvSpPr>
            <a:spLocks noGrp="1"/>
          </p:cNvSpPr>
          <p:nvPr>
            <p:ph type="body" sz="quarter" idx="19"/>
          </p:nvPr>
        </p:nvSpPr>
        <p:spPr>
          <a:xfrm>
            <a:off x="2713218" y="3083151"/>
            <a:ext cx="6096585" cy="1294655"/>
          </a:xfrm>
          <a:prstGeom prst="rect">
            <a:avLst/>
          </a:prstGeom>
          <a:ln>
            <a:noFill/>
          </a:ln>
        </p:spPr>
        <p:txBody>
          <a:bodyPr/>
          <a:lstStyle>
            <a:lvl1pPr marL="182880" indent="-182880">
              <a:spcBef>
                <a:spcPts val="0"/>
              </a:spcBef>
              <a:spcAft>
                <a:spcPts val="400"/>
              </a:spcAft>
              <a:buClr>
                <a:schemeClr val="accent2"/>
              </a:buClr>
              <a:defRPr sz="1800">
                <a:solidFill>
                  <a:schemeClr val="tx1">
                    <a:lumMod val="65000"/>
                    <a:lumOff val="35000"/>
                  </a:schemeClr>
                </a:solidFill>
              </a:defRPr>
            </a:lvl1pPr>
            <a:lvl2pPr marL="742950" indent="-285750">
              <a:spcBef>
                <a:spcPts val="0"/>
              </a:spcBef>
              <a:spcAft>
                <a:spcPts val="400"/>
              </a:spcAft>
              <a:buClr>
                <a:schemeClr val="accent2"/>
              </a:buClr>
              <a:buFont typeface="Courier New" panose="02070309020205020404" pitchFamily="49" charset="0"/>
              <a:buChar char="o"/>
              <a:defRPr sz="1600">
                <a:solidFill>
                  <a:schemeClr val="tx1">
                    <a:lumMod val="65000"/>
                    <a:lumOff val="35000"/>
                  </a:schemeClr>
                </a:solidFill>
              </a:defRPr>
            </a:lvl2pPr>
          </a:lstStyle>
          <a:p>
            <a:pPr lvl="0"/>
            <a:r>
              <a:rPr lang="en-US" dirty="0" smtClean="0"/>
              <a:t>Click to edit Master text styles</a:t>
            </a:r>
          </a:p>
          <a:p>
            <a:pPr lvl="1"/>
            <a:r>
              <a:rPr lang="en-US" dirty="0" smtClean="0"/>
              <a:t>Second level</a:t>
            </a:r>
          </a:p>
        </p:txBody>
      </p:sp>
      <p:sp>
        <p:nvSpPr>
          <p:cNvPr id="31" name="Text Placeholder 16"/>
          <p:cNvSpPr>
            <a:spLocks noGrp="1"/>
          </p:cNvSpPr>
          <p:nvPr>
            <p:ph type="body" sz="quarter" idx="20"/>
          </p:nvPr>
        </p:nvSpPr>
        <p:spPr>
          <a:xfrm>
            <a:off x="2713218" y="4853808"/>
            <a:ext cx="6096585" cy="1321675"/>
          </a:xfrm>
          <a:prstGeom prst="rect">
            <a:avLst/>
          </a:prstGeom>
          <a:ln>
            <a:noFill/>
          </a:ln>
        </p:spPr>
        <p:txBody>
          <a:bodyPr/>
          <a:lstStyle>
            <a:lvl1pPr marL="182880" indent="-182880">
              <a:spcBef>
                <a:spcPts val="0"/>
              </a:spcBef>
              <a:spcAft>
                <a:spcPts val="400"/>
              </a:spcAft>
              <a:buClr>
                <a:schemeClr val="accent3"/>
              </a:buClr>
              <a:defRPr sz="1800">
                <a:solidFill>
                  <a:schemeClr val="tx1">
                    <a:lumMod val="65000"/>
                    <a:lumOff val="35000"/>
                  </a:schemeClr>
                </a:solidFill>
              </a:defRPr>
            </a:lvl1pPr>
            <a:lvl2pPr marL="742950" indent="-285750">
              <a:spcBef>
                <a:spcPts val="0"/>
              </a:spcBef>
              <a:spcAft>
                <a:spcPts val="400"/>
              </a:spcAft>
              <a:buClr>
                <a:schemeClr val="accent3"/>
              </a:buClr>
              <a:buFont typeface="Courier New" panose="02070309020205020404" pitchFamily="49" charset="0"/>
              <a:buChar char="o"/>
              <a:defRPr sz="1600">
                <a:solidFill>
                  <a:schemeClr val="tx1">
                    <a:lumMod val="65000"/>
                    <a:lumOff val="35000"/>
                  </a:schemeClr>
                </a:solidFill>
              </a:defRPr>
            </a:lvl2pPr>
          </a:lstStyle>
          <a:p>
            <a:pPr lvl="0"/>
            <a:r>
              <a:rPr lang="en-US" dirty="0" smtClean="0"/>
              <a:t>Click to edit Master text styles</a:t>
            </a:r>
          </a:p>
          <a:p>
            <a:pPr lvl="1"/>
            <a:r>
              <a:rPr lang="en-US" dirty="0" smtClean="0"/>
              <a:t>Second level</a:t>
            </a:r>
          </a:p>
        </p:txBody>
      </p:sp>
      <p:sp>
        <p:nvSpPr>
          <p:cNvPr id="24" name="TextBox 23"/>
          <p:cNvSpPr txBox="1"/>
          <p:nvPr userDrawn="1"/>
        </p:nvSpPr>
        <p:spPr>
          <a:xfrm>
            <a:off x="88200" y="6424511"/>
            <a:ext cx="5998265" cy="400110"/>
          </a:xfrm>
          <a:prstGeom prst="rect">
            <a:avLst/>
          </a:prstGeom>
          <a:noFill/>
        </p:spPr>
        <p:txBody>
          <a:bodyPr wrap="square" rtlCol="0">
            <a:spAutoFit/>
          </a:bodyPr>
          <a:lstStyle/>
          <a:p>
            <a:pPr>
              <a:defRPr/>
            </a:pPr>
            <a:r>
              <a:rPr lang="en-US" sz="1000" cap="all" dirty="0" smtClean="0">
                <a:solidFill>
                  <a:srgbClr val="BFBFBF"/>
                </a:solidFill>
                <a:latin typeface="Open Sans Semibold"/>
              </a:rPr>
              <a:t>Confidential and Propriety to Owens &amp; Minor Distribution, Inc.</a:t>
            </a:r>
          </a:p>
          <a:p>
            <a:endParaRPr lang="en-US" sz="1000" dirty="0">
              <a:solidFill>
                <a:srgbClr val="FFFFFF">
                  <a:lumMod val="75000"/>
                </a:srgbClr>
              </a:solidFill>
              <a:latin typeface="Open Sans Semibold"/>
            </a:endParaRPr>
          </a:p>
        </p:txBody>
      </p:sp>
      <p:sp>
        <p:nvSpPr>
          <p:cNvPr id="25" name="TextBox 24"/>
          <p:cNvSpPr txBox="1"/>
          <p:nvPr userDrawn="1"/>
        </p:nvSpPr>
        <p:spPr>
          <a:xfrm>
            <a:off x="8369450" y="6470677"/>
            <a:ext cx="774549" cy="338554"/>
          </a:xfrm>
          <a:prstGeom prst="rect">
            <a:avLst/>
          </a:prstGeom>
          <a:noFill/>
        </p:spPr>
        <p:txBody>
          <a:bodyPr wrap="square" rtlCol="0">
            <a:spAutoFit/>
          </a:bodyPr>
          <a:lstStyle/>
          <a:p>
            <a:fld id="{3D84F2F9-315C-FD42-A941-A992AC045A1A}" type="slidenum">
              <a:rPr lang="en-US" sz="1600" smtClean="0">
                <a:solidFill>
                  <a:srgbClr val="FFFFFF"/>
                </a:solidFill>
                <a:latin typeface="Open Sans Semibold"/>
              </a:rPr>
              <a:pPr/>
              <a:t>‹#›</a:t>
            </a:fld>
            <a:endParaRPr lang="en-US" sz="1600" dirty="0">
              <a:solidFill>
                <a:srgbClr val="FFFFFF"/>
              </a:solidFill>
              <a:latin typeface="Open Sans Semibold"/>
            </a:endParaRPr>
          </a:p>
        </p:txBody>
      </p:sp>
      <p:sp>
        <p:nvSpPr>
          <p:cNvPr id="26" name="Title 1"/>
          <p:cNvSpPr>
            <a:spLocks noGrp="1"/>
          </p:cNvSpPr>
          <p:nvPr>
            <p:ph type="title"/>
          </p:nvPr>
        </p:nvSpPr>
        <p:spPr>
          <a:xfrm>
            <a:off x="1155514" y="111716"/>
            <a:ext cx="6830246" cy="663599"/>
          </a:xfrm>
          <a:prstGeom prst="rect">
            <a:avLst/>
          </a:prstGeom>
        </p:spPr>
        <p:txBody>
          <a:bodyPr vert="horz"/>
          <a:lstStyle>
            <a:lvl1pPr algn="l">
              <a:defRPr sz="3000" b="1">
                <a:solidFill>
                  <a:srgbClr val="98002E"/>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4761524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extLst mod="1">
    <p:ext uri="{DCECCB84-F9BA-43D5-87BE-67443E8EF086}">
      <p15:sldGuideLst xmlns:p15="http://schemas.microsoft.com/office/powerpoint/2012/main" xmlns="">
        <p15:guide id="1" orient="horz" pos="2160">
          <p15:clr>
            <a:srgbClr val="FBAE40"/>
          </p15:clr>
        </p15:guide>
        <p15:guide id="2" pos="2880">
          <p15:clr>
            <a:srgbClr val="FBAE40"/>
          </p15:clr>
        </p15:guide>
        <p15:guide id="3" orient="horz" pos="480">
          <p15:clr>
            <a:srgbClr val="FBAE40"/>
          </p15:clr>
        </p15:guide>
        <p15:guide id="4" orient="horz" pos="672">
          <p15:clr>
            <a:srgbClr val="FBAE40"/>
          </p15:clr>
        </p15:guide>
        <p15:guide id="5" orient="horz" pos="600">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grpSp>
        <p:nvGrpSpPr>
          <p:cNvPr id="8" name="Group 7"/>
          <p:cNvGrpSpPr/>
          <p:nvPr userDrawn="1"/>
        </p:nvGrpSpPr>
        <p:grpSpPr>
          <a:xfrm>
            <a:off x="147953" y="1058756"/>
            <a:ext cx="4464120" cy="1664392"/>
            <a:chOff x="3439885" y="1190171"/>
            <a:chExt cx="4470400" cy="2376784"/>
          </a:xfrm>
        </p:grpSpPr>
        <p:sp>
          <p:nvSpPr>
            <p:cNvPr id="6" name="Rectangle 5"/>
            <p:cNvSpPr/>
            <p:nvPr userDrawn="1"/>
          </p:nvSpPr>
          <p:spPr>
            <a:xfrm>
              <a:off x="3439885" y="1665583"/>
              <a:ext cx="4470400" cy="1901372"/>
            </a:xfrm>
            <a:prstGeom prst="rect">
              <a:avLst/>
            </a:prstGeom>
            <a:solidFill>
              <a:schemeClr val="bg1">
                <a:lumMod val="85000"/>
                <a:alpha val="38000"/>
              </a:schemeClr>
            </a:solidFill>
            <a:ln w="9525"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sz="2400" dirty="0">
                <a:solidFill>
                  <a:prstClr val="black"/>
                </a:solidFill>
                <a:latin typeface="Arial" charset="0"/>
                <a:ea typeface="ＭＳ Ｐゴシック" pitchFamily="-32" charset="-128"/>
              </a:endParaRPr>
            </a:p>
          </p:txBody>
        </p:sp>
        <p:sp>
          <p:nvSpPr>
            <p:cNvPr id="7" name="Rectangle 6"/>
            <p:cNvSpPr/>
            <p:nvPr userDrawn="1"/>
          </p:nvSpPr>
          <p:spPr>
            <a:xfrm>
              <a:off x="3439885" y="1190171"/>
              <a:ext cx="4470400" cy="475412"/>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grpSp>
      <p:grpSp>
        <p:nvGrpSpPr>
          <p:cNvPr id="9" name="Group 8"/>
          <p:cNvGrpSpPr/>
          <p:nvPr userDrawn="1"/>
        </p:nvGrpSpPr>
        <p:grpSpPr>
          <a:xfrm>
            <a:off x="147953" y="2803757"/>
            <a:ext cx="4464120" cy="1664392"/>
            <a:chOff x="3439885" y="1190171"/>
            <a:chExt cx="4470400" cy="2376784"/>
          </a:xfrm>
        </p:grpSpPr>
        <p:sp>
          <p:nvSpPr>
            <p:cNvPr id="10" name="Rectangle 9"/>
            <p:cNvSpPr/>
            <p:nvPr userDrawn="1"/>
          </p:nvSpPr>
          <p:spPr>
            <a:xfrm>
              <a:off x="3439885" y="1665583"/>
              <a:ext cx="4470400" cy="1901372"/>
            </a:xfrm>
            <a:prstGeom prst="rect">
              <a:avLst/>
            </a:prstGeom>
            <a:solidFill>
              <a:schemeClr val="bg1">
                <a:lumMod val="85000"/>
                <a:alpha val="38000"/>
              </a:schemeClr>
            </a:solidFill>
            <a:ln w="9525"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sz="2400" dirty="0">
                <a:solidFill>
                  <a:prstClr val="black"/>
                </a:solidFill>
                <a:latin typeface="Arial" charset="0"/>
                <a:ea typeface="ＭＳ Ｐゴシック" pitchFamily="-32" charset="-128"/>
              </a:endParaRPr>
            </a:p>
          </p:txBody>
        </p:sp>
        <p:sp>
          <p:nvSpPr>
            <p:cNvPr id="11" name="Rectangle 10"/>
            <p:cNvSpPr/>
            <p:nvPr userDrawn="1"/>
          </p:nvSpPr>
          <p:spPr>
            <a:xfrm>
              <a:off x="3439885" y="1190171"/>
              <a:ext cx="4470400" cy="475412"/>
            </a:xfrm>
            <a:prstGeom prst="rect">
              <a:avLst/>
            </a:prstGeom>
            <a:solidFill>
              <a:schemeClr val="accent2"/>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grpSp>
      <p:grpSp>
        <p:nvGrpSpPr>
          <p:cNvPr id="12" name="Group 11"/>
          <p:cNvGrpSpPr/>
          <p:nvPr userDrawn="1"/>
        </p:nvGrpSpPr>
        <p:grpSpPr>
          <a:xfrm>
            <a:off x="147953" y="4548758"/>
            <a:ext cx="4464120" cy="1664392"/>
            <a:chOff x="3439885" y="1190171"/>
            <a:chExt cx="4470400" cy="2376784"/>
          </a:xfrm>
        </p:grpSpPr>
        <p:sp>
          <p:nvSpPr>
            <p:cNvPr id="13" name="Rectangle 12"/>
            <p:cNvSpPr/>
            <p:nvPr userDrawn="1"/>
          </p:nvSpPr>
          <p:spPr>
            <a:xfrm>
              <a:off x="3439885" y="1665583"/>
              <a:ext cx="4470400" cy="1901372"/>
            </a:xfrm>
            <a:prstGeom prst="rect">
              <a:avLst/>
            </a:prstGeom>
            <a:solidFill>
              <a:schemeClr val="bg1">
                <a:lumMod val="85000"/>
                <a:alpha val="38000"/>
              </a:schemeClr>
            </a:solidFill>
            <a:ln w="9525"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sz="2400" dirty="0">
                <a:solidFill>
                  <a:prstClr val="black"/>
                </a:solidFill>
                <a:latin typeface="Arial" charset="0"/>
                <a:ea typeface="ＭＳ Ｐゴシック" pitchFamily="-32" charset="-128"/>
              </a:endParaRPr>
            </a:p>
          </p:txBody>
        </p:sp>
        <p:sp>
          <p:nvSpPr>
            <p:cNvPr id="14" name="Rectangle 13"/>
            <p:cNvSpPr/>
            <p:nvPr userDrawn="1"/>
          </p:nvSpPr>
          <p:spPr>
            <a:xfrm>
              <a:off x="3439885" y="1190171"/>
              <a:ext cx="4470400" cy="475412"/>
            </a:xfrm>
            <a:prstGeom prst="rect">
              <a:avLst/>
            </a:prstGeom>
            <a:solidFill>
              <a:schemeClr val="accent3"/>
            </a:solidFill>
            <a:ln>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grpSp>
      <p:sp>
        <p:nvSpPr>
          <p:cNvPr id="21" name="Text Placeholder 20"/>
          <p:cNvSpPr>
            <a:spLocks noGrp="1"/>
          </p:cNvSpPr>
          <p:nvPr>
            <p:ph type="body" sz="quarter" idx="10"/>
          </p:nvPr>
        </p:nvSpPr>
        <p:spPr>
          <a:xfrm>
            <a:off x="147633" y="1058437"/>
            <a:ext cx="4464120" cy="333375"/>
          </a:xfrm>
          <a:prstGeom prst="rect">
            <a:avLst/>
          </a:prstGeom>
          <a:noFill/>
        </p:spPr>
        <p:txBody>
          <a:bodyPr anchor="ctr"/>
          <a:lstStyle>
            <a:lvl1pPr marL="0" indent="0">
              <a:buNone/>
              <a:defRPr sz="1800" b="1">
                <a:solidFill>
                  <a:schemeClr val="bg1"/>
                </a:solidFill>
              </a:defRPr>
            </a:lvl1pPr>
          </a:lstStyle>
          <a:p>
            <a:pPr lvl="0"/>
            <a:r>
              <a:rPr lang="en-US" dirty="0" smtClean="0"/>
              <a:t>Click to edit Master text styles</a:t>
            </a:r>
            <a:endParaRPr lang="en-US" dirty="0"/>
          </a:p>
        </p:txBody>
      </p:sp>
      <p:sp>
        <p:nvSpPr>
          <p:cNvPr id="22" name="Text Placeholder 20"/>
          <p:cNvSpPr>
            <a:spLocks noGrp="1"/>
          </p:cNvSpPr>
          <p:nvPr>
            <p:ph type="body" sz="quarter" idx="11"/>
          </p:nvPr>
        </p:nvSpPr>
        <p:spPr>
          <a:xfrm>
            <a:off x="147954" y="2803299"/>
            <a:ext cx="4463850" cy="333375"/>
          </a:xfrm>
          <a:prstGeom prst="rect">
            <a:avLst/>
          </a:prstGeom>
          <a:noFill/>
          <a:ln>
            <a:noFill/>
          </a:ln>
        </p:spPr>
        <p:txBody>
          <a:bodyPr anchor="ctr"/>
          <a:lstStyle>
            <a:lvl1pPr marL="0" indent="0">
              <a:buNone/>
              <a:defRPr sz="1800" b="1">
                <a:solidFill>
                  <a:schemeClr val="bg1"/>
                </a:solidFill>
              </a:defRPr>
            </a:lvl1pPr>
          </a:lstStyle>
          <a:p>
            <a:pPr lvl="0"/>
            <a:r>
              <a:rPr lang="en-US" dirty="0" smtClean="0"/>
              <a:t>Click to edit Master text styles</a:t>
            </a:r>
            <a:endParaRPr lang="en-US" dirty="0"/>
          </a:p>
        </p:txBody>
      </p:sp>
      <p:sp>
        <p:nvSpPr>
          <p:cNvPr id="23" name="Text Placeholder 20"/>
          <p:cNvSpPr>
            <a:spLocks noGrp="1"/>
          </p:cNvSpPr>
          <p:nvPr>
            <p:ph type="body" sz="quarter" idx="12"/>
          </p:nvPr>
        </p:nvSpPr>
        <p:spPr>
          <a:xfrm>
            <a:off x="147954" y="4548161"/>
            <a:ext cx="4463850" cy="333375"/>
          </a:xfrm>
          <a:prstGeom prst="rect">
            <a:avLst/>
          </a:prstGeom>
          <a:noFill/>
          <a:ln>
            <a:noFill/>
          </a:ln>
        </p:spPr>
        <p:txBody>
          <a:bodyPr anchor="ctr"/>
          <a:lstStyle>
            <a:lvl1pPr marL="0" indent="0">
              <a:buNone/>
              <a:defRPr sz="1800" b="1">
                <a:solidFill>
                  <a:schemeClr val="bg1"/>
                </a:solidFill>
              </a:defRPr>
            </a:lvl1pPr>
          </a:lstStyle>
          <a:p>
            <a:pPr lvl="0"/>
            <a:r>
              <a:rPr lang="en-US" dirty="0" smtClean="0"/>
              <a:t>Click to edit Master text styles</a:t>
            </a:r>
            <a:endParaRPr lang="en-US" dirty="0"/>
          </a:p>
        </p:txBody>
      </p:sp>
      <p:sp>
        <p:nvSpPr>
          <p:cNvPr id="25" name="Text Placeholder 24"/>
          <p:cNvSpPr>
            <a:spLocks noGrp="1"/>
          </p:cNvSpPr>
          <p:nvPr>
            <p:ph type="body" sz="quarter" idx="13"/>
          </p:nvPr>
        </p:nvSpPr>
        <p:spPr>
          <a:xfrm>
            <a:off x="147894" y="1487587"/>
            <a:ext cx="4464439" cy="1177378"/>
          </a:xfrm>
          <a:prstGeom prst="rect">
            <a:avLst/>
          </a:prstGeom>
        </p:spPr>
        <p:txBody>
          <a:bodyPr/>
          <a:lstStyle>
            <a:lvl1pPr marL="182880" indent="-182880" algn="l" defTabSz="457200" rtl="0" eaLnBrk="1" latinLnBrk="0" hangingPunct="1">
              <a:spcBef>
                <a:spcPts val="0"/>
              </a:spcBef>
              <a:spcAft>
                <a:spcPts val="300"/>
              </a:spcAft>
              <a:buClr>
                <a:schemeClr val="tx1"/>
              </a:buClr>
              <a:buFont typeface="Arial" panose="020B0604020202020204" pitchFamily="34" charset="0"/>
              <a:buChar char="•"/>
              <a:defRPr lang="en-US" sz="1200" kern="1200" dirty="0" smtClean="0">
                <a:solidFill>
                  <a:schemeClr val="accent6">
                    <a:lumMod val="75000"/>
                  </a:schemeClr>
                </a:solidFill>
                <a:latin typeface="+mn-lt"/>
                <a:ea typeface="+mn-ea"/>
                <a:cs typeface="+mn-cs"/>
              </a:defRPr>
            </a:lvl1pPr>
            <a:lvl2pPr marL="182880" indent="-182880" algn="l" defTabSz="457200" rtl="0" eaLnBrk="1" latinLnBrk="0" hangingPunct="1">
              <a:spcBef>
                <a:spcPts val="0"/>
              </a:spcBef>
              <a:spcAft>
                <a:spcPts val="300"/>
              </a:spcAft>
              <a:buClr>
                <a:schemeClr val="tx1"/>
              </a:buClr>
              <a:buFont typeface="Arial" panose="020B0604020202020204" pitchFamily="34" charset="0"/>
              <a:buChar char="•"/>
              <a:defRPr lang="en-US" sz="1200" kern="1200" dirty="0" smtClean="0">
                <a:solidFill>
                  <a:schemeClr val="accent6">
                    <a:lumMod val="75000"/>
                  </a:schemeClr>
                </a:solidFill>
                <a:latin typeface="+mn-lt"/>
                <a:ea typeface="+mn-ea"/>
                <a:cs typeface="+mn-cs"/>
              </a:defRPr>
            </a:lvl2pPr>
            <a:lvl3pPr marL="182880" indent="-182880" algn="l" defTabSz="457200" rtl="0" eaLnBrk="1" latinLnBrk="0" hangingPunct="1">
              <a:spcBef>
                <a:spcPts val="0"/>
              </a:spcBef>
              <a:spcAft>
                <a:spcPts val="300"/>
              </a:spcAft>
              <a:buClr>
                <a:schemeClr val="tx1"/>
              </a:buClr>
              <a:buFont typeface="Arial" panose="020B0604020202020204" pitchFamily="34" charset="0"/>
              <a:buChar char="•"/>
              <a:defRPr lang="en-US" sz="1200" kern="1200" dirty="0" smtClean="0">
                <a:solidFill>
                  <a:schemeClr val="accent6">
                    <a:lumMod val="75000"/>
                  </a:schemeClr>
                </a:solidFill>
                <a:latin typeface="+mn-lt"/>
                <a:ea typeface="+mn-ea"/>
                <a:cs typeface="+mn-cs"/>
              </a:defRPr>
            </a:lvl3pPr>
            <a:lvl4pPr marL="228600" indent="-228600" algn="l" defTabSz="457200" rtl="0" eaLnBrk="1" latinLnBrk="0" hangingPunct="1">
              <a:spcAft>
                <a:spcPts val="600"/>
              </a:spcAft>
              <a:buClr>
                <a:srgbClr val="98002E"/>
              </a:buClr>
              <a:buFont typeface="Wingdings 3" panose="05040102010807070707" pitchFamily="18" charset="2"/>
              <a:buChar char="}"/>
              <a:defRPr lang="en-US" sz="2000" kern="1200" dirty="0" smtClean="0">
                <a:solidFill>
                  <a:srgbClr val="59585B"/>
                </a:solidFill>
                <a:latin typeface="+mn-lt"/>
                <a:ea typeface="+mn-ea"/>
                <a:cs typeface="+mn-cs"/>
              </a:defRPr>
            </a:lvl4pPr>
            <a:lvl5pPr marL="228600" indent="-228600" algn="l" defTabSz="457200" rtl="0" eaLnBrk="1" latinLnBrk="0" hangingPunct="1">
              <a:spcAft>
                <a:spcPts val="600"/>
              </a:spcAft>
              <a:buClr>
                <a:srgbClr val="98002E"/>
              </a:buClr>
              <a:buFont typeface="Wingdings 3" panose="05040102010807070707" pitchFamily="18" charset="2"/>
              <a:buChar char="}"/>
              <a:defRPr lang="en-US" sz="2000" kern="1200" dirty="0">
                <a:solidFill>
                  <a:srgbClr val="59585B"/>
                </a:solidFill>
                <a:latin typeface="+mn-lt"/>
                <a:ea typeface="+mn-ea"/>
                <a:cs typeface="+mn-cs"/>
              </a:defRPr>
            </a:lvl5pPr>
          </a:lstStyle>
          <a:p>
            <a:pPr lvl="0"/>
            <a:r>
              <a:rPr lang="en-US" dirty="0" smtClean="0"/>
              <a:t>Click to edit Master text styles</a:t>
            </a:r>
          </a:p>
          <a:p>
            <a:pPr lvl="1"/>
            <a:r>
              <a:rPr lang="en-US" dirty="0" smtClean="0"/>
              <a:t>Second level</a:t>
            </a:r>
          </a:p>
          <a:p>
            <a:pPr lvl="2"/>
            <a:r>
              <a:rPr lang="en-US" dirty="0" smtClean="0"/>
              <a:t>Third level</a:t>
            </a:r>
            <a:endParaRPr lang="en-US" dirty="0"/>
          </a:p>
        </p:txBody>
      </p:sp>
      <p:sp>
        <p:nvSpPr>
          <p:cNvPr id="26" name="Text Placeholder 24"/>
          <p:cNvSpPr>
            <a:spLocks noGrp="1"/>
          </p:cNvSpPr>
          <p:nvPr>
            <p:ph type="body" sz="quarter" idx="14"/>
          </p:nvPr>
        </p:nvSpPr>
        <p:spPr>
          <a:xfrm>
            <a:off x="147894" y="3223155"/>
            <a:ext cx="4464439" cy="1177378"/>
          </a:xfrm>
          <a:prstGeom prst="rect">
            <a:avLst/>
          </a:prstGeom>
        </p:spPr>
        <p:txBody>
          <a:bodyPr/>
          <a:lstStyle>
            <a:lvl1pPr marL="182880" indent="-182880" algn="l" defTabSz="457200" rtl="0" eaLnBrk="1" latinLnBrk="0" hangingPunct="1">
              <a:spcBef>
                <a:spcPts val="0"/>
              </a:spcBef>
              <a:spcAft>
                <a:spcPts val="300"/>
              </a:spcAft>
              <a:buClr>
                <a:schemeClr val="tx1"/>
              </a:buClr>
              <a:buFont typeface="Arial" panose="020B0604020202020204" pitchFamily="34" charset="0"/>
              <a:buChar char="•"/>
              <a:defRPr lang="en-US" sz="1200" kern="1200" dirty="0" smtClean="0">
                <a:solidFill>
                  <a:schemeClr val="accent6">
                    <a:lumMod val="75000"/>
                  </a:schemeClr>
                </a:solidFill>
                <a:latin typeface="+mn-lt"/>
                <a:ea typeface="+mn-ea"/>
                <a:cs typeface="+mn-cs"/>
              </a:defRPr>
            </a:lvl1pPr>
            <a:lvl2pPr marL="182880" indent="-182880" algn="l" defTabSz="457200" rtl="0" eaLnBrk="1" latinLnBrk="0" hangingPunct="1">
              <a:spcBef>
                <a:spcPts val="0"/>
              </a:spcBef>
              <a:spcAft>
                <a:spcPts val="300"/>
              </a:spcAft>
              <a:buClr>
                <a:schemeClr val="tx1"/>
              </a:buClr>
              <a:buFont typeface="Arial" panose="020B0604020202020204" pitchFamily="34" charset="0"/>
              <a:buChar char="•"/>
              <a:defRPr lang="en-US" sz="1200" kern="1200" dirty="0" smtClean="0">
                <a:solidFill>
                  <a:schemeClr val="accent6">
                    <a:lumMod val="75000"/>
                  </a:schemeClr>
                </a:solidFill>
                <a:latin typeface="+mn-lt"/>
                <a:ea typeface="+mn-ea"/>
                <a:cs typeface="+mn-cs"/>
              </a:defRPr>
            </a:lvl2pPr>
            <a:lvl3pPr marL="182880" indent="-182880" algn="l" defTabSz="457200" rtl="0" eaLnBrk="1" latinLnBrk="0" hangingPunct="1">
              <a:spcBef>
                <a:spcPts val="0"/>
              </a:spcBef>
              <a:spcAft>
                <a:spcPts val="300"/>
              </a:spcAft>
              <a:buClr>
                <a:schemeClr val="tx1"/>
              </a:buClr>
              <a:buFont typeface="Arial" panose="020B0604020202020204" pitchFamily="34" charset="0"/>
              <a:buChar char="•"/>
              <a:defRPr lang="en-US" sz="1200" kern="1200" dirty="0" smtClean="0">
                <a:solidFill>
                  <a:schemeClr val="accent6">
                    <a:lumMod val="75000"/>
                  </a:schemeClr>
                </a:solidFill>
                <a:latin typeface="+mn-lt"/>
                <a:ea typeface="+mn-ea"/>
                <a:cs typeface="+mn-cs"/>
              </a:defRPr>
            </a:lvl3pPr>
            <a:lvl4pPr marL="228600" indent="-228600" algn="l" defTabSz="457200" rtl="0" eaLnBrk="1" latinLnBrk="0" hangingPunct="1">
              <a:spcAft>
                <a:spcPts val="600"/>
              </a:spcAft>
              <a:buClr>
                <a:srgbClr val="98002E"/>
              </a:buClr>
              <a:buFont typeface="Wingdings 3" panose="05040102010807070707" pitchFamily="18" charset="2"/>
              <a:buChar char="}"/>
              <a:defRPr lang="en-US" sz="2000" kern="1200" dirty="0" smtClean="0">
                <a:solidFill>
                  <a:srgbClr val="59585B"/>
                </a:solidFill>
                <a:latin typeface="+mn-lt"/>
                <a:ea typeface="+mn-ea"/>
                <a:cs typeface="+mn-cs"/>
              </a:defRPr>
            </a:lvl4pPr>
            <a:lvl5pPr marL="228600" indent="-228600" algn="l" defTabSz="457200" rtl="0" eaLnBrk="1" latinLnBrk="0" hangingPunct="1">
              <a:spcAft>
                <a:spcPts val="600"/>
              </a:spcAft>
              <a:buClr>
                <a:srgbClr val="98002E"/>
              </a:buClr>
              <a:buFont typeface="Wingdings 3" panose="05040102010807070707" pitchFamily="18" charset="2"/>
              <a:buChar char="}"/>
              <a:defRPr lang="en-US" sz="2000" kern="1200" dirty="0">
                <a:solidFill>
                  <a:srgbClr val="59585B"/>
                </a:solidFill>
                <a:latin typeface="+mn-lt"/>
                <a:ea typeface="+mn-ea"/>
                <a:cs typeface="+mn-cs"/>
              </a:defRPr>
            </a:lvl5pPr>
          </a:lstStyle>
          <a:p>
            <a:pPr lvl="0"/>
            <a:r>
              <a:rPr lang="en-US" dirty="0" smtClean="0"/>
              <a:t>Click to edit Master text styles</a:t>
            </a:r>
          </a:p>
          <a:p>
            <a:pPr lvl="1"/>
            <a:r>
              <a:rPr lang="en-US" dirty="0" smtClean="0"/>
              <a:t>Second level</a:t>
            </a:r>
          </a:p>
          <a:p>
            <a:pPr lvl="2"/>
            <a:r>
              <a:rPr lang="en-US" dirty="0" smtClean="0"/>
              <a:t>Third level</a:t>
            </a:r>
            <a:endParaRPr lang="en-US" dirty="0"/>
          </a:p>
        </p:txBody>
      </p:sp>
      <p:sp>
        <p:nvSpPr>
          <p:cNvPr id="27" name="Text Placeholder 24"/>
          <p:cNvSpPr>
            <a:spLocks noGrp="1"/>
          </p:cNvSpPr>
          <p:nvPr>
            <p:ph type="body" sz="quarter" idx="15"/>
          </p:nvPr>
        </p:nvSpPr>
        <p:spPr>
          <a:xfrm>
            <a:off x="147894" y="4970673"/>
            <a:ext cx="4464439" cy="1177378"/>
          </a:xfrm>
          <a:prstGeom prst="rect">
            <a:avLst/>
          </a:prstGeom>
        </p:spPr>
        <p:txBody>
          <a:bodyPr/>
          <a:lstStyle>
            <a:lvl1pPr marL="182880" indent="-182880" algn="l" defTabSz="457200" rtl="0" eaLnBrk="1" latinLnBrk="0" hangingPunct="1">
              <a:spcBef>
                <a:spcPts val="0"/>
              </a:spcBef>
              <a:spcAft>
                <a:spcPts val="300"/>
              </a:spcAft>
              <a:buClr>
                <a:schemeClr val="tx1"/>
              </a:buClr>
              <a:buFont typeface="Arial" panose="020B0604020202020204" pitchFamily="34" charset="0"/>
              <a:buChar char="•"/>
              <a:defRPr lang="en-US" sz="1200" kern="1200" dirty="0" smtClean="0">
                <a:solidFill>
                  <a:schemeClr val="accent6">
                    <a:lumMod val="75000"/>
                  </a:schemeClr>
                </a:solidFill>
                <a:latin typeface="+mn-lt"/>
                <a:ea typeface="+mn-ea"/>
                <a:cs typeface="+mn-cs"/>
              </a:defRPr>
            </a:lvl1pPr>
            <a:lvl2pPr marL="182880" indent="-182880" algn="l" defTabSz="457200" rtl="0" eaLnBrk="1" latinLnBrk="0" hangingPunct="1">
              <a:spcBef>
                <a:spcPts val="0"/>
              </a:spcBef>
              <a:spcAft>
                <a:spcPts val="300"/>
              </a:spcAft>
              <a:buClr>
                <a:schemeClr val="tx1"/>
              </a:buClr>
              <a:buFont typeface="Arial" panose="020B0604020202020204" pitchFamily="34" charset="0"/>
              <a:buChar char="•"/>
              <a:defRPr lang="en-US" sz="1200" kern="1200" dirty="0" smtClean="0">
                <a:solidFill>
                  <a:schemeClr val="accent6">
                    <a:lumMod val="75000"/>
                  </a:schemeClr>
                </a:solidFill>
                <a:latin typeface="+mn-lt"/>
                <a:ea typeface="+mn-ea"/>
                <a:cs typeface="+mn-cs"/>
              </a:defRPr>
            </a:lvl2pPr>
            <a:lvl3pPr marL="182880" indent="-182880" algn="l" defTabSz="457200" rtl="0" eaLnBrk="1" latinLnBrk="0" hangingPunct="1">
              <a:spcBef>
                <a:spcPts val="0"/>
              </a:spcBef>
              <a:spcAft>
                <a:spcPts val="300"/>
              </a:spcAft>
              <a:buClr>
                <a:schemeClr val="tx1"/>
              </a:buClr>
              <a:buFont typeface="Arial" panose="020B0604020202020204" pitchFamily="34" charset="0"/>
              <a:buChar char="•"/>
              <a:defRPr lang="en-US" sz="1200" kern="1200" dirty="0" smtClean="0">
                <a:solidFill>
                  <a:schemeClr val="accent6">
                    <a:lumMod val="75000"/>
                  </a:schemeClr>
                </a:solidFill>
                <a:latin typeface="+mn-lt"/>
                <a:ea typeface="+mn-ea"/>
                <a:cs typeface="+mn-cs"/>
              </a:defRPr>
            </a:lvl3pPr>
            <a:lvl4pPr marL="228600" indent="-228600" algn="l" defTabSz="457200" rtl="0" eaLnBrk="1" latinLnBrk="0" hangingPunct="1">
              <a:spcAft>
                <a:spcPts val="600"/>
              </a:spcAft>
              <a:buClr>
                <a:srgbClr val="98002E"/>
              </a:buClr>
              <a:buFont typeface="Wingdings 3" panose="05040102010807070707" pitchFamily="18" charset="2"/>
              <a:buChar char="}"/>
              <a:defRPr lang="en-US" sz="2000" kern="1200" dirty="0" smtClean="0">
                <a:solidFill>
                  <a:srgbClr val="59585B"/>
                </a:solidFill>
                <a:latin typeface="+mn-lt"/>
                <a:ea typeface="+mn-ea"/>
                <a:cs typeface="+mn-cs"/>
              </a:defRPr>
            </a:lvl4pPr>
            <a:lvl5pPr marL="228600" indent="-228600" algn="l" defTabSz="457200" rtl="0" eaLnBrk="1" latinLnBrk="0" hangingPunct="1">
              <a:spcAft>
                <a:spcPts val="600"/>
              </a:spcAft>
              <a:buClr>
                <a:srgbClr val="98002E"/>
              </a:buClr>
              <a:buFont typeface="Wingdings 3" panose="05040102010807070707" pitchFamily="18" charset="2"/>
              <a:buChar char="}"/>
              <a:defRPr lang="en-US" sz="2000" kern="1200" dirty="0">
                <a:solidFill>
                  <a:srgbClr val="59585B"/>
                </a:solidFill>
                <a:latin typeface="+mn-lt"/>
                <a:ea typeface="+mn-ea"/>
                <a:cs typeface="+mn-cs"/>
              </a:defRPr>
            </a:lvl5pPr>
          </a:lstStyle>
          <a:p>
            <a:pPr lvl="0"/>
            <a:r>
              <a:rPr lang="en-US" dirty="0" smtClean="0"/>
              <a:t>Click to edit Master text styles</a:t>
            </a:r>
          </a:p>
          <a:p>
            <a:pPr lvl="1"/>
            <a:r>
              <a:rPr lang="en-US" dirty="0" smtClean="0"/>
              <a:t>Second level</a:t>
            </a:r>
          </a:p>
          <a:p>
            <a:pPr lvl="2"/>
            <a:r>
              <a:rPr lang="en-US" dirty="0" smtClean="0"/>
              <a:t>Third level</a:t>
            </a:r>
            <a:endParaRPr lang="en-US" dirty="0"/>
          </a:p>
        </p:txBody>
      </p:sp>
      <p:grpSp>
        <p:nvGrpSpPr>
          <p:cNvPr id="24" name="Group 23"/>
          <p:cNvGrpSpPr/>
          <p:nvPr userDrawn="1"/>
        </p:nvGrpSpPr>
        <p:grpSpPr>
          <a:xfrm>
            <a:off x="4612653" y="1058437"/>
            <a:ext cx="4464120" cy="1664392"/>
            <a:chOff x="3439885" y="1190171"/>
            <a:chExt cx="4470400" cy="2376784"/>
          </a:xfrm>
        </p:grpSpPr>
        <p:sp>
          <p:nvSpPr>
            <p:cNvPr id="30" name="Rectangle 29"/>
            <p:cNvSpPr/>
            <p:nvPr userDrawn="1"/>
          </p:nvSpPr>
          <p:spPr>
            <a:xfrm>
              <a:off x="3439885" y="1665583"/>
              <a:ext cx="4470400" cy="1901372"/>
            </a:xfrm>
            <a:prstGeom prst="rect">
              <a:avLst/>
            </a:prstGeom>
            <a:solidFill>
              <a:schemeClr val="bg1">
                <a:lumMod val="85000"/>
                <a:alpha val="38000"/>
              </a:schemeClr>
            </a:solidFill>
            <a:ln w="9525"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sz="2400" dirty="0">
                <a:solidFill>
                  <a:prstClr val="black"/>
                </a:solidFill>
                <a:latin typeface="Arial" charset="0"/>
                <a:ea typeface="ＭＳ Ｐゴシック" pitchFamily="-32" charset="-128"/>
              </a:endParaRPr>
            </a:p>
          </p:txBody>
        </p:sp>
        <p:sp>
          <p:nvSpPr>
            <p:cNvPr id="31" name="Rectangle 30"/>
            <p:cNvSpPr/>
            <p:nvPr userDrawn="1"/>
          </p:nvSpPr>
          <p:spPr>
            <a:xfrm>
              <a:off x="3439885" y="1190171"/>
              <a:ext cx="4470400" cy="475412"/>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grpSp>
      <p:grpSp>
        <p:nvGrpSpPr>
          <p:cNvPr id="34" name="Group 33"/>
          <p:cNvGrpSpPr/>
          <p:nvPr userDrawn="1"/>
        </p:nvGrpSpPr>
        <p:grpSpPr>
          <a:xfrm>
            <a:off x="4612653" y="2803438"/>
            <a:ext cx="4464120" cy="1664392"/>
            <a:chOff x="3439885" y="1190171"/>
            <a:chExt cx="4470400" cy="2376784"/>
          </a:xfrm>
        </p:grpSpPr>
        <p:sp>
          <p:nvSpPr>
            <p:cNvPr id="35" name="Rectangle 34"/>
            <p:cNvSpPr/>
            <p:nvPr userDrawn="1"/>
          </p:nvSpPr>
          <p:spPr>
            <a:xfrm>
              <a:off x="3439885" y="1665583"/>
              <a:ext cx="4470400" cy="1901372"/>
            </a:xfrm>
            <a:prstGeom prst="rect">
              <a:avLst/>
            </a:prstGeom>
            <a:solidFill>
              <a:schemeClr val="bg1">
                <a:lumMod val="85000"/>
                <a:alpha val="38000"/>
              </a:schemeClr>
            </a:solidFill>
            <a:ln w="9525"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sz="2400" dirty="0">
                <a:solidFill>
                  <a:prstClr val="black"/>
                </a:solidFill>
                <a:latin typeface="Arial" charset="0"/>
                <a:ea typeface="ＭＳ Ｐゴシック" pitchFamily="-32" charset="-128"/>
              </a:endParaRPr>
            </a:p>
          </p:txBody>
        </p:sp>
        <p:sp>
          <p:nvSpPr>
            <p:cNvPr id="36" name="Rectangle 35"/>
            <p:cNvSpPr/>
            <p:nvPr userDrawn="1"/>
          </p:nvSpPr>
          <p:spPr>
            <a:xfrm>
              <a:off x="3439885" y="1190171"/>
              <a:ext cx="4470400" cy="475412"/>
            </a:xfrm>
            <a:prstGeom prst="rect">
              <a:avLst/>
            </a:prstGeom>
            <a:solidFill>
              <a:schemeClr val="accent2"/>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grpSp>
      <p:grpSp>
        <p:nvGrpSpPr>
          <p:cNvPr id="37" name="Group 36"/>
          <p:cNvGrpSpPr/>
          <p:nvPr userDrawn="1"/>
        </p:nvGrpSpPr>
        <p:grpSpPr>
          <a:xfrm>
            <a:off x="4612653" y="4548439"/>
            <a:ext cx="4464120" cy="1664392"/>
            <a:chOff x="3439885" y="1190171"/>
            <a:chExt cx="4470400" cy="2376784"/>
          </a:xfrm>
        </p:grpSpPr>
        <p:sp>
          <p:nvSpPr>
            <p:cNvPr id="38" name="Rectangle 37"/>
            <p:cNvSpPr/>
            <p:nvPr userDrawn="1"/>
          </p:nvSpPr>
          <p:spPr>
            <a:xfrm>
              <a:off x="3439885" y="1665583"/>
              <a:ext cx="4470400" cy="1901372"/>
            </a:xfrm>
            <a:prstGeom prst="rect">
              <a:avLst/>
            </a:prstGeom>
            <a:solidFill>
              <a:schemeClr val="bg1">
                <a:lumMod val="85000"/>
                <a:alpha val="38000"/>
              </a:schemeClr>
            </a:solidFill>
            <a:ln w="9525"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sz="2400" dirty="0">
                <a:solidFill>
                  <a:prstClr val="black"/>
                </a:solidFill>
                <a:latin typeface="Arial" charset="0"/>
                <a:ea typeface="ＭＳ Ｐゴシック" pitchFamily="-32" charset="-128"/>
              </a:endParaRPr>
            </a:p>
          </p:txBody>
        </p:sp>
        <p:sp>
          <p:nvSpPr>
            <p:cNvPr id="39" name="Rectangle 38"/>
            <p:cNvSpPr/>
            <p:nvPr userDrawn="1"/>
          </p:nvSpPr>
          <p:spPr>
            <a:xfrm>
              <a:off x="3439885" y="1190171"/>
              <a:ext cx="4470400" cy="475412"/>
            </a:xfrm>
            <a:prstGeom prst="rect">
              <a:avLst/>
            </a:prstGeom>
            <a:solidFill>
              <a:schemeClr val="accent3"/>
            </a:solidFill>
            <a:ln>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grpSp>
      <p:sp>
        <p:nvSpPr>
          <p:cNvPr id="40" name="Text Placeholder 20"/>
          <p:cNvSpPr>
            <a:spLocks noGrp="1"/>
          </p:cNvSpPr>
          <p:nvPr>
            <p:ph type="body" sz="quarter" idx="16"/>
          </p:nvPr>
        </p:nvSpPr>
        <p:spPr>
          <a:xfrm>
            <a:off x="4612333" y="1058118"/>
            <a:ext cx="4464120" cy="333375"/>
          </a:xfrm>
          <a:prstGeom prst="rect">
            <a:avLst/>
          </a:prstGeom>
          <a:noFill/>
        </p:spPr>
        <p:txBody>
          <a:bodyPr anchor="ctr"/>
          <a:lstStyle>
            <a:lvl1pPr marL="0" indent="0">
              <a:buNone/>
              <a:defRPr sz="1800" b="1">
                <a:solidFill>
                  <a:schemeClr val="bg1"/>
                </a:solidFill>
              </a:defRPr>
            </a:lvl1pPr>
          </a:lstStyle>
          <a:p>
            <a:pPr lvl="0"/>
            <a:r>
              <a:rPr lang="en-US" dirty="0" smtClean="0"/>
              <a:t>Click to edit Master text styles</a:t>
            </a:r>
            <a:endParaRPr lang="en-US" dirty="0"/>
          </a:p>
        </p:txBody>
      </p:sp>
      <p:sp>
        <p:nvSpPr>
          <p:cNvPr id="41" name="Text Placeholder 20"/>
          <p:cNvSpPr>
            <a:spLocks noGrp="1"/>
          </p:cNvSpPr>
          <p:nvPr>
            <p:ph type="body" sz="quarter" idx="17"/>
          </p:nvPr>
        </p:nvSpPr>
        <p:spPr>
          <a:xfrm>
            <a:off x="4612654" y="2802980"/>
            <a:ext cx="4463850" cy="333375"/>
          </a:xfrm>
          <a:prstGeom prst="rect">
            <a:avLst/>
          </a:prstGeom>
          <a:noFill/>
          <a:ln>
            <a:noFill/>
          </a:ln>
        </p:spPr>
        <p:txBody>
          <a:bodyPr anchor="ctr"/>
          <a:lstStyle>
            <a:lvl1pPr marL="0" indent="0">
              <a:buNone/>
              <a:defRPr sz="1800" b="1">
                <a:solidFill>
                  <a:schemeClr val="bg1"/>
                </a:solidFill>
              </a:defRPr>
            </a:lvl1pPr>
          </a:lstStyle>
          <a:p>
            <a:pPr lvl="0"/>
            <a:r>
              <a:rPr lang="en-US" dirty="0" smtClean="0"/>
              <a:t>Click to edit Master text styles</a:t>
            </a:r>
            <a:endParaRPr lang="en-US" dirty="0"/>
          </a:p>
        </p:txBody>
      </p:sp>
      <p:sp>
        <p:nvSpPr>
          <p:cNvPr id="42" name="Text Placeholder 20"/>
          <p:cNvSpPr>
            <a:spLocks noGrp="1"/>
          </p:cNvSpPr>
          <p:nvPr>
            <p:ph type="body" sz="quarter" idx="18"/>
          </p:nvPr>
        </p:nvSpPr>
        <p:spPr>
          <a:xfrm>
            <a:off x="4612654" y="4547842"/>
            <a:ext cx="4463850" cy="333375"/>
          </a:xfrm>
          <a:prstGeom prst="rect">
            <a:avLst/>
          </a:prstGeom>
          <a:noFill/>
          <a:ln>
            <a:noFill/>
          </a:ln>
        </p:spPr>
        <p:txBody>
          <a:bodyPr anchor="ctr"/>
          <a:lstStyle>
            <a:lvl1pPr marL="0" indent="0">
              <a:buNone/>
              <a:defRPr sz="1800" b="1">
                <a:solidFill>
                  <a:schemeClr val="bg1"/>
                </a:solidFill>
              </a:defRPr>
            </a:lvl1pPr>
          </a:lstStyle>
          <a:p>
            <a:pPr lvl="0"/>
            <a:r>
              <a:rPr lang="en-US" dirty="0" smtClean="0"/>
              <a:t>Click to edit Master text styles</a:t>
            </a:r>
            <a:endParaRPr lang="en-US" dirty="0"/>
          </a:p>
        </p:txBody>
      </p:sp>
      <p:sp>
        <p:nvSpPr>
          <p:cNvPr id="43" name="Text Placeholder 24"/>
          <p:cNvSpPr>
            <a:spLocks noGrp="1"/>
          </p:cNvSpPr>
          <p:nvPr>
            <p:ph type="body" sz="quarter" idx="19"/>
          </p:nvPr>
        </p:nvSpPr>
        <p:spPr>
          <a:xfrm>
            <a:off x="4612594" y="1487268"/>
            <a:ext cx="4464439" cy="1177378"/>
          </a:xfrm>
          <a:prstGeom prst="rect">
            <a:avLst/>
          </a:prstGeom>
        </p:spPr>
        <p:txBody>
          <a:bodyPr/>
          <a:lstStyle>
            <a:lvl1pPr marL="182880" indent="-182880" algn="l" defTabSz="457200" rtl="0" eaLnBrk="1" latinLnBrk="0" hangingPunct="1">
              <a:spcBef>
                <a:spcPts val="0"/>
              </a:spcBef>
              <a:spcAft>
                <a:spcPts val="300"/>
              </a:spcAft>
              <a:buClr>
                <a:schemeClr val="tx1"/>
              </a:buClr>
              <a:buFont typeface="Arial" panose="020B0604020202020204" pitchFamily="34" charset="0"/>
              <a:buChar char="•"/>
              <a:defRPr lang="en-US" sz="1200" kern="1200" dirty="0" smtClean="0">
                <a:solidFill>
                  <a:schemeClr val="accent6">
                    <a:lumMod val="75000"/>
                  </a:schemeClr>
                </a:solidFill>
                <a:latin typeface="+mn-lt"/>
                <a:ea typeface="+mn-ea"/>
                <a:cs typeface="+mn-cs"/>
              </a:defRPr>
            </a:lvl1pPr>
            <a:lvl2pPr marL="182880" indent="-182880" algn="l" defTabSz="457200" rtl="0" eaLnBrk="1" latinLnBrk="0" hangingPunct="1">
              <a:spcBef>
                <a:spcPts val="0"/>
              </a:spcBef>
              <a:spcAft>
                <a:spcPts val="300"/>
              </a:spcAft>
              <a:buClr>
                <a:schemeClr val="tx1"/>
              </a:buClr>
              <a:buFont typeface="Arial" panose="020B0604020202020204" pitchFamily="34" charset="0"/>
              <a:buChar char="•"/>
              <a:defRPr lang="en-US" sz="1200" kern="1200" dirty="0" smtClean="0">
                <a:solidFill>
                  <a:schemeClr val="accent6">
                    <a:lumMod val="75000"/>
                  </a:schemeClr>
                </a:solidFill>
                <a:latin typeface="+mn-lt"/>
                <a:ea typeface="+mn-ea"/>
                <a:cs typeface="+mn-cs"/>
              </a:defRPr>
            </a:lvl2pPr>
            <a:lvl3pPr marL="182880" indent="-182880" algn="l" defTabSz="457200" rtl="0" eaLnBrk="1" latinLnBrk="0" hangingPunct="1">
              <a:spcBef>
                <a:spcPts val="0"/>
              </a:spcBef>
              <a:spcAft>
                <a:spcPts val="300"/>
              </a:spcAft>
              <a:buClr>
                <a:schemeClr val="tx1"/>
              </a:buClr>
              <a:buFont typeface="Arial" panose="020B0604020202020204" pitchFamily="34" charset="0"/>
              <a:buChar char="•"/>
              <a:defRPr lang="en-US" sz="1200" kern="1200" dirty="0" smtClean="0">
                <a:solidFill>
                  <a:schemeClr val="accent6">
                    <a:lumMod val="75000"/>
                  </a:schemeClr>
                </a:solidFill>
                <a:latin typeface="+mn-lt"/>
                <a:ea typeface="+mn-ea"/>
                <a:cs typeface="+mn-cs"/>
              </a:defRPr>
            </a:lvl3pPr>
            <a:lvl4pPr marL="228600" indent="-228600" algn="l" defTabSz="457200" rtl="0" eaLnBrk="1" latinLnBrk="0" hangingPunct="1">
              <a:spcAft>
                <a:spcPts val="600"/>
              </a:spcAft>
              <a:buClr>
                <a:srgbClr val="98002E"/>
              </a:buClr>
              <a:buFont typeface="Wingdings 3" panose="05040102010807070707" pitchFamily="18" charset="2"/>
              <a:buChar char="}"/>
              <a:defRPr lang="en-US" sz="2000" kern="1200" dirty="0" smtClean="0">
                <a:solidFill>
                  <a:srgbClr val="59585B"/>
                </a:solidFill>
                <a:latin typeface="+mn-lt"/>
                <a:ea typeface="+mn-ea"/>
                <a:cs typeface="+mn-cs"/>
              </a:defRPr>
            </a:lvl4pPr>
            <a:lvl5pPr marL="228600" indent="-228600" algn="l" defTabSz="457200" rtl="0" eaLnBrk="1" latinLnBrk="0" hangingPunct="1">
              <a:spcAft>
                <a:spcPts val="600"/>
              </a:spcAft>
              <a:buClr>
                <a:srgbClr val="98002E"/>
              </a:buClr>
              <a:buFont typeface="Wingdings 3" panose="05040102010807070707" pitchFamily="18" charset="2"/>
              <a:buChar char="}"/>
              <a:defRPr lang="en-US" sz="2000" kern="1200" dirty="0">
                <a:solidFill>
                  <a:srgbClr val="59585B"/>
                </a:solidFill>
                <a:latin typeface="+mn-lt"/>
                <a:ea typeface="+mn-ea"/>
                <a:cs typeface="+mn-cs"/>
              </a:defRPr>
            </a:lvl5pPr>
          </a:lstStyle>
          <a:p>
            <a:pPr lvl="0"/>
            <a:r>
              <a:rPr lang="en-US" dirty="0" smtClean="0"/>
              <a:t>Click to edit Master text styles</a:t>
            </a:r>
          </a:p>
          <a:p>
            <a:pPr lvl="1"/>
            <a:r>
              <a:rPr lang="en-US" dirty="0" smtClean="0"/>
              <a:t>Second level</a:t>
            </a:r>
          </a:p>
          <a:p>
            <a:pPr lvl="2"/>
            <a:r>
              <a:rPr lang="en-US" dirty="0" smtClean="0"/>
              <a:t>Third level</a:t>
            </a:r>
            <a:endParaRPr lang="en-US" dirty="0"/>
          </a:p>
        </p:txBody>
      </p:sp>
      <p:sp>
        <p:nvSpPr>
          <p:cNvPr id="44" name="Text Placeholder 24"/>
          <p:cNvSpPr>
            <a:spLocks noGrp="1"/>
          </p:cNvSpPr>
          <p:nvPr>
            <p:ph type="body" sz="quarter" idx="20"/>
          </p:nvPr>
        </p:nvSpPr>
        <p:spPr>
          <a:xfrm>
            <a:off x="4612594" y="3222836"/>
            <a:ext cx="4464439" cy="1177378"/>
          </a:xfrm>
          <a:prstGeom prst="rect">
            <a:avLst/>
          </a:prstGeom>
        </p:spPr>
        <p:txBody>
          <a:bodyPr/>
          <a:lstStyle>
            <a:lvl1pPr marL="182880" indent="-182880" algn="l" defTabSz="457200" rtl="0" eaLnBrk="1" latinLnBrk="0" hangingPunct="1">
              <a:spcBef>
                <a:spcPts val="0"/>
              </a:spcBef>
              <a:spcAft>
                <a:spcPts val="300"/>
              </a:spcAft>
              <a:buClr>
                <a:schemeClr val="tx1"/>
              </a:buClr>
              <a:buFont typeface="Arial" panose="020B0604020202020204" pitchFamily="34" charset="0"/>
              <a:buChar char="•"/>
              <a:defRPr lang="en-US" sz="1200" kern="1200" dirty="0" smtClean="0">
                <a:solidFill>
                  <a:schemeClr val="accent6">
                    <a:lumMod val="75000"/>
                  </a:schemeClr>
                </a:solidFill>
                <a:latin typeface="+mn-lt"/>
                <a:ea typeface="+mn-ea"/>
                <a:cs typeface="+mn-cs"/>
              </a:defRPr>
            </a:lvl1pPr>
            <a:lvl2pPr marL="182880" indent="-182880" algn="l" defTabSz="457200" rtl="0" eaLnBrk="1" latinLnBrk="0" hangingPunct="1">
              <a:spcBef>
                <a:spcPts val="0"/>
              </a:spcBef>
              <a:spcAft>
                <a:spcPts val="300"/>
              </a:spcAft>
              <a:buClr>
                <a:schemeClr val="tx1"/>
              </a:buClr>
              <a:buFont typeface="Arial" panose="020B0604020202020204" pitchFamily="34" charset="0"/>
              <a:buChar char="•"/>
              <a:defRPr lang="en-US" sz="1200" kern="1200" dirty="0" smtClean="0">
                <a:solidFill>
                  <a:schemeClr val="accent6">
                    <a:lumMod val="75000"/>
                  </a:schemeClr>
                </a:solidFill>
                <a:latin typeface="+mn-lt"/>
                <a:ea typeface="+mn-ea"/>
                <a:cs typeface="+mn-cs"/>
              </a:defRPr>
            </a:lvl2pPr>
            <a:lvl3pPr marL="182880" indent="-182880" algn="l" defTabSz="457200" rtl="0" eaLnBrk="1" latinLnBrk="0" hangingPunct="1">
              <a:spcBef>
                <a:spcPts val="0"/>
              </a:spcBef>
              <a:spcAft>
                <a:spcPts val="300"/>
              </a:spcAft>
              <a:buClr>
                <a:schemeClr val="tx1"/>
              </a:buClr>
              <a:buFont typeface="Arial" panose="020B0604020202020204" pitchFamily="34" charset="0"/>
              <a:buChar char="•"/>
              <a:defRPr lang="en-US" sz="1200" kern="1200" dirty="0" smtClean="0">
                <a:solidFill>
                  <a:schemeClr val="accent6">
                    <a:lumMod val="75000"/>
                  </a:schemeClr>
                </a:solidFill>
                <a:latin typeface="+mn-lt"/>
                <a:ea typeface="+mn-ea"/>
                <a:cs typeface="+mn-cs"/>
              </a:defRPr>
            </a:lvl3pPr>
            <a:lvl4pPr marL="228600" indent="-228600" algn="l" defTabSz="457200" rtl="0" eaLnBrk="1" latinLnBrk="0" hangingPunct="1">
              <a:spcAft>
                <a:spcPts val="600"/>
              </a:spcAft>
              <a:buClr>
                <a:srgbClr val="98002E"/>
              </a:buClr>
              <a:buFont typeface="Wingdings 3" panose="05040102010807070707" pitchFamily="18" charset="2"/>
              <a:buChar char="}"/>
              <a:defRPr lang="en-US" sz="2000" kern="1200" dirty="0" smtClean="0">
                <a:solidFill>
                  <a:srgbClr val="59585B"/>
                </a:solidFill>
                <a:latin typeface="+mn-lt"/>
                <a:ea typeface="+mn-ea"/>
                <a:cs typeface="+mn-cs"/>
              </a:defRPr>
            </a:lvl4pPr>
            <a:lvl5pPr marL="228600" indent="-228600" algn="l" defTabSz="457200" rtl="0" eaLnBrk="1" latinLnBrk="0" hangingPunct="1">
              <a:spcAft>
                <a:spcPts val="600"/>
              </a:spcAft>
              <a:buClr>
                <a:srgbClr val="98002E"/>
              </a:buClr>
              <a:buFont typeface="Wingdings 3" panose="05040102010807070707" pitchFamily="18" charset="2"/>
              <a:buChar char="}"/>
              <a:defRPr lang="en-US" sz="2000" kern="1200" dirty="0">
                <a:solidFill>
                  <a:srgbClr val="59585B"/>
                </a:solidFill>
                <a:latin typeface="+mn-lt"/>
                <a:ea typeface="+mn-ea"/>
                <a:cs typeface="+mn-cs"/>
              </a:defRPr>
            </a:lvl5pPr>
          </a:lstStyle>
          <a:p>
            <a:pPr lvl="0"/>
            <a:r>
              <a:rPr lang="en-US" dirty="0" smtClean="0"/>
              <a:t>Click to edit Master text styles</a:t>
            </a:r>
          </a:p>
          <a:p>
            <a:pPr lvl="1"/>
            <a:r>
              <a:rPr lang="en-US" dirty="0" smtClean="0"/>
              <a:t>Second level</a:t>
            </a:r>
          </a:p>
          <a:p>
            <a:pPr lvl="2"/>
            <a:r>
              <a:rPr lang="en-US" dirty="0" smtClean="0"/>
              <a:t>Third level</a:t>
            </a:r>
            <a:endParaRPr lang="en-US" dirty="0"/>
          </a:p>
        </p:txBody>
      </p:sp>
      <p:sp>
        <p:nvSpPr>
          <p:cNvPr id="45" name="Text Placeholder 24"/>
          <p:cNvSpPr>
            <a:spLocks noGrp="1"/>
          </p:cNvSpPr>
          <p:nvPr>
            <p:ph type="body" sz="quarter" idx="21"/>
          </p:nvPr>
        </p:nvSpPr>
        <p:spPr>
          <a:xfrm>
            <a:off x="4612594" y="4970354"/>
            <a:ext cx="4464439" cy="1177378"/>
          </a:xfrm>
          <a:prstGeom prst="rect">
            <a:avLst/>
          </a:prstGeom>
        </p:spPr>
        <p:txBody>
          <a:bodyPr/>
          <a:lstStyle>
            <a:lvl1pPr marL="182880" indent="-182880" algn="l" defTabSz="457200" rtl="0" eaLnBrk="1" latinLnBrk="0" hangingPunct="1">
              <a:spcBef>
                <a:spcPts val="0"/>
              </a:spcBef>
              <a:spcAft>
                <a:spcPts val="300"/>
              </a:spcAft>
              <a:buClr>
                <a:schemeClr val="tx1"/>
              </a:buClr>
              <a:buFont typeface="Arial" panose="020B0604020202020204" pitchFamily="34" charset="0"/>
              <a:buChar char="•"/>
              <a:defRPr lang="en-US" sz="1200" kern="1200" dirty="0" smtClean="0">
                <a:solidFill>
                  <a:schemeClr val="accent6">
                    <a:lumMod val="75000"/>
                  </a:schemeClr>
                </a:solidFill>
                <a:latin typeface="+mn-lt"/>
                <a:ea typeface="+mn-ea"/>
                <a:cs typeface="+mn-cs"/>
              </a:defRPr>
            </a:lvl1pPr>
            <a:lvl2pPr marL="182880" indent="-182880" algn="l" defTabSz="457200" rtl="0" eaLnBrk="1" latinLnBrk="0" hangingPunct="1">
              <a:spcBef>
                <a:spcPts val="0"/>
              </a:spcBef>
              <a:spcAft>
                <a:spcPts val="300"/>
              </a:spcAft>
              <a:buClr>
                <a:schemeClr val="tx1"/>
              </a:buClr>
              <a:buFont typeface="Arial" panose="020B0604020202020204" pitchFamily="34" charset="0"/>
              <a:buChar char="•"/>
              <a:defRPr lang="en-US" sz="1200" kern="1200" dirty="0" smtClean="0">
                <a:solidFill>
                  <a:schemeClr val="accent6">
                    <a:lumMod val="75000"/>
                  </a:schemeClr>
                </a:solidFill>
                <a:latin typeface="+mn-lt"/>
                <a:ea typeface="+mn-ea"/>
                <a:cs typeface="+mn-cs"/>
              </a:defRPr>
            </a:lvl2pPr>
            <a:lvl3pPr marL="182880" indent="-182880" algn="l" defTabSz="457200" rtl="0" eaLnBrk="1" latinLnBrk="0" hangingPunct="1">
              <a:spcBef>
                <a:spcPts val="0"/>
              </a:spcBef>
              <a:spcAft>
                <a:spcPts val="300"/>
              </a:spcAft>
              <a:buClr>
                <a:schemeClr val="tx1"/>
              </a:buClr>
              <a:buFont typeface="Arial" panose="020B0604020202020204" pitchFamily="34" charset="0"/>
              <a:buChar char="•"/>
              <a:defRPr lang="en-US" sz="1200" kern="1200" dirty="0" smtClean="0">
                <a:solidFill>
                  <a:schemeClr val="accent6">
                    <a:lumMod val="75000"/>
                  </a:schemeClr>
                </a:solidFill>
                <a:latin typeface="+mn-lt"/>
                <a:ea typeface="+mn-ea"/>
                <a:cs typeface="+mn-cs"/>
              </a:defRPr>
            </a:lvl3pPr>
            <a:lvl4pPr marL="228600" indent="-228600" algn="l" defTabSz="457200" rtl="0" eaLnBrk="1" latinLnBrk="0" hangingPunct="1">
              <a:spcAft>
                <a:spcPts val="600"/>
              </a:spcAft>
              <a:buClr>
                <a:srgbClr val="98002E"/>
              </a:buClr>
              <a:buFont typeface="Wingdings 3" panose="05040102010807070707" pitchFamily="18" charset="2"/>
              <a:buChar char="}"/>
              <a:defRPr lang="en-US" sz="2000" kern="1200" dirty="0" smtClean="0">
                <a:solidFill>
                  <a:srgbClr val="59585B"/>
                </a:solidFill>
                <a:latin typeface="+mn-lt"/>
                <a:ea typeface="+mn-ea"/>
                <a:cs typeface="+mn-cs"/>
              </a:defRPr>
            </a:lvl4pPr>
            <a:lvl5pPr marL="228600" indent="-228600" algn="l" defTabSz="457200" rtl="0" eaLnBrk="1" latinLnBrk="0" hangingPunct="1">
              <a:spcAft>
                <a:spcPts val="600"/>
              </a:spcAft>
              <a:buClr>
                <a:srgbClr val="98002E"/>
              </a:buClr>
              <a:buFont typeface="Wingdings 3" panose="05040102010807070707" pitchFamily="18" charset="2"/>
              <a:buChar char="}"/>
              <a:defRPr lang="en-US" sz="2000" kern="1200" dirty="0">
                <a:solidFill>
                  <a:srgbClr val="59585B"/>
                </a:solidFill>
                <a:latin typeface="+mn-lt"/>
                <a:ea typeface="+mn-ea"/>
                <a:cs typeface="+mn-cs"/>
              </a:defRPr>
            </a:lvl5pPr>
          </a:lstStyle>
          <a:p>
            <a:pPr lvl="0"/>
            <a:r>
              <a:rPr lang="en-US" dirty="0" smtClean="0"/>
              <a:t>Click to edit Master text styles</a:t>
            </a:r>
          </a:p>
          <a:p>
            <a:pPr lvl="1"/>
            <a:r>
              <a:rPr lang="en-US" dirty="0" smtClean="0"/>
              <a:t>Second level</a:t>
            </a:r>
          </a:p>
          <a:p>
            <a:pPr lvl="2"/>
            <a:r>
              <a:rPr lang="en-US" dirty="0" smtClean="0"/>
              <a:t>Third level</a:t>
            </a:r>
            <a:endParaRPr lang="en-US" dirty="0"/>
          </a:p>
        </p:txBody>
      </p:sp>
      <p:sp>
        <p:nvSpPr>
          <p:cNvPr id="46" name="TextBox 45"/>
          <p:cNvSpPr txBox="1"/>
          <p:nvPr userDrawn="1"/>
        </p:nvSpPr>
        <p:spPr>
          <a:xfrm>
            <a:off x="88200" y="6424511"/>
            <a:ext cx="5998265" cy="400110"/>
          </a:xfrm>
          <a:prstGeom prst="rect">
            <a:avLst/>
          </a:prstGeom>
          <a:noFill/>
        </p:spPr>
        <p:txBody>
          <a:bodyPr wrap="square" rtlCol="0">
            <a:spAutoFit/>
          </a:bodyPr>
          <a:lstStyle/>
          <a:p>
            <a:pPr>
              <a:defRPr/>
            </a:pPr>
            <a:r>
              <a:rPr lang="en-US" sz="1000" cap="all" dirty="0" smtClean="0">
                <a:solidFill>
                  <a:srgbClr val="BFBFBF"/>
                </a:solidFill>
                <a:latin typeface="Open Sans Semibold"/>
              </a:rPr>
              <a:t>Confidential and Propriety to Owens &amp; Minor Distribution, Inc.</a:t>
            </a:r>
          </a:p>
          <a:p>
            <a:endParaRPr lang="en-US" sz="1000" dirty="0">
              <a:solidFill>
                <a:srgbClr val="FFFFFF">
                  <a:lumMod val="75000"/>
                </a:srgbClr>
              </a:solidFill>
              <a:latin typeface="Open Sans Semibold"/>
            </a:endParaRPr>
          </a:p>
        </p:txBody>
      </p:sp>
      <p:sp>
        <p:nvSpPr>
          <p:cNvPr id="47" name="TextBox 46"/>
          <p:cNvSpPr txBox="1"/>
          <p:nvPr userDrawn="1"/>
        </p:nvSpPr>
        <p:spPr>
          <a:xfrm>
            <a:off x="8369450" y="6470677"/>
            <a:ext cx="774549" cy="338554"/>
          </a:xfrm>
          <a:prstGeom prst="rect">
            <a:avLst/>
          </a:prstGeom>
          <a:noFill/>
        </p:spPr>
        <p:txBody>
          <a:bodyPr wrap="square" rtlCol="0">
            <a:spAutoFit/>
          </a:bodyPr>
          <a:lstStyle/>
          <a:p>
            <a:fld id="{3D84F2F9-315C-FD42-A941-A992AC045A1A}" type="slidenum">
              <a:rPr lang="en-US" sz="1600" smtClean="0">
                <a:solidFill>
                  <a:srgbClr val="FFFFFF"/>
                </a:solidFill>
                <a:latin typeface="Open Sans Semibold"/>
              </a:rPr>
              <a:pPr/>
              <a:t>‹#›</a:t>
            </a:fld>
            <a:endParaRPr lang="en-US" sz="1600" dirty="0">
              <a:solidFill>
                <a:srgbClr val="FFFFFF"/>
              </a:solidFill>
              <a:latin typeface="Open Sans Semibold"/>
            </a:endParaRPr>
          </a:p>
        </p:txBody>
      </p:sp>
      <p:sp>
        <p:nvSpPr>
          <p:cNvPr id="48" name="Title 1"/>
          <p:cNvSpPr>
            <a:spLocks noGrp="1"/>
          </p:cNvSpPr>
          <p:nvPr>
            <p:ph type="title"/>
          </p:nvPr>
        </p:nvSpPr>
        <p:spPr>
          <a:xfrm>
            <a:off x="1155514" y="111716"/>
            <a:ext cx="6830246" cy="663599"/>
          </a:xfrm>
          <a:prstGeom prst="rect">
            <a:avLst/>
          </a:prstGeom>
        </p:spPr>
        <p:txBody>
          <a:bodyPr vert="horz"/>
          <a:lstStyle>
            <a:lvl1pPr algn="l">
              <a:defRPr sz="3000" b="1">
                <a:solidFill>
                  <a:srgbClr val="98002E"/>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1923496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1">
                                            <p:txEl>
                                              <p:pRg st="0" end="0"/>
                                            </p:txEl>
                                          </p:spTgt>
                                        </p:tgtEl>
                                        <p:attrNameLst>
                                          <p:attrName>style.visibility</p:attrName>
                                        </p:attrNameLst>
                                      </p:cBhvr>
                                      <p:to>
                                        <p:strVal val="visible"/>
                                      </p:to>
                                    </p:set>
                                    <p:animEffect transition="in" filter="fade">
                                      <p:cBhvr>
                                        <p:cTn id="7" dur="500"/>
                                        <p:tgtEl>
                                          <p:spTgt spid="21">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25">
                                            <p:txEl>
                                              <p:pRg st="0" end="0"/>
                                            </p:txEl>
                                          </p:spTgt>
                                        </p:tgtEl>
                                        <p:attrNameLst>
                                          <p:attrName>style.visibility</p:attrName>
                                        </p:attrNameLst>
                                      </p:cBhvr>
                                      <p:to>
                                        <p:strVal val="visible"/>
                                      </p:to>
                                    </p:set>
                                    <p:animEffect transition="in" filter="fade">
                                      <p:cBhvr>
                                        <p:cTn id="14" dur="500"/>
                                        <p:tgtEl>
                                          <p:spTgt spid="25">
                                            <p:txEl>
                                              <p:pRg st="0" end="0"/>
                                            </p:txEl>
                                          </p:spTgt>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25">
                                            <p:txEl>
                                              <p:pRg st="1" end="1"/>
                                            </p:txEl>
                                          </p:spTgt>
                                        </p:tgtEl>
                                        <p:attrNameLst>
                                          <p:attrName>style.visibility</p:attrName>
                                        </p:attrNameLst>
                                      </p:cBhvr>
                                      <p:to>
                                        <p:strVal val="visible"/>
                                      </p:to>
                                    </p:set>
                                    <p:animEffect transition="in" filter="fade">
                                      <p:cBhvr>
                                        <p:cTn id="17" dur="500"/>
                                        <p:tgtEl>
                                          <p:spTgt spid="25">
                                            <p:txEl>
                                              <p:pRg st="1" end="1"/>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25">
                                            <p:txEl>
                                              <p:pRg st="2" end="2"/>
                                            </p:txEl>
                                          </p:spTgt>
                                        </p:tgtEl>
                                        <p:attrNameLst>
                                          <p:attrName>style.visibility</p:attrName>
                                        </p:attrNameLst>
                                      </p:cBhvr>
                                      <p:to>
                                        <p:strVal val="visible"/>
                                      </p:to>
                                    </p:set>
                                    <p:animEffect transition="in" filter="fade">
                                      <p:cBhvr>
                                        <p:cTn id="20" dur="500"/>
                                        <p:tgtEl>
                                          <p:spTgt spid="25">
                                            <p:txEl>
                                              <p:pRg st="2" end="2"/>
                                            </p:txEl>
                                          </p:spTgt>
                                        </p:tgtEl>
                                      </p:cBhvr>
                                    </p:animEffect>
                                  </p:childTnLst>
                                </p:cTn>
                              </p:par>
                            </p:childTnLst>
                          </p:cTn>
                        </p:par>
                        <p:par>
                          <p:cTn id="21" fill="hold">
                            <p:stCondLst>
                              <p:cond delay="1000"/>
                            </p:stCondLst>
                            <p:childTnLst>
                              <p:par>
                                <p:cTn id="22" presetID="10" presetClass="entr" presetSubtype="0" fill="hold"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500"/>
                                        <p:tgtEl>
                                          <p:spTgt spid="9"/>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22">
                                            <p:txEl>
                                              <p:pRg st="0" end="0"/>
                                            </p:txEl>
                                          </p:spTgt>
                                        </p:tgtEl>
                                        <p:attrNameLst>
                                          <p:attrName>style.visibility</p:attrName>
                                        </p:attrNameLst>
                                      </p:cBhvr>
                                      <p:to>
                                        <p:strVal val="visible"/>
                                      </p:to>
                                    </p:set>
                                    <p:animEffect transition="in" filter="fade">
                                      <p:cBhvr>
                                        <p:cTn id="27" dur="500"/>
                                        <p:tgtEl>
                                          <p:spTgt spid="22">
                                            <p:txEl>
                                              <p:pRg st="0" end="0"/>
                                            </p:txEl>
                                          </p:spTgt>
                                        </p:tgtEl>
                                      </p:cBhvr>
                                    </p:animEffect>
                                  </p:childTnLst>
                                </p:cTn>
                              </p:par>
                            </p:childTnLst>
                          </p:cTn>
                        </p:par>
                        <p:par>
                          <p:cTn id="28" fill="hold">
                            <p:stCondLst>
                              <p:cond delay="1500"/>
                            </p:stCondLst>
                            <p:childTnLst>
                              <p:par>
                                <p:cTn id="29" presetID="10" presetClass="entr" presetSubtype="0" fill="hold" grpId="0" nodeType="afterEffect">
                                  <p:stCondLst>
                                    <p:cond delay="0"/>
                                  </p:stCondLst>
                                  <p:childTnLst>
                                    <p:set>
                                      <p:cBhvr>
                                        <p:cTn id="30" dur="1" fill="hold">
                                          <p:stCondLst>
                                            <p:cond delay="0"/>
                                          </p:stCondLst>
                                        </p:cTn>
                                        <p:tgtEl>
                                          <p:spTgt spid="26">
                                            <p:txEl>
                                              <p:pRg st="0" end="0"/>
                                            </p:txEl>
                                          </p:spTgt>
                                        </p:tgtEl>
                                        <p:attrNameLst>
                                          <p:attrName>style.visibility</p:attrName>
                                        </p:attrNameLst>
                                      </p:cBhvr>
                                      <p:to>
                                        <p:strVal val="visible"/>
                                      </p:to>
                                    </p:set>
                                    <p:animEffect transition="in" filter="fade">
                                      <p:cBhvr>
                                        <p:cTn id="31" dur="500"/>
                                        <p:tgtEl>
                                          <p:spTgt spid="26">
                                            <p:txEl>
                                              <p:pRg st="0" end="0"/>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6">
                                            <p:txEl>
                                              <p:pRg st="1" end="1"/>
                                            </p:txEl>
                                          </p:spTgt>
                                        </p:tgtEl>
                                        <p:attrNameLst>
                                          <p:attrName>style.visibility</p:attrName>
                                        </p:attrNameLst>
                                      </p:cBhvr>
                                      <p:to>
                                        <p:strVal val="visible"/>
                                      </p:to>
                                    </p:set>
                                    <p:animEffect transition="in" filter="fade">
                                      <p:cBhvr>
                                        <p:cTn id="34" dur="500"/>
                                        <p:tgtEl>
                                          <p:spTgt spid="26">
                                            <p:txEl>
                                              <p:pRg st="1" end="1"/>
                                            </p:txEl>
                                          </p:spTgt>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26">
                                            <p:txEl>
                                              <p:pRg st="2" end="2"/>
                                            </p:txEl>
                                          </p:spTgt>
                                        </p:tgtEl>
                                        <p:attrNameLst>
                                          <p:attrName>style.visibility</p:attrName>
                                        </p:attrNameLst>
                                      </p:cBhvr>
                                      <p:to>
                                        <p:strVal val="visible"/>
                                      </p:to>
                                    </p:set>
                                    <p:animEffect transition="in" filter="fade">
                                      <p:cBhvr>
                                        <p:cTn id="37" dur="500"/>
                                        <p:tgtEl>
                                          <p:spTgt spid="26">
                                            <p:txEl>
                                              <p:pRg st="2" end="2"/>
                                            </p:txEl>
                                          </p:spTgt>
                                        </p:tgtEl>
                                      </p:cBhvr>
                                    </p:animEffect>
                                  </p:childTnLst>
                                </p:cTn>
                              </p:par>
                            </p:childTnLst>
                          </p:cTn>
                        </p:par>
                        <p:par>
                          <p:cTn id="38" fill="hold">
                            <p:stCondLst>
                              <p:cond delay="2000"/>
                            </p:stCondLst>
                            <p:childTnLst>
                              <p:par>
                                <p:cTn id="39" presetID="10" presetClass="entr" presetSubtype="0" fill="hold"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fade">
                                      <p:cBhvr>
                                        <p:cTn id="41" dur="500"/>
                                        <p:tgtEl>
                                          <p:spTgt spid="12"/>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23">
                                            <p:txEl>
                                              <p:pRg st="0" end="0"/>
                                            </p:txEl>
                                          </p:spTgt>
                                        </p:tgtEl>
                                        <p:attrNameLst>
                                          <p:attrName>style.visibility</p:attrName>
                                        </p:attrNameLst>
                                      </p:cBhvr>
                                      <p:to>
                                        <p:strVal val="visible"/>
                                      </p:to>
                                    </p:set>
                                    <p:animEffect transition="in" filter="fade">
                                      <p:cBhvr>
                                        <p:cTn id="44" dur="500"/>
                                        <p:tgtEl>
                                          <p:spTgt spid="23">
                                            <p:txEl>
                                              <p:pRg st="0" end="0"/>
                                            </p:txEl>
                                          </p:spTgt>
                                        </p:tgtEl>
                                      </p:cBhvr>
                                    </p:animEffect>
                                  </p:childTnLst>
                                </p:cTn>
                              </p:par>
                            </p:childTnLst>
                          </p:cTn>
                        </p:par>
                        <p:par>
                          <p:cTn id="45" fill="hold">
                            <p:stCondLst>
                              <p:cond delay="2500"/>
                            </p:stCondLst>
                            <p:childTnLst>
                              <p:par>
                                <p:cTn id="46" presetID="10" presetClass="entr" presetSubtype="0" fill="hold" grpId="0" nodeType="afterEffect">
                                  <p:stCondLst>
                                    <p:cond delay="0"/>
                                  </p:stCondLst>
                                  <p:childTnLst>
                                    <p:set>
                                      <p:cBhvr>
                                        <p:cTn id="47" dur="1" fill="hold">
                                          <p:stCondLst>
                                            <p:cond delay="0"/>
                                          </p:stCondLst>
                                        </p:cTn>
                                        <p:tgtEl>
                                          <p:spTgt spid="27">
                                            <p:txEl>
                                              <p:pRg st="0" end="0"/>
                                            </p:txEl>
                                          </p:spTgt>
                                        </p:tgtEl>
                                        <p:attrNameLst>
                                          <p:attrName>style.visibility</p:attrName>
                                        </p:attrNameLst>
                                      </p:cBhvr>
                                      <p:to>
                                        <p:strVal val="visible"/>
                                      </p:to>
                                    </p:set>
                                    <p:animEffect transition="in" filter="fade">
                                      <p:cBhvr>
                                        <p:cTn id="48" dur="500"/>
                                        <p:tgtEl>
                                          <p:spTgt spid="27">
                                            <p:txEl>
                                              <p:pRg st="0" end="0"/>
                                            </p:txEl>
                                          </p:spTgt>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27">
                                            <p:txEl>
                                              <p:pRg st="1" end="1"/>
                                            </p:txEl>
                                          </p:spTgt>
                                        </p:tgtEl>
                                        <p:attrNameLst>
                                          <p:attrName>style.visibility</p:attrName>
                                        </p:attrNameLst>
                                      </p:cBhvr>
                                      <p:to>
                                        <p:strVal val="visible"/>
                                      </p:to>
                                    </p:set>
                                    <p:animEffect transition="in" filter="fade">
                                      <p:cBhvr>
                                        <p:cTn id="51" dur="500"/>
                                        <p:tgtEl>
                                          <p:spTgt spid="27">
                                            <p:txEl>
                                              <p:pRg st="1" end="1"/>
                                            </p:txEl>
                                          </p:spTgt>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27">
                                            <p:txEl>
                                              <p:pRg st="2" end="2"/>
                                            </p:txEl>
                                          </p:spTgt>
                                        </p:tgtEl>
                                        <p:attrNameLst>
                                          <p:attrName>style.visibility</p:attrName>
                                        </p:attrNameLst>
                                      </p:cBhvr>
                                      <p:to>
                                        <p:strVal val="visible"/>
                                      </p:to>
                                    </p:set>
                                    <p:animEffect transition="in" filter="fade">
                                      <p:cBhvr>
                                        <p:cTn id="54" dur="500"/>
                                        <p:tgtEl>
                                          <p:spTgt spid="27">
                                            <p:txEl>
                                              <p:pRg st="2" end="2"/>
                                            </p:txEl>
                                          </p:spTgt>
                                        </p:tgtEl>
                                      </p:cBhvr>
                                    </p:animEffect>
                                  </p:childTnLst>
                                </p:cTn>
                              </p:par>
                            </p:childTnLst>
                          </p:cTn>
                        </p:par>
                        <p:par>
                          <p:cTn id="55" fill="hold">
                            <p:stCondLst>
                              <p:cond delay="3000"/>
                            </p:stCondLst>
                            <p:childTnLst>
                              <p:par>
                                <p:cTn id="56" presetID="10" presetClass="entr" presetSubtype="0" fill="hold" grpId="0" nodeType="afterEffect">
                                  <p:stCondLst>
                                    <p:cond delay="0"/>
                                  </p:stCondLst>
                                  <p:childTnLst>
                                    <p:set>
                                      <p:cBhvr>
                                        <p:cTn id="57" dur="1" fill="hold">
                                          <p:stCondLst>
                                            <p:cond delay="0"/>
                                          </p:stCondLst>
                                        </p:cTn>
                                        <p:tgtEl>
                                          <p:spTgt spid="40">
                                            <p:txEl>
                                              <p:pRg st="0" end="0"/>
                                            </p:txEl>
                                          </p:spTgt>
                                        </p:tgtEl>
                                        <p:attrNameLst>
                                          <p:attrName>style.visibility</p:attrName>
                                        </p:attrNameLst>
                                      </p:cBhvr>
                                      <p:to>
                                        <p:strVal val="visible"/>
                                      </p:to>
                                    </p:set>
                                    <p:animEffect transition="in" filter="fade">
                                      <p:cBhvr>
                                        <p:cTn id="58" dur="500"/>
                                        <p:tgtEl>
                                          <p:spTgt spid="40">
                                            <p:txEl>
                                              <p:pRg st="0" end="0"/>
                                            </p:txEl>
                                          </p:spTgt>
                                        </p:tgtEl>
                                      </p:cBhvr>
                                    </p:animEffect>
                                  </p:childTnLst>
                                </p:cTn>
                              </p:par>
                              <p:par>
                                <p:cTn id="59" presetID="10" presetClass="entr" presetSubtype="0" fill="hold" nodeType="withEffect">
                                  <p:stCondLst>
                                    <p:cond delay="0"/>
                                  </p:stCondLst>
                                  <p:childTnLst>
                                    <p:set>
                                      <p:cBhvr>
                                        <p:cTn id="60" dur="1" fill="hold">
                                          <p:stCondLst>
                                            <p:cond delay="0"/>
                                          </p:stCondLst>
                                        </p:cTn>
                                        <p:tgtEl>
                                          <p:spTgt spid="24"/>
                                        </p:tgtEl>
                                        <p:attrNameLst>
                                          <p:attrName>style.visibility</p:attrName>
                                        </p:attrNameLst>
                                      </p:cBhvr>
                                      <p:to>
                                        <p:strVal val="visible"/>
                                      </p:to>
                                    </p:set>
                                    <p:animEffect transition="in" filter="fade">
                                      <p:cBhvr>
                                        <p:cTn id="61" dur="500"/>
                                        <p:tgtEl>
                                          <p:spTgt spid="24"/>
                                        </p:tgtEl>
                                      </p:cBhvr>
                                    </p:animEffect>
                                  </p:childTnLst>
                                </p:cTn>
                              </p:par>
                            </p:childTnLst>
                          </p:cTn>
                        </p:par>
                        <p:par>
                          <p:cTn id="62" fill="hold">
                            <p:stCondLst>
                              <p:cond delay="3500"/>
                            </p:stCondLst>
                            <p:childTnLst>
                              <p:par>
                                <p:cTn id="63" presetID="10" presetClass="entr" presetSubtype="0" fill="hold" grpId="0" nodeType="afterEffect">
                                  <p:stCondLst>
                                    <p:cond delay="0"/>
                                  </p:stCondLst>
                                  <p:childTnLst>
                                    <p:set>
                                      <p:cBhvr>
                                        <p:cTn id="64" dur="1" fill="hold">
                                          <p:stCondLst>
                                            <p:cond delay="0"/>
                                          </p:stCondLst>
                                        </p:cTn>
                                        <p:tgtEl>
                                          <p:spTgt spid="43">
                                            <p:txEl>
                                              <p:pRg st="0" end="0"/>
                                            </p:txEl>
                                          </p:spTgt>
                                        </p:tgtEl>
                                        <p:attrNameLst>
                                          <p:attrName>style.visibility</p:attrName>
                                        </p:attrNameLst>
                                      </p:cBhvr>
                                      <p:to>
                                        <p:strVal val="visible"/>
                                      </p:to>
                                    </p:set>
                                    <p:animEffect transition="in" filter="fade">
                                      <p:cBhvr>
                                        <p:cTn id="65" dur="500"/>
                                        <p:tgtEl>
                                          <p:spTgt spid="43">
                                            <p:txEl>
                                              <p:pRg st="0" end="0"/>
                                            </p:txEl>
                                          </p:spTgt>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43">
                                            <p:txEl>
                                              <p:pRg st="1" end="1"/>
                                            </p:txEl>
                                          </p:spTgt>
                                        </p:tgtEl>
                                        <p:attrNameLst>
                                          <p:attrName>style.visibility</p:attrName>
                                        </p:attrNameLst>
                                      </p:cBhvr>
                                      <p:to>
                                        <p:strVal val="visible"/>
                                      </p:to>
                                    </p:set>
                                    <p:animEffect transition="in" filter="fade">
                                      <p:cBhvr>
                                        <p:cTn id="68" dur="500"/>
                                        <p:tgtEl>
                                          <p:spTgt spid="43">
                                            <p:txEl>
                                              <p:pRg st="1" end="1"/>
                                            </p:txEl>
                                          </p:spTgt>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43">
                                            <p:txEl>
                                              <p:pRg st="2" end="2"/>
                                            </p:txEl>
                                          </p:spTgt>
                                        </p:tgtEl>
                                        <p:attrNameLst>
                                          <p:attrName>style.visibility</p:attrName>
                                        </p:attrNameLst>
                                      </p:cBhvr>
                                      <p:to>
                                        <p:strVal val="visible"/>
                                      </p:to>
                                    </p:set>
                                    <p:animEffect transition="in" filter="fade">
                                      <p:cBhvr>
                                        <p:cTn id="71" dur="500"/>
                                        <p:tgtEl>
                                          <p:spTgt spid="43">
                                            <p:txEl>
                                              <p:pRg st="2" end="2"/>
                                            </p:txEl>
                                          </p:spTgt>
                                        </p:tgtEl>
                                      </p:cBhvr>
                                    </p:animEffect>
                                  </p:childTnLst>
                                </p:cTn>
                              </p:par>
                            </p:childTnLst>
                          </p:cTn>
                        </p:par>
                        <p:par>
                          <p:cTn id="72" fill="hold">
                            <p:stCondLst>
                              <p:cond delay="4000"/>
                            </p:stCondLst>
                            <p:childTnLst>
                              <p:par>
                                <p:cTn id="73" presetID="10" presetClass="entr" presetSubtype="0" fill="hold" nodeType="afterEffect">
                                  <p:stCondLst>
                                    <p:cond delay="0"/>
                                  </p:stCondLst>
                                  <p:childTnLst>
                                    <p:set>
                                      <p:cBhvr>
                                        <p:cTn id="74" dur="1" fill="hold">
                                          <p:stCondLst>
                                            <p:cond delay="0"/>
                                          </p:stCondLst>
                                        </p:cTn>
                                        <p:tgtEl>
                                          <p:spTgt spid="34"/>
                                        </p:tgtEl>
                                        <p:attrNameLst>
                                          <p:attrName>style.visibility</p:attrName>
                                        </p:attrNameLst>
                                      </p:cBhvr>
                                      <p:to>
                                        <p:strVal val="visible"/>
                                      </p:to>
                                    </p:set>
                                    <p:animEffect transition="in" filter="fade">
                                      <p:cBhvr>
                                        <p:cTn id="75" dur="500"/>
                                        <p:tgtEl>
                                          <p:spTgt spid="34"/>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41">
                                            <p:txEl>
                                              <p:pRg st="0" end="0"/>
                                            </p:txEl>
                                          </p:spTgt>
                                        </p:tgtEl>
                                        <p:attrNameLst>
                                          <p:attrName>style.visibility</p:attrName>
                                        </p:attrNameLst>
                                      </p:cBhvr>
                                      <p:to>
                                        <p:strVal val="visible"/>
                                      </p:to>
                                    </p:set>
                                    <p:animEffect transition="in" filter="fade">
                                      <p:cBhvr>
                                        <p:cTn id="78" dur="500"/>
                                        <p:tgtEl>
                                          <p:spTgt spid="41">
                                            <p:txEl>
                                              <p:pRg st="0" end="0"/>
                                            </p:txEl>
                                          </p:spTgt>
                                        </p:tgtEl>
                                      </p:cBhvr>
                                    </p:animEffect>
                                  </p:childTnLst>
                                </p:cTn>
                              </p:par>
                            </p:childTnLst>
                          </p:cTn>
                        </p:par>
                        <p:par>
                          <p:cTn id="79" fill="hold">
                            <p:stCondLst>
                              <p:cond delay="4500"/>
                            </p:stCondLst>
                            <p:childTnLst>
                              <p:par>
                                <p:cTn id="80" presetID="10" presetClass="entr" presetSubtype="0" fill="hold" grpId="0" nodeType="afterEffect">
                                  <p:stCondLst>
                                    <p:cond delay="0"/>
                                  </p:stCondLst>
                                  <p:childTnLst>
                                    <p:set>
                                      <p:cBhvr>
                                        <p:cTn id="81" dur="1" fill="hold">
                                          <p:stCondLst>
                                            <p:cond delay="0"/>
                                          </p:stCondLst>
                                        </p:cTn>
                                        <p:tgtEl>
                                          <p:spTgt spid="44">
                                            <p:txEl>
                                              <p:pRg st="0" end="0"/>
                                            </p:txEl>
                                          </p:spTgt>
                                        </p:tgtEl>
                                        <p:attrNameLst>
                                          <p:attrName>style.visibility</p:attrName>
                                        </p:attrNameLst>
                                      </p:cBhvr>
                                      <p:to>
                                        <p:strVal val="visible"/>
                                      </p:to>
                                    </p:set>
                                    <p:animEffect transition="in" filter="fade">
                                      <p:cBhvr>
                                        <p:cTn id="82" dur="500"/>
                                        <p:tgtEl>
                                          <p:spTgt spid="44">
                                            <p:txEl>
                                              <p:pRg st="0" end="0"/>
                                            </p:txEl>
                                          </p:spTgt>
                                        </p:tgtEl>
                                      </p:cBhvr>
                                    </p:animEffect>
                                  </p:childTnLst>
                                </p:cTn>
                              </p:par>
                              <p:par>
                                <p:cTn id="83" presetID="10" presetClass="entr" presetSubtype="0" fill="hold" grpId="0" nodeType="withEffect">
                                  <p:stCondLst>
                                    <p:cond delay="0"/>
                                  </p:stCondLst>
                                  <p:childTnLst>
                                    <p:set>
                                      <p:cBhvr>
                                        <p:cTn id="84" dur="1" fill="hold">
                                          <p:stCondLst>
                                            <p:cond delay="0"/>
                                          </p:stCondLst>
                                        </p:cTn>
                                        <p:tgtEl>
                                          <p:spTgt spid="44">
                                            <p:txEl>
                                              <p:pRg st="1" end="1"/>
                                            </p:txEl>
                                          </p:spTgt>
                                        </p:tgtEl>
                                        <p:attrNameLst>
                                          <p:attrName>style.visibility</p:attrName>
                                        </p:attrNameLst>
                                      </p:cBhvr>
                                      <p:to>
                                        <p:strVal val="visible"/>
                                      </p:to>
                                    </p:set>
                                    <p:animEffect transition="in" filter="fade">
                                      <p:cBhvr>
                                        <p:cTn id="85" dur="500"/>
                                        <p:tgtEl>
                                          <p:spTgt spid="44">
                                            <p:txEl>
                                              <p:pRg st="1" end="1"/>
                                            </p:txEl>
                                          </p:spTgt>
                                        </p:tgtEl>
                                      </p:cBhvr>
                                    </p:animEffect>
                                  </p:childTnLst>
                                </p:cTn>
                              </p:par>
                              <p:par>
                                <p:cTn id="86" presetID="10" presetClass="entr" presetSubtype="0" fill="hold" grpId="0" nodeType="withEffect">
                                  <p:stCondLst>
                                    <p:cond delay="0"/>
                                  </p:stCondLst>
                                  <p:childTnLst>
                                    <p:set>
                                      <p:cBhvr>
                                        <p:cTn id="87" dur="1" fill="hold">
                                          <p:stCondLst>
                                            <p:cond delay="0"/>
                                          </p:stCondLst>
                                        </p:cTn>
                                        <p:tgtEl>
                                          <p:spTgt spid="44">
                                            <p:txEl>
                                              <p:pRg st="2" end="2"/>
                                            </p:txEl>
                                          </p:spTgt>
                                        </p:tgtEl>
                                        <p:attrNameLst>
                                          <p:attrName>style.visibility</p:attrName>
                                        </p:attrNameLst>
                                      </p:cBhvr>
                                      <p:to>
                                        <p:strVal val="visible"/>
                                      </p:to>
                                    </p:set>
                                    <p:animEffect transition="in" filter="fade">
                                      <p:cBhvr>
                                        <p:cTn id="88" dur="500"/>
                                        <p:tgtEl>
                                          <p:spTgt spid="44">
                                            <p:txEl>
                                              <p:pRg st="2" end="2"/>
                                            </p:txEl>
                                          </p:spTgt>
                                        </p:tgtEl>
                                      </p:cBhvr>
                                    </p:animEffect>
                                  </p:childTnLst>
                                </p:cTn>
                              </p:par>
                            </p:childTnLst>
                          </p:cTn>
                        </p:par>
                        <p:par>
                          <p:cTn id="89" fill="hold">
                            <p:stCondLst>
                              <p:cond delay="5000"/>
                            </p:stCondLst>
                            <p:childTnLst>
                              <p:par>
                                <p:cTn id="90" presetID="10" presetClass="entr" presetSubtype="0" fill="hold" nodeType="afterEffect">
                                  <p:stCondLst>
                                    <p:cond delay="0"/>
                                  </p:stCondLst>
                                  <p:childTnLst>
                                    <p:set>
                                      <p:cBhvr>
                                        <p:cTn id="91" dur="1" fill="hold">
                                          <p:stCondLst>
                                            <p:cond delay="0"/>
                                          </p:stCondLst>
                                        </p:cTn>
                                        <p:tgtEl>
                                          <p:spTgt spid="37"/>
                                        </p:tgtEl>
                                        <p:attrNameLst>
                                          <p:attrName>style.visibility</p:attrName>
                                        </p:attrNameLst>
                                      </p:cBhvr>
                                      <p:to>
                                        <p:strVal val="visible"/>
                                      </p:to>
                                    </p:set>
                                    <p:animEffect transition="in" filter="fade">
                                      <p:cBhvr>
                                        <p:cTn id="92" dur="500"/>
                                        <p:tgtEl>
                                          <p:spTgt spid="37"/>
                                        </p:tgtEl>
                                      </p:cBhvr>
                                    </p:animEffect>
                                  </p:childTnLst>
                                </p:cTn>
                              </p:par>
                              <p:par>
                                <p:cTn id="93" presetID="10" presetClass="entr" presetSubtype="0" fill="hold" grpId="0" nodeType="withEffect">
                                  <p:stCondLst>
                                    <p:cond delay="0"/>
                                  </p:stCondLst>
                                  <p:childTnLst>
                                    <p:set>
                                      <p:cBhvr>
                                        <p:cTn id="94" dur="1" fill="hold">
                                          <p:stCondLst>
                                            <p:cond delay="0"/>
                                          </p:stCondLst>
                                        </p:cTn>
                                        <p:tgtEl>
                                          <p:spTgt spid="42">
                                            <p:txEl>
                                              <p:pRg st="0" end="0"/>
                                            </p:txEl>
                                          </p:spTgt>
                                        </p:tgtEl>
                                        <p:attrNameLst>
                                          <p:attrName>style.visibility</p:attrName>
                                        </p:attrNameLst>
                                      </p:cBhvr>
                                      <p:to>
                                        <p:strVal val="visible"/>
                                      </p:to>
                                    </p:set>
                                    <p:animEffect transition="in" filter="fade">
                                      <p:cBhvr>
                                        <p:cTn id="95" dur="500"/>
                                        <p:tgtEl>
                                          <p:spTgt spid="42">
                                            <p:txEl>
                                              <p:pRg st="0" end="0"/>
                                            </p:txEl>
                                          </p:spTgt>
                                        </p:tgtEl>
                                      </p:cBhvr>
                                    </p:animEffect>
                                  </p:childTnLst>
                                </p:cTn>
                              </p:par>
                            </p:childTnLst>
                          </p:cTn>
                        </p:par>
                        <p:par>
                          <p:cTn id="96" fill="hold">
                            <p:stCondLst>
                              <p:cond delay="5500"/>
                            </p:stCondLst>
                            <p:childTnLst>
                              <p:par>
                                <p:cTn id="97" presetID="10" presetClass="entr" presetSubtype="0" fill="hold" grpId="0" nodeType="afterEffect">
                                  <p:stCondLst>
                                    <p:cond delay="0"/>
                                  </p:stCondLst>
                                  <p:childTnLst>
                                    <p:set>
                                      <p:cBhvr>
                                        <p:cTn id="98" dur="1" fill="hold">
                                          <p:stCondLst>
                                            <p:cond delay="0"/>
                                          </p:stCondLst>
                                        </p:cTn>
                                        <p:tgtEl>
                                          <p:spTgt spid="45">
                                            <p:txEl>
                                              <p:pRg st="0" end="0"/>
                                            </p:txEl>
                                          </p:spTgt>
                                        </p:tgtEl>
                                        <p:attrNameLst>
                                          <p:attrName>style.visibility</p:attrName>
                                        </p:attrNameLst>
                                      </p:cBhvr>
                                      <p:to>
                                        <p:strVal val="visible"/>
                                      </p:to>
                                    </p:set>
                                    <p:animEffect transition="in" filter="fade">
                                      <p:cBhvr>
                                        <p:cTn id="99" dur="500"/>
                                        <p:tgtEl>
                                          <p:spTgt spid="45">
                                            <p:txEl>
                                              <p:pRg st="0" end="0"/>
                                            </p:txEl>
                                          </p:spTgt>
                                        </p:tgtEl>
                                      </p:cBhvr>
                                    </p:animEffect>
                                  </p:childTnLst>
                                </p:cTn>
                              </p:par>
                              <p:par>
                                <p:cTn id="100" presetID="10" presetClass="entr" presetSubtype="0" fill="hold" grpId="0" nodeType="withEffect">
                                  <p:stCondLst>
                                    <p:cond delay="0"/>
                                  </p:stCondLst>
                                  <p:childTnLst>
                                    <p:set>
                                      <p:cBhvr>
                                        <p:cTn id="101" dur="1" fill="hold">
                                          <p:stCondLst>
                                            <p:cond delay="0"/>
                                          </p:stCondLst>
                                        </p:cTn>
                                        <p:tgtEl>
                                          <p:spTgt spid="45">
                                            <p:txEl>
                                              <p:pRg st="1" end="1"/>
                                            </p:txEl>
                                          </p:spTgt>
                                        </p:tgtEl>
                                        <p:attrNameLst>
                                          <p:attrName>style.visibility</p:attrName>
                                        </p:attrNameLst>
                                      </p:cBhvr>
                                      <p:to>
                                        <p:strVal val="visible"/>
                                      </p:to>
                                    </p:set>
                                    <p:animEffect transition="in" filter="fade">
                                      <p:cBhvr>
                                        <p:cTn id="102" dur="500"/>
                                        <p:tgtEl>
                                          <p:spTgt spid="45">
                                            <p:txEl>
                                              <p:pRg st="1" end="1"/>
                                            </p:txEl>
                                          </p:spTgt>
                                        </p:tgtEl>
                                      </p:cBhvr>
                                    </p:animEffect>
                                  </p:childTnLst>
                                </p:cTn>
                              </p:par>
                              <p:par>
                                <p:cTn id="103" presetID="10" presetClass="entr" presetSubtype="0" fill="hold" grpId="0" nodeType="withEffect">
                                  <p:stCondLst>
                                    <p:cond delay="0"/>
                                  </p:stCondLst>
                                  <p:childTnLst>
                                    <p:set>
                                      <p:cBhvr>
                                        <p:cTn id="104" dur="1" fill="hold">
                                          <p:stCondLst>
                                            <p:cond delay="0"/>
                                          </p:stCondLst>
                                        </p:cTn>
                                        <p:tgtEl>
                                          <p:spTgt spid="45">
                                            <p:txEl>
                                              <p:pRg st="2" end="2"/>
                                            </p:txEl>
                                          </p:spTgt>
                                        </p:tgtEl>
                                        <p:attrNameLst>
                                          <p:attrName>style.visibility</p:attrName>
                                        </p:attrNameLst>
                                      </p:cBhvr>
                                      <p:to>
                                        <p:strVal val="visible"/>
                                      </p:to>
                                    </p:set>
                                    <p:animEffect transition="in" filter="fade">
                                      <p:cBhvr>
                                        <p:cTn id="105" dur="500"/>
                                        <p:tgtEl>
                                          <p:spTgt spid="4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build="p">
        <p:tmplLst>
          <p:tmpl lvl="1">
            <p:tnLst>
              <p:par>
                <p:cTn presetID="10" presetClass="entr" presetSubtype="0" fill="hold" nodeType="afterEffect">
                  <p:stCondLst>
                    <p:cond delay="0"/>
                  </p:stCondLst>
                  <p:childTnLst>
                    <p:set>
                      <p:cBhvr>
                        <p:cTn dur="1" fill="hold">
                          <p:stCondLst>
                            <p:cond delay="0"/>
                          </p:stCondLst>
                        </p:cTn>
                        <p:tgtEl>
                          <p:spTgt spid="21"/>
                        </p:tgtEl>
                        <p:attrNameLst>
                          <p:attrName>style.visibility</p:attrName>
                        </p:attrNameLst>
                      </p:cBhvr>
                      <p:to>
                        <p:strVal val="visible"/>
                      </p:to>
                    </p:set>
                    <p:animEffect transition="in" filter="fade">
                      <p:cBhvr>
                        <p:cTn dur="500"/>
                        <p:tgtEl>
                          <p:spTgt spid="21"/>
                        </p:tgtEl>
                      </p:cBhvr>
                    </p:animEffect>
                  </p:childTnLst>
                </p:cTn>
              </p:par>
            </p:tnLst>
          </p:tmpl>
        </p:tmplLst>
      </p:bldP>
      <p:bldP spid="22" grpId="0" build="p">
        <p:tmplLst>
          <p:tmpl>
            <p:tnLst>
              <p:par>
                <p:cTn presetID="10" presetClass="entr" presetSubtype="0" fill="hold" nodeType="withEffect">
                  <p:stCondLst>
                    <p:cond delay="0"/>
                  </p:stCondLst>
                  <p:childTnLst>
                    <p:set>
                      <p:cBhvr>
                        <p:cTn dur="1" fill="hold">
                          <p:stCondLst>
                            <p:cond delay="0"/>
                          </p:stCondLst>
                        </p:cTn>
                        <p:tgtEl>
                          <p:spTgt spid="22"/>
                        </p:tgtEl>
                        <p:attrNameLst>
                          <p:attrName>style.visibility</p:attrName>
                        </p:attrNameLst>
                      </p:cBhvr>
                      <p:to>
                        <p:strVal val="visible"/>
                      </p:to>
                    </p:set>
                    <p:animEffect transition="in" filter="fade">
                      <p:cBhvr>
                        <p:cTn dur="500"/>
                        <p:tgtEl>
                          <p:spTgt spid="22"/>
                        </p:tgtEl>
                      </p:cBhvr>
                    </p:animEffect>
                  </p:childTnLst>
                </p:cTn>
              </p:par>
            </p:tnLst>
          </p:tmpl>
          <p:tmpl lvl="1">
            <p:tnLst>
              <p:par>
                <p:cTn presetID="10" presetClass="entr" presetSubtype="0" fill="hold" nodeType="withEffect">
                  <p:stCondLst>
                    <p:cond delay="0"/>
                  </p:stCondLst>
                  <p:childTnLst>
                    <p:set>
                      <p:cBhvr>
                        <p:cTn dur="1" fill="hold">
                          <p:stCondLst>
                            <p:cond delay="0"/>
                          </p:stCondLst>
                        </p:cTn>
                        <p:tgtEl>
                          <p:spTgt spid="22"/>
                        </p:tgtEl>
                        <p:attrNameLst>
                          <p:attrName>style.visibility</p:attrName>
                        </p:attrNameLst>
                      </p:cBhvr>
                      <p:to>
                        <p:strVal val="visible"/>
                      </p:to>
                    </p:set>
                    <p:animEffect transition="in" filter="fade">
                      <p:cBhvr>
                        <p:cTn dur="500"/>
                        <p:tgtEl>
                          <p:spTgt spid="22"/>
                        </p:tgtEl>
                      </p:cBhvr>
                    </p:animEffect>
                  </p:childTnLst>
                </p:cTn>
              </p:par>
            </p:tnLst>
          </p:tmpl>
        </p:tmplLst>
      </p:bldP>
      <p:bldP spid="23" grpId="0" build="p">
        <p:tmplLst>
          <p:tmpl lvl="1">
            <p:tnLst>
              <p:par>
                <p:cTn presetID="10" presetClass="entr" presetSubtype="0" fill="hold" nodeType="withEffect">
                  <p:stCondLst>
                    <p:cond delay="0"/>
                  </p:stCondLst>
                  <p:childTnLst>
                    <p:set>
                      <p:cBhvr>
                        <p:cTn dur="1" fill="hold">
                          <p:stCondLst>
                            <p:cond delay="0"/>
                          </p:stCondLst>
                        </p:cTn>
                        <p:tgtEl>
                          <p:spTgt spid="23"/>
                        </p:tgtEl>
                        <p:attrNameLst>
                          <p:attrName>style.visibility</p:attrName>
                        </p:attrNameLst>
                      </p:cBhvr>
                      <p:to>
                        <p:strVal val="visible"/>
                      </p:to>
                    </p:set>
                    <p:animEffect transition="in" filter="fade">
                      <p:cBhvr>
                        <p:cTn dur="500"/>
                        <p:tgtEl>
                          <p:spTgt spid="23"/>
                        </p:tgtEl>
                      </p:cBhvr>
                    </p:animEffect>
                  </p:childTnLst>
                </p:cTn>
              </p:par>
            </p:tnLst>
          </p:tmpl>
        </p:tmplLst>
      </p:bldP>
      <p:bldP spid="25" grpId="0" build="p">
        <p:tmplLst>
          <p:tmpl lvl="1">
            <p:tnLst>
              <p:par>
                <p:cTn presetID="10" presetClass="entr" presetSubtype="0" fill="hold" nodeType="afterEffect">
                  <p:stCondLst>
                    <p:cond delay="0"/>
                  </p:stCondLst>
                  <p:childTnLst>
                    <p:set>
                      <p:cBhvr>
                        <p:cTn dur="1" fill="hold">
                          <p:stCondLst>
                            <p:cond delay="0"/>
                          </p:stCondLst>
                        </p:cTn>
                        <p:tgtEl>
                          <p:spTgt spid="25"/>
                        </p:tgtEl>
                        <p:attrNameLst>
                          <p:attrName>style.visibility</p:attrName>
                        </p:attrNameLst>
                      </p:cBhvr>
                      <p:to>
                        <p:strVal val="visible"/>
                      </p:to>
                    </p:set>
                    <p:animEffect transition="in" filter="fade">
                      <p:cBhvr>
                        <p:cTn dur="500"/>
                        <p:tgtEl>
                          <p:spTgt spid="25"/>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25"/>
                        </p:tgtEl>
                        <p:attrNameLst>
                          <p:attrName>style.visibility</p:attrName>
                        </p:attrNameLst>
                      </p:cBhvr>
                      <p:to>
                        <p:strVal val="visible"/>
                      </p:to>
                    </p:set>
                    <p:animEffect transition="in" filter="fade">
                      <p:cBhvr>
                        <p:cTn dur="500"/>
                        <p:tgtEl>
                          <p:spTgt spid="25"/>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25"/>
                        </p:tgtEl>
                        <p:attrNameLst>
                          <p:attrName>style.visibility</p:attrName>
                        </p:attrNameLst>
                      </p:cBhvr>
                      <p:to>
                        <p:strVal val="visible"/>
                      </p:to>
                    </p:set>
                    <p:animEffect transition="in" filter="fade">
                      <p:cBhvr>
                        <p:cTn dur="500"/>
                        <p:tgtEl>
                          <p:spTgt spid="25"/>
                        </p:tgtEl>
                      </p:cBhvr>
                    </p:animEffect>
                  </p:childTnLst>
                </p:cTn>
              </p:par>
            </p:tnLst>
          </p:tmpl>
        </p:tmplLst>
      </p:bldP>
      <p:bldP spid="26" grpId="0" build="p">
        <p:tmplLst>
          <p:tmpl lvl="1">
            <p:tnLst>
              <p:par>
                <p:cTn presetID="10" presetClass="entr" presetSubtype="0" fill="hold" nodeType="afterEffect">
                  <p:stCondLst>
                    <p:cond delay="0"/>
                  </p:stCondLst>
                  <p:childTnLst>
                    <p:set>
                      <p:cBhvr>
                        <p:cTn dur="1" fill="hold">
                          <p:stCondLst>
                            <p:cond delay="0"/>
                          </p:stCondLst>
                        </p:cTn>
                        <p:tgtEl>
                          <p:spTgt spid="26"/>
                        </p:tgtEl>
                        <p:attrNameLst>
                          <p:attrName>style.visibility</p:attrName>
                        </p:attrNameLst>
                      </p:cBhvr>
                      <p:to>
                        <p:strVal val="visible"/>
                      </p:to>
                    </p:set>
                    <p:animEffect transition="in" filter="fade">
                      <p:cBhvr>
                        <p:cTn dur="500"/>
                        <p:tgtEl>
                          <p:spTgt spid="26"/>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26"/>
                        </p:tgtEl>
                        <p:attrNameLst>
                          <p:attrName>style.visibility</p:attrName>
                        </p:attrNameLst>
                      </p:cBhvr>
                      <p:to>
                        <p:strVal val="visible"/>
                      </p:to>
                    </p:set>
                    <p:animEffect transition="in" filter="fade">
                      <p:cBhvr>
                        <p:cTn dur="500"/>
                        <p:tgtEl>
                          <p:spTgt spid="26"/>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26"/>
                        </p:tgtEl>
                        <p:attrNameLst>
                          <p:attrName>style.visibility</p:attrName>
                        </p:attrNameLst>
                      </p:cBhvr>
                      <p:to>
                        <p:strVal val="visible"/>
                      </p:to>
                    </p:set>
                    <p:animEffect transition="in" filter="fade">
                      <p:cBhvr>
                        <p:cTn dur="500"/>
                        <p:tgtEl>
                          <p:spTgt spid="26"/>
                        </p:tgtEl>
                      </p:cBhvr>
                    </p:animEffect>
                  </p:childTnLst>
                </p:cTn>
              </p:par>
            </p:tnLst>
          </p:tmpl>
        </p:tmplLst>
      </p:bldP>
      <p:bldP spid="27" grpId="0" build="p">
        <p:tmplLst>
          <p:tmpl lvl="1">
            <p:tnLst>
              <p:par>
                <p:cTn presetID="10" presetClass="entr" presetSubtype="0" fill="hold" nodeType="afterEffect">
                  <p:stCondLst>
                    <p:cond delay="0"/>
                  </p:stCondLst>
                  <p:childTnLst>
                    <p:set>
                      <p:cBhvr>
                        <p:cTn dur="1" fill="hold">
                          <p:stCondLst>
                            <p:cond delay="0"/>
                          </p:stCondLst>
                        </p:cTn>
                        <p:tgtEl>
                          <p:spTgt spid="27"/>
                        </p:tgtEl>
                        <p:attrNameLst>
                          <p:attrName>style.visibility</p:attrName>
                        </p:attrNameLst>
                      </p:cBhvr>
                      <p:to>
                        <p:strVal val="visible"/>
                      </p:to>
                    </p:set>
                    <p:animEffect transition="in" filter="fade">
                      <p:cBhvr>
                        <p:cTn dur="500"/>
                        <p:tgtEl>
                          <p:spTgt spid="27"/>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27"/>
                        </p:tgtEl>
                        <p:attrNameLst>
                          <p:attrName>style.visibility</p:attrName>
                        </p:attrNameLst>
                      </p:cBhvr>
                      <p:to>
                        <p:strVal val="visible"/>
                      </p:to>
                    </p:set>
                    <p:animEffect transition="in" filter="fade">
                      <p:cBhvr>
                        <p:cTn dur="500"/>
                        <p:tgtEl>
                          <p:spTgt spid="27"/>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27"/>
                        </p:tgtEl>
                        <p:attrNameLst>
                          <p:attrName>style.visibility</p:attrName>
                        </p:attrNameLst>
                      </p:cBhvr>
                      <p:to>
                        <p:strVal val="visible"/>
                      </p:to>
                    </p:set>
                    <p:animEffect transition="in" filter="fade">
                      <p:cBhvr>
                        <p:cTn dur="500"/>
                        <p:tgtEl>
                          <p:spTgt spid="27"/>
                        </p:tgtEl>
                      </p:cBhvr>
                    </p:animEffect>
                  </p:childTnLst>
                </p:cTn>
              </p:par>
            </p:tnLst>
          </p:tmpl>
        </p:tmplLst>
      </p:bldP>
      <p:bldP spid="40" grpId="0" build="p">
        <p:tmplLst>
          <p:tmpl lvl="1">
            <p:tnLst>
              <p:par>
                <p:cTn presetID="10" presetClass="entr" presetSubtype="0" fill="hold" nodeType="afterEffect">
                  <p:stCondLst>
                    <p:cond delay="0"/>
                  </p:stCondLst>
                  <p:childTnLst>
                    <p:set>
                      <p:cBhvr>
                        <p:cTn dur="1" fill="hold">
                          <p:stCondLst>
                            <p:cond delay="0"/>
                          </p:stCondLst>
                        </p:cTn>
                        <p:tgtEl>
                          <p:spTgt spid="40"/>
                        </p:tgtEl>
                        <p:attrNameLst>
                          <p:attrName>style.visibility</p:attrName>
                        </p:attrNameLst>
                      </p:cBhvr>
                      <p:to>
                        <p:strVal val="visible"/>
                      </p:to>
                    </p:set>
                    <p:animEffect transition="in" filter="fade">
                      <p:cBhvr>
                        <p:cTn dur="500"/>
                        <p:tgtEl>
                          <p:spTgt spid="40"/>
                        </p:tgtEl>
                      </p:cBhvr>
                    </p:animEffect>
                  </p:childTnLst>
                </p:cTn>
              </p:par>
            </p:tnLst>
          </p:tmpl>
        </p:tmplLst>
      </p:bldP>
      <p:bldP spid="41" grpId="0" build="p">
        <p:tmplLst>
          <p:tmpl>
            <p:tnLst>
              <p:par>
                <p:cTn presetID="10" presetClass="entr" presetSubtype="0" fill="hold" nodeType="withEffect">
                  <p:stCondLst>
                    <p:cond delay="0"/>
                  </p:st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 lvl="1">
            <p:tnLst>
              <p:par>
                <p:cTn presetID="10" presetClass="entr" presetSubtype="0" fill="hold" nodeType="withEffect">
                  <p:stCondLst>
                    <p:cond delay="0"/>
                  </p:st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build="p">
        <p:tmplLst>
          <p:tmpl lvl="1">
            <p:tnLst>
              <p:par>
                <p:cTn presetID="10" presetClass="entr" presetSubtype="0" fill="hold" nodeType="withEffect">
                  <p:stCondLst>
                    <p:cond delay="0"/>
                  </p:stCondLst>
                  <p:childTnLst>
                    <p:set>
                      <p:cBhvr>
                        <p:cTn dur="1" fill="hold">
                          <p:stCondLst>
                            <p:cond delay="0"/>
                          </p:stCondLst>
                        </p:cTn>
                        <p:tgtEl>
                          <p:spTgt spid="42"/>
                        </p:tgtEl>
                        <p:attrNameLst>
                          <p:attrName>style.visibility</p:attrName>
                        </p:attrNameLst>
                      </p:cBhvr>
                      <p:to>
                        <p:strVal val="visible"/>
                      </p:to>
                    </p:set>
                    <p:animEffect transition="in" filter="fade">
                      <p:cBhvr>
                        <p:cTn dur="500"/>
                        <p:tgtEl>
                          <p:spTgt spid="42"/>
                        </p:tgtEl>
                      </p:cBhvr>
                    </p:animEffect>
                  </p:childTnLst>
                </p:cTn>
              </p:par>
            </p:tnLst>
          </p:tmpl>
        </p:tmplLst>
      </p:bldP>
      <p:bldP spid="43" grpId="0" build="p">
        <p:tmplLst>
          <p:tmpl lvl="1">
            <p:tnLst>
              <p:par>
                <p:cTn presetID="10" presetClass="entr" presetSubtype="0" fill="hold" nodeType="afterEffect">
                  <p:stCondLst>
                    <p:cond delay="0"/>
                  </p:st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10" presetClass="entr" presetSubtype="0" fill="hold" nodeType="afterEffect">
                  <p:stCondLst>
                    <p:cond delay="0"/>
                  </p:stCondLst>
                  <p:childTnLst>
                    <p:set>
                      <p:cBhvr>
                        <p:cTn dur="1" fill="hold">
                          <p:stCondLst>
                            <p:cond delay="0"/>
                          </p:stCondLst>
                        </p:cTn>
                        <p:tgtEl>
                          <p:spTgt spid="44"/>
                        </p:tgtEl>
                        <p:attrNameLst>
                          <p:attrName>style.visibility</p:attrName>
                        </p:attrNameLst>
                      </p:cBhvr>
                      <p:to>
                        <p:strVal val="visible"/>
                      </p:to>
                    </p:set>
                    <p:animEffect transition="in" filter="fade">
                      <p:cBhvr>
                        <p:cTn dur="500"/>
                        <p:tgtEl>
                          <p:spTgt spid="44"/>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44"/>
                        </p:tgtEl>
                        <p:attrNameLst>
                          <p:attrName>style.visibility</p:attrName>
                        </p:attrNameLst>
                      </p:cBhvr>
                      <p:to>
                        <p:strVal val="visible"/>
                      </p:to>
                    </p:set>
                    <p:animEffect transition="in" filter="fade">
                      <p:cBhvr>
                        <p:cTn dur="500"/>
                        <p:tgtEl>
                          <p:spTgt spid="44"/>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44"/>
                        </p:tgtEl>
                        <p:attrNameLst>
                          <p:attrName>style.visibility</p:attrName>
                        </p:attrNameLst>
                      </p:cBhvr>
                      <p:to>
                        <p:strVal val="visible"/>
                      </p:to>
                    </p:set>
                    <p:animEffect transition="in" filter="fade">
                      <p:cBhvr>
                        <p:cTn dur="500"/>
                        <p:tgtEl>
                          <p:spTgt spid="44"/>
                        </p:tgtEl>
                      </p:cBhvr>
                    </p:animEffect>
                  </p:childTnLst>
                </p:cTn>
              </p:par>
            </p:tnLst>
          </p:tmpl>
        </p:tmplLst>
      </p:bldP>
      <p:bldP spid="45" grpId="0" build="p">
        <p:tmplLst>
          <p:tmpl lvl="1">
            <p:tnLst>
              <p:par>
                <p:cTn presetID="10" presetClass="entr" presetSubtype="0" fill="hold" nodeType="afterEffect">
                  <p:stCondLst>
                    <p:cond delay="0"/>
                  </p:st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userDrawn="1">
  <p:cSld name="10_Title Slide">
    <p:spTree>
      <p:nvGrpSpPr>
        <p:cNvPr id="1" name=""/>
        <p:cNvGrpSpPr/>
        <p:nvPr/>
      </p:nvGrpSpPr>
      <p:grpSpPr>
        <a:xfrm>
          <a:off x="0" y="0"/>
          <a:ext cx="0" cy="0"/>
          <a:chOff x="0" y="0"/>
          <a:chExt cx="0" cy="0"/>
        </a:xfrm>
      </p:grpSpPr>
      <p:sp>
        <p:nvSpPr>
          <p:cNvPr id="5" name="Text Box 3"/>
          <p:cNvSpPr txBox="1">
            <a:spLocks noChangeArrowheads="1"/>
          </p:cNvSpPr>
          <p:nvPr/>
        </p:nvSpPr>
        <p:spPr bwMode="auto">
          <a:xfrm>
            <a:off x="8275638" y="6578600"/>
            <a:ext cx="566737" cy="182563"/>
          </a:xfrm>
          <a:prstGeom prst="rect">
            <a:avLst/>
          </a:prstGeom>
          <a:noFill/>
          <a:ln w="9525">
            <a:noFill/>
            <a:miter lim="800000"/>
            <a:headEnd/>
            <a:tailEnd/>
          </a:ln>
          <a:effectLst/>
        </p:spPr>
        <p:txBody>
          <a:bodyPr wrap="none" lIns="0" tIns="0" rIns="0" bIns="0">
            <a:spAutoFit/>
          </a:bodyPr>
          <a:lstStyle/>
          <a:p>
            <a:pPr eaLnBrk="0" hangingPunct="0">
              <a:defRPr/>
            </a:pPr>
            <a:r>
              <a:rPr lang="en-US" sz="1200" dirty="0">
                <a:solidFill>
                  <a:prstClr val="black"/>
                </a:solidFill>
                <a:ea typeface="ＭＳ Ｐゴシック" pitchFamily="26" charset="-128"/>
              </a:rPr>
              <a:t>Slide </a:t>
            </a:r>
            <a:fld id="{624C176B-EB30-4B85-8DCA-46F386273594}" type="slidenum">
              <a:rPr lang="en-US" sz="1200">
                <a:solidFill>
                  <a:prstClr val="black"/>
                </a:solidFill>
                <a:ea typeface="ＭＳ Ｐゴシック" pitchFamily="26" charset="-128"/>
              </a:rPr>
              <a:pPr eaLnBrk="0" hangingPunct="0">
                <a:defRPr/>
              </a:pPr>
              <a:t>‹#›</a:t>
            </a:fld>
            <a:endParaRPr lang="en-US" sz="1200" dirty="0">
              <a:solidFill>
                <a:prstClr val="black"/>
              </a:solidFill>
              <a:ea typeface="ＭＳ Ｐゴシック" pitchFamily="26" charset="-128"/>
            </a:endParaRPr>
          </a:p>
        </p:txBody>
      </p:sp>
      <p:sp>
        <p:nvSpPr>
          <p:cNvPr id="6" name="Text Box 4"/>
          <p:cNvSpPr txBox="1">
            <a:spLocks noChangeArrowheads="1"/>
          </p:cNvSpPr>
          <p:nvPr/>
        </p:nvSpPr>
        <p:spPr bwMode="auto">
          <a:xfrm>
            <a:off x="744538" y="6554788"/>
            <a:ext cx="1779587" cy="182562"/>
          </a:xfrm>
          <a:prstGeom prst="rect">
            <a:avLst/>
          </a:prstGeom>
          <a:noFill/>
          <a:ln w="9525">
            <a:noFill/>
            <a:miter lim="800000"/>
            <a:headEnd/>
            <a:tailEnd/>
          </a:ln>
          <a:effectLst/>
        </p:spPr>
        <p:txBody>
          <a:bodyPr wrap="none" lIns="0" tIns="0" rIns="0" bIns="0">
            <a:spAutoFit/>
          </a:bodyPr>
          <a:lstStyle/>
          <a:p>
            <a:pPr eaLnBrk="0" hangingPunct="0">
              <a:defRPr/>
            </a:pPr>
            <a:r>
              <a:rPr lang="en-US" sz="1200" dirty="0">
                <a:solidFill>
                  <a:prstClr val="black"/>
                </a:solidFill>
                <a:ea typeface="ＭＳ Ｐゴシック" pitchFamily="26" charset="-128"/>
              </a:rPr>
              <a:t>Proprietary &amp; Confidential </a:t>
            </a:r>
          </a:p>
        </p:txBody>
      </p:sp>
      <p:sp>
        <p:nvSpPr>
          <p:cNvPr id="7" name="Rectangle 7"/>
          <p:cNvSpPr>
            <a:spLocks noChangeArrowheads="1"/>
          </p:cNvSpPr>
          <p:nvPr userDrawn="1"/>
        </p:nvSpPr>
        <p:spPr bwMode="auto">
          <a:xfrm>
            <a:off x="2590800" y="1588"/>
            <a:ext cx="6553200" cy="1303337"/>
          </a:xfrm>
          <a:prstGeom prst="rect">
            <a:avLst/>
          </a:prstGeom>
          <a:solidFill>
            <a:srgbClr val="018749"/>
          </a:solidFill>
          <a:ln w="9525">
            <a:noFill/>
            <a:miter lim="800000"/>
            <a:headEnd/>
            <a:tailEnd/>
          </a:ln>
          <a:effectLst/>
        </p:spPr>
        <p:txBody>
          <a:bodyPr wrap="none" anchor="ctr"/>
          <a:lstStyle/>
          <a:p>
            <a:pPr algn="ctr">
              <a:tabLst>
                <a:tab pos="628650" algn="l"/>
              </a:tabLst>
              <a:defRPr/>
            </a:pPr>
            <a:endParaRPr lang="en-US" sz="2800" dirty="0">
              <a:solidFill>
                <a:prstClr val="white"/>
              </a:solidFill>
              <a:ea typeface="ＭＳ Ｐゴシック" pitchFamily="26" charset="-128"/>
            </a:endParaRPr>
          </a:p>
        </p:txBody>
      </p:sp>
      <p:sp>
        <p:nvSpPr>
          <p:cNvPr id="8" name="Rectangle 7"/>
          <p:cNvSpPr>
            <a:spLocks noChangeArrowheads="1"/>
          </p:cNvSpPr>
          <p:nvPr userDrawn="1"/>
        </p:nvSpPr>
        <p:spPr bwMode="auto">
          <a:xfrm>
            <a:off x="0" y="6553200"/>
            <a:ext cx="9144000" cy="304800"/>
          </a:xfrm>
          <a:prstGeom prst="rect">
            <a:avLst/>
          </a:prstGeom>
          <a:solidFill>
            <a:srgbClr val="00A160"/>
          </a:solidFill>
          <a:ln w="9525">
            <a:noFill/>
            <a:miter lim="800000"/>
            <a:headEnd/>
            <a:tailEnd/>
          </a:ln>
          <a:effectLst/>
        </p:spPr>
        <p:txBody>
          <a:bodyPr wrap="none" anchor="ctr"/>
          <a:lstStyle/>
          <a:p>
            <a:pPr>
              <a:tabLst>
                <a:tab pos="171450" algn="l"/>
              </a:tabLst>
              <a:defRPr/>
            </a:pPr>
            <a:r>
              <a:rPr lang="en-US" sz="900" dirty="0">
                <a:solidFill>
                  <a:prstClr val="white"/>
                </a:solidFill>
                <a:ea typeface="ＭＳ Ｐゴシック" pitchFamily="26" charset="-128"/>
              </a:rPr>
              <a:t>    	Proprietary and Confidential</a:t>
            </a:r>
          </a:p>
        </p:txBody>
      </p:sp>
      <p:sp>
        <p:nvSpPr>
          <p:cNvPr id="9" name="Rectangle 11"/>
          <p:cNvSpPr>
            <a:spLocks noChangeArrowheads="1"/>
          </p:cNvSpPr>
          <p:nvPr userDrawn="1"/>
        </p:nvSpPr>
        <p:spPr bwMode="auto">
          <a:xfrm>
            <a:off x="2590800" y="1298575"/>
            <a:ext cx="6553200" cy="5254625"/>
          </a:xfrm>
          <a:prstGeom prst="rect">
            <a:avLst/>
          </a:prstGeom>
          <a:solidFill>
            <a:srgbClr val="0C2E82"/>
          </a:solidFill>
          <a:ln w="9525">
            <a:noFill/>
            <a:miter lim="800000"/>
            <a:headEnd/>
            <a:tailEnd/>
          </a:ln>
          <a:effectLst/>
        </p:spPr>
        <p:txBody>
          <a:bodyPr wrap="none" anchor="ctr"/>
          <a:lstStyle/>
          <a:p>
            <a:pPr eaLnBrk="0" hangingPunct="0">
              <a:defRPr/>
            </a:pPr>
            <a:endParaRPr lang="en-US" dirty="0">
              <a:solidFill>
                <a:prstClr val="black"/>
              </a:solidFill>
              <a:ea typeface="ＭＳ Ｐゴシック" pitchFamily="26" charset="-128"/>
            </a:endParaRPr>
          </a:p>
        </p:txBody>
      </p:sp>
      <p:pic>
        <p:nvPicPr>
          <p:cNvPr id="10" name="Picture 14" descr="MedSpeed Logo Final"/>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49225" y="134938"/>
            <a:ext cx="2249488" cy="1057275"/>
          </a:xfrm>
          <a:prstGeom prst="rect">
            <a:avLst/>
          </a:prstGeom>
          <a:solidFill>
            <a:srgbClr val="C1C9E3">
              <a:alpha val="50195"/>
            </a:srgbClr>
          </a:solidFill>
          <a:ln w="9525">
            <a:noFill/>
            <a:miter lim="800000"/>
            <a:headEnd/>
            <a:tailEnd/>
          </a:ln>
        </p:spPr>
      </p:pic>
      <p:sp>
        <p:nvSpPr>
          <p:cNvPr id="11" name="Rectangle 7"/>
          <p:cNvSpPr>
            <a:spLocks noChangeArrowheads="1"/>
          </p:cNvSpPr>
          <p:nvPr userDrawn="1"/>
        </p:nvSpPr>
        <p:spPr bwMode="auto">
          <a:xfrm>
            <a:off x="0" y="1295400"/>
            <a:ext cx="2590800" cy="5257800"/>
          </a:xfrm>
          <a:prstGeom prst="rect">
            <a:avLst/>
          </a:prstGeom>
          <a:solidFill>
            <a:srgbClr val="C1C9E3">
              <a:alpha val="50000"/>
            </a:srgbClr>
          </a:solidFill>
          <a:ln w="25400">
            <a:noFill/>
            <a:miter lim="800000"/>
            <a:headEnd/>
            <a:tailEnd/>
          </a:ln>
        </p:spPr>
        <p:txBody>
          <a:bodyPr anchor="ctr"/>
          <a:lstStyle/>
          <a:p>
            <a:pPr algn="ctr">
              <a:defRPr/>
            </a:pPr>
            <a:endParaRPr lang="en-US" dirty="0">
              <a:solidFill>
                <a:prstClr val="white"/>
              </a:solidFill>
            </a:endParaRPr>
          </a:p>
        </p:txBody>
      </p:sp>
      <p:sp>
        <p:nvSpPr>
          <p:cNvPr id="225282" name="Rectangle 2"/>
          <p:cNvSpPr>
            <a:spLocks noGrp="1" noChangeArrowheads="1"/>
          </p:cNvSpPr>
          <p:nvPr>
            <p:ph type="subTitle" idx="1"/>
          </p:nvPr>
        </p:nvSpPr>
        <p:spPr>
          <a:xfrm>
            <a:off x="3238500" y="3886200"/>
            <a:ext cx="5715000" cy="952500"/>
          </a:xfrm>
          <a:prstGeom prst="rect">
            <a:avLst/>
          </a:prstGeom>
        </p:spPr>
        <p:txBody>
          <a:bodyPr>
            <a:normAutofit/>
          </a:bodyPr>
          <a:lstStyle>
            <a:lvl1pPr marL="0" indent="0" algn="ctr">
              <a:buFontTx/>
              <a:buNone/>
              <a:defRPr sz="2400">
                <a:solidFill>
                  <a:schemeClr val="bg1"/>
                </a:solidFill>
                <a:latin typeface="Arial" pitchFamily="34" charset="0"/>
                <a:cs typeface="Arial" pitchFamily="34" charset="0"/>
              </a:defRPr>
            </a:lvl1pPr>
          </a:lstStyle>
          <a:p>
            <a:r>
              <a:rPr lang="en-US" dirty="0"/>
              <a:t>Click to edit Master </a:t>
            </a:r>
            <a:r>
              <a:rPr lang="en-US" dirty="0" smtClean="0"/>
              <a:t>subtitle</a:t>
            </a:r>
            <a:endParaRPr lang="en-US" dirty="0"/>
          </a:p>
        </p:txBody>
      </p:sp>
      <p:sp>
        <p:nvSpPr>
          <p:cNvPr id="225286" name="Rectangle 6"/>
          <p:cNvSpPr>
            <a:spLocks noGrp="1" noChangeArrowheads="1"/>
          </p:cNvSpPr>
          <p:nvPr>
            <p:ph type="ctrTitle"/>
          </p:nvPr>
        </p:nvSpPr>
        <p:spPr>
          <a:xfrm>
            <a:off x="3200400" y="2130425"/>
            <a:ext cx="5753100" cy="1470025"/>
          </a:xfrm>
          <a:prstGeom prst="rect">
            <a:avLst/>
          </a:prstGeom>
        </p:spPr>
        <p:txBody>
          <a:bodyPr>
            <a:normAutofit/>
          </a:bodyPr>
          <a:lstStyle>
            <a:lvl1pPr>
              <a:defRPr sz="3200">
                <a:solidFill>
                  <a:schemeClr val="bg1"/>
                </a:solidFill>
                <a:latin typeface="Arial" pitchFamily="34" charset="0"/>
                <a:cs typeface="Arial" pitchFamily="34" charset="0"/>
              </a:defRPr>
            </a:lvl1pPr>
          </a:lstStyle>
          <a:p>
            <a:r>
              <a:rPr lang="en-US" dirty="0"/>
              <a:t>Click to edit Master </a:t>
            </a:r>
            <a:r>
              <a:rPr lang="en-US" dirty="0" smtClean="0"/>
              <a:t>title</a:t>
            </a:r>
            <a:endParaRPr lang="en-US" dirty="0"/>
          </a:p>
        </p:txBody>
      </p:sp>
      <p:sp>
        <p:nvSpPr>
          <p:cNvPr id="17" name="Content Placeholder 16"/>
          <p:cNvSpPr>
            <a:spLocks noGrp="1"/>
          </p:cNvSpPr>
          <p:nvPr>
            <p:ph sz="quarter" idx="10"/>
          </p:nvPr>
        </p:nvSpPr>
        <p:spPr>
          <a:xfrm>
            <a:off x="3238500" y="5219700"/>
            <a:ext cx="5676900" cy="1143000"/>
          </a:xfrm>
          <a:prstGeom prst="rect">
            <a:avLst/>
          </a:prstGeom>
        </p:spPr>
        <p:txBody>
          <a:bodyPr/>
          <a:lstStyle>
            <a:lvl1pPr algn="ctr">
              <a:buNone/>
              <a:defRPr sz="2000" baseline="0">
                <a:solidFill>
                  <a:schemeClr val="bg1"/>
                </a:solidFill>
                <a:latin typeface="Arial" pitchFamily="34" charset="0"/>
                <a:cs typeface="Arial" pitchFamily="34" charset="0"/>
              </a:defRPr>
            </a:lvl1pPr>
          </a:lstStyle>
          <a:p>
            <a:pPr lvl="0"/>
            <a:r>
              <a:rPr lang="en-US" dirty="0" smtClean="0"/>
              <a:t>Click to edit Master text styles</a:t>
            </a:r>
          </a:p>
        </p:txBody>
      </p:sp>
    </p:spTree>
    <p:extLst>
      <p:ext uri="{BB962C8B-B14F-4D97-AF65-F5344CB8AC3E}">
        <p14:creationId xmlns:p14="http://schemas.microsoft.com/office/powerpoint/2010/main" val="875841460"/>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grpSp>
        <p:nvGrpSpPr>
          <p:cNvPr id="8" name="Group 7"/>
          <p:cNvGrpSpPr/>
          <p:nvPr userDrawn="1"/>
        </p:nvGrpSpPr>
        <p:grpSpPr>
          <a:xfrm>
            <a:off x="147953" y="1058756"/>
            <a:ext cx="4464120" cy="1664392"/>
            <a:chOff x="3439885" y="1190171"/>
            <a:chExt cx="4470400" cy="2376784"/>
          </a:xfrm>
        </p:grpSpPr>
        <p:sp>
          <p:nvSpPr>
            <p:cNvPr id="6" name="Rectangle 5"/>
            <p:cNvSpPr/>
            <p:nvPr userDrawn="1"/>
          </p:nvSpPr>
          <p:spPr>
            <a:xfrm>
              <a:off x="3439885" y="1665583"/>
              <a:ext cx="4470400" cy="1901372"/>
            </a:xfrm>
            <a:prstGeom prst="rect">
              <a:avLst/>
            </a:prstGeom>
            <a:solidFill>
              <a:schemeClr val="bg1">
                <a:lumMod val="85000"/>
                <a:alpha val="38000"/>
              </a:schemeClr>
            </a:solidFill>
            <a:ln w="9525"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sz="2400" dirty="0">
                <a:solidFill>
                  <a:prstClr val="black"/>
                </a:solidFill>
                <a:latin typeface="Arial" charset="0"/>
                <a:ea typeface="ＭＳ Ｐゴシック" pitchFamily="-32" charset="-128"/>
              </a:endParaRPr>
            </a:p>
          </p:txBody>
        </p:sp>
        <p:sp>
          <p:nvSpPr>
            <p:cNvPr id="7" name="Rectangle 6"/>
            <p:cNvSpPr/>
            <p:nvPr userDrawn="1"/>
          </p:nvSpPr>
          <p:spPr>
            <a:xfrm>
              <a:off x="3439885" y="1190171"/>
              <a:ext cx="4470400" cy="475412"/>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grpSp>
      <p:grpSp>
        <p:nvGrpSpPr>
          <p:cNvPr id="9" name="Group 8"/>
          <p:cNvGrpSpPr/>
          <p:nvPr userDrawn="1"/>
        </p:nvGrpSpPr>
        <p:grpSpPr>
          <a:xfrm>
            <a:off x="147953" y="2803757"/>
            <a:ext cx="4464120" cy="1664392"/>
            <a:chOff x="3439885" y="1190171"/>
            <a:chExt cx="4470400" cy="2376784"/>
          </a:xfrm>
        </p:grpSpPr>
        <p:sp>
          <p:nvSpPr>
            <p:cNvPr id="10" name="Rectangle 9"/>
            <p:cNvSpPr/>
            <p:nvPr userDrawn="1"/>
          </p:nvSpPr>
          <p:spPr>
            <a:xfrm>
              <a:off x="3439885" y="1665583"/>
              <a:ext cx="4470400" cy="1901372"/>
            </a:xfrm>
            <a:prstGeom prst="rect">
              <a:avLst/>
            </a:prstGeom>
            <a:solidFill>
              <a:schemeClr val="bg1">
                <a:lumMod val="85000"/>
                <a:alpha val="38000"/>
              </a:schemeClr>
            </a:solidFill>
            <a:ln w="9525"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sz="2400" dirty="0">
                <a:solidFill>
                  <a:prstClr val="black"/>
                </a:solidFill>
                <a:latin typeface="Arial" charset="0"/>
                <a:ea typeface="ＭＳ Ｐゴシック" pitchFamily="-32" charset="-128"/>
              </a:endParaRPr>
            </a:p>
          </p:txBody>
        </p:sp>
        <p:sp>
          <p:nvSpPr>
            <p:cNvPr id="11" name="Rectangle 10"/>
            <p:cNvSpPr/>
            <p:nvPr userDrawn="1"/>
          </p:nvSpPr>
          <p:spPr>
            <a:xfrm>
              <a:off x="3439885" y="1190171"/>
              <a:ext cx="4470400" cy="475412"/>
            </a:xfrm>
            <a:prstGeom prst="rect">
              <a:avLst/>
            </a:prstGeom>
            <a:solidFill>
              <a:schemeClr val="accent2"/>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grpSp>
      <p:grpSp>
        <p:nvGrpSpPr>
          <p:cNvPr id="12" name="Group 11"/>
          <p:cNvGrpSpPr/>
          <p:nvPr userDrawn="1"/>
        </p:nvGrpSpPr>
        <p:grpSpPr>
          <a:xfrm>
            <a:off x="147953" y="4548758"/>
            <a:ext cx="4464120" cy="1664392"/>
            <a:chOff x="3439885" y="1190171"/>
            <a:chExt cx="4470400" cy="2376784"/>
          </a:xfrm>
        </p:grpSpPr>
        <p:sp>
          <p:nvSpPr>
            <p:cNvPr id="13" name="Rectangle 12"/>
            <p:cNvSpPr/>
            <p:nvPr userDrawn="1"/>
          </p:nvSpPr>
          <p:spPr>
            <a:xfrm>
              <a:off x="3439885" y="1665583"/>
              <a:ext cx="4470400" cy="1901372"/>
            </a:xfrm>
            <a:prstGeom prst="rect">
              <a:avLst/>
            </a:prstGeom>
            <a:solidFill>
              <a:schemeClr val="bg1">
                <a:lumMod val="85000"/>
                <a:alpha val="38000"/>
              </a:schemeClr>
            </a:solidFill>
            <a:ln w="9525"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sz="2400" dirty="0">
                <a:solidFill>
                  <a:prstClr val="black"/>
                </a:solidFill>
                <a:latin typeface="Arial" charset="0"/>
                <a:ea typeface="ＭＳ Ｐゴシック" pitchFamily="-32" charset="-128"/>
              </a:endParaRPr>
            </a:p>
          </p:txBody>
        </p:sp>
        <p:sp>
          <p:nvSpPr>
            <p:cNvPr id="14" name="Rectangle 13"/>
            <p:cNvSpPr/>
            <p:nvPr userDrawn="1"/>
          </p:nvSpPr>
          <p:spPr>
            <a:xfrm>
              <a:off x="3439885" y="1190171"/>
              <a:ext cx="4470400" cy="475412"/>
            </a:xfrm>
            <a:prstGeom prst="rect">
              <a:avLst/>
            </a:prstGeom>
            <a:solidFill>
              <a:schemeClr val="accent3"/>
            </a:solidFill>
            <a:ln>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grpSp>
      <p:sp>
        <p:nvSpPr>
          <p:cNvPr id="21" name="Text Placeholder 20"/>
          <p:cNvSpPr>
            <a:spLocks noGrp="1"/>
          </p:cNvSpPr>
          <p:nvPr>
            <p:ph type="body" sz="quarter" idx="10"/>
          </p:nvPr>
        </p:nvSpPr>
        <p:spPr>
          <a:xfrm>
            <a:off x="147633" y="1058437"/>
            <a:ext cx="4464120" cy="333375"/>
          </a:xfrm>
          <a:prstGeom prst="rect">
            <a:avLst/>
          </a:prstGeom>
          <a:noFill/>
        </p:spPr>
        <p:txBody>
          <a:bodyPr anchor="ctr"/>
          <a:lstStyle>
            <a:lvl1pPr marL="0" indent="0">
              <a:buNone/>
              <a:defRPr sz="1800" b="1">
                <a:solidFill>
                  <a:schemeClr val="bg1"/>
                </a:solidFill>
              </a:defRPr>
            </a:lvl1pPr>
          </a:lstStyle>
          <a:p>
            <a:pPr lvl="0"/>
            <a:r>
              <a:rPr lang="en-US" dirty="0" smtClean="0"/>
              <a:t>Click to edit Master text styles</a:t>
            </a:r>
            <a:endParaRPr lang="en-US" dirty="0"/>
          </a:p>
        </p:txBody>
      </p:sp>
      <p:sp>
        <p:nvSpPr>
          <p:cNvPr id="22" name="Text Placeholder 20"/>
          <p:cNvSpPr>
            <a:spLocks noGrp="1"/>
          </p:cNvSpPr>
          <p:nvPr>
            <p:ph type="body" sz="quarter" idx="11"/>
          </p:nvPr>
        </p:nvSpPr>
        <p:spPr>
          <a:xfrm>
            <a:off x="147954" y="2803299"/>
            <a:ext cx="4463850" cy="333375"/>
          </a:xfrm>
          <a:prstGeom prst="rect">
            <a:avLst/>
          </a:prstGeom>
          <a:noFill/>
          <a:ln>
            <a:noFill/>
          </a:ln>
        </p:spPr>
        <p:txBody>
          <a:bodyPr anchor="ctr"/>
          <a:lstStyle>
            <a:lvl1pPr marL="0" indent="0">
              <a:buNone/>
              <a:defRPr sz="1800" b="1">
                <a:solidFill>
                  <a:schemeClr val="bg1"/>
                </a:solidFill>
              </a:defRPr>
            </a:lvl1pPr>
          </a:lstStyle>
          <a:p>
            <a:pPr lvl="0"/>
            <a:r>
              <a:rPr lang="en-US" dirty="0" smtClean="0"/>
              <a:t>Click to edit Master text styles</a:t>
            </a:r>
            <a:endParaRPr lang="en-US" dirty="0"/>
          </a:p>
        </p:txBody>
      </p:sp>
      <p:sp>
        <p:nvSpPr>
          <p:cNvPr id="23" name="Text Placeholder 20"/>
          <p:cNvSpPr>
            <a:spLocks noGrp="1"/>
          </p:cNvSpPr>
          <p:nvPr>
            <p:ph type="body" sz="quarter" idx="12"/>
          </p:nvPr>
        </p:nvSpPr>
        <p:spPr>
          <a:xfrm>
            <a:off x="147954" y="4548161"/>
            <a:ext cx="4463850" cy="333375"/>
          </a:xfrm>
          <a:prstGeom prst="rect">
            <a:avLst/>
          </a:prstGeom>
          <a:noFill/>
          <a:ln>
            <a:noFill/>
          </a:ln>
        </p:spPr>
        <p:txBody>
          <a:bodyPr anchor="ctr"/>
          <a:lstStyle>
            <a:lvl1pPr marL="0" indent="0">
              <a:buNone/>
              <a:defRPr sz="1800" b="1">
                <a:solidFill>
                  <a:schemeClr val="bg1"/>
                </a:solidFill>
              </a:defRPr>
            </a:lvl1pPr>
          </a:lstStyle>
          <a:p>
            <a:pPr lvl="0"/>
            <a:r>
              <a:rPr lang="en-US" dirty="0" smtClean="0"/>
              <a:t>Click to edit Master text styles</a:t>
            </a:r>
            <a:endParaRPr lang="en-US" dirty="0"/>
          </a:p>
        </p:txBody>
      </p:sp>
      <p:sp>
        <p:nvSpPr>
          <p:cNvPr id="25" name="Text Placeholder 24"/>
          <p:cNvSpPr>
            <a:spLocks noGrp="1"/>
          </p:cNvSpPr>
          <p:nvPr>
            <p:ph type="body" sz="quarter" idx="13"/>
          </p:nvPr>
        </p:nvSpPr>
        <p:spPr>
          <a:xfrm>
            <a:off x="147894" y="1487587"/>
            <a:ext cx="4464439" cy="1177378"/>
          </a:xfrm>
          <a:prstGeom prst="rect">
            <a:avLst/>
          </a:prstGeom>
        </p:spPr>
        <p:txBody>
          <a:bodyPr/>
          <a:lstStyle>
            <a:lvl1pPr marL="182880" indent="-182880" algn="l" defTabSz="457200" rtl="0" eaLnBrk="1" latinLnBrk="0" hangingPunct="1">
              <a:spcBef>
                <a:spcPts val="0"/>
              </a:spcBef>
              <a:spcAft>
                <a:spcPts val="300"/>
              </a:spcAft>
              <a:buClr>
                <a:schemeClr val="tx1"/>
              </a:buClr>
              <a:buFont typeface="Arial" panose="020B0604020202020204" pitchFamily="34" charset="0"/>
              <a:buChar char="•"/>
              <a:defRPr lang="en-US" sz="1200" kern="1200" dirty="0" smtClean="0">
                <a:solidFill>
                  <a:schemeClr val="accent6">
                    <a:lumMod val="75000"/>
                  </a:schemeClr>
                </a:solidFill>
                <a:latin typeface="+mn-lt"/>
                <a:ea typeface="+mn-ea"/>
                <a:cs typeface="+mn-cs"/>
              </a:defRPr>
            </a:lvl1pPr>
            <a:lvl2pPr marL="182880" indent="-182880" algn="l" defTabSz="457200" rtl="0" eaLnBrk="1" latinLnBrk="0" hangingPunct="1">
              <a:spcBef>
                <a:spcPts val="0"/>
              </a:spcBef>
              <a:spcAft>
                <a:spcPts val="300"/>
              </a:spcAft>
              <a:buClr>
                <a:schemeClr val="tx1"/>
              </a:buClr>
              <a:buFont typeface="Arial" panose="020B0604020202020204" pitchFamily="34" charset="0"/>
              <a:buChar char="•"/>
              <a:defRPr lang="en-US" sz="1200" kern="1200" dirty="0" smtClean="0">
                <a:solidFill>
                  <a:schemeClr val="accent6">
                    <a:lumMod val="75000"/>
                  </a:schemeClr>
                </a:solidFill>
                <a:latin typeface="+mn-lt"/>
                <a:ea typeface="+mn-ea"/>
                <a:cs typeface="+mn-cs"/>
              </a:defRPr>
            </a:lvl2pPr>
            <a:lvl3pPr marL="182880" indent="-182880" algn="l" defTabSz="457200" rtl="0" eaLnBrk="1" latinLnBrk="0" hangingPunct="1">
              <a:spcBef>
                <a:spcPts val="0"/>
              </a:spcBef>
              <a:spcAft>
                <a:spcPts val="300"/>
              </a:spcAft>
              <a:buClr>
                <a:schemeClr val="tx1"/>
              </a:buClr>
              <a:buFont typeface="Arial" panose="020B0604020202020204" pitchFamily="34" charset="0"/>
              <a:buChar char="•"/>
              <a:defRPr lang="en-US" sz="1200" kern="1200" dirty="0" smtClean="0">
                <a:solidFill>
                  <a:schemeClr val="accent6">
                    <a:lumMod val="75000"/>
                  </a:schemeClr>
                </a:solidFill>
                <a:latin typeface="+mn-lt"/>
                <a:ea typeface="+mn-ea"/>
                <a:cs typeface="+mn-cs"/>
              </a:defRPr>
            </a:lvl3pPr>
            <a:lvl4pPr marL="228600" indent="-228600" algn="l" defTabSz="457200" rtl="0" eaLnBrk="1" latinLnBrk="0" hangingPunct="1">
              <a:spcAft>
                <a:spcPts val="600"/>
              </a:spcAft>
              <a:buClr>
                <a:srgbClr val="98002E"/>
              </a:buClr>
              <a:buFont typeface="Wingdings 3" panose="05040102010807070707" pitchFamily="18" charset="2"/>
              <a:buChar char="}"/>
              <a:defRPr lang="en-US" sz="2000" kern="1200" dirty="0" smtClean="0">
                <a:solidFill>
                  <a:srgbClr val="59585B"/>
                </a:solidFill>
                <a:latin typeface="+mn-lt"/>
                <a:ea typeface="+mn-ea"/>
                <a:cs typeface="+mn-cs"/>
              </a:defRPr>
            </a:lvl4pPr>
            <a:lvl5pPr marL="228600" indent="-228600" algn="l" defTabSz="457200" rtl="0" eaLnBrk="1" latinLnBrk="0" hangingPunct="1">
              <a:spcAft>
                <a:spcPts val="600"/>
              </a:spcAft>
              <a:buClr>
                <a:srgbClr val="98002E"/>
              </a:buClr>
              <a:buFont typeface="Wingdings 3" panose="05040102010807070707" pitchFamily="18" charset="2"/>
              <a:buChar char="}"/>
              <a:defRPr lang="en-US" sz="2000" kern="1200" dirty="0">
                <a:solidFill>
                  <a:srgbClr val="59585B"/>
                </a:solidFill>
                <a:latin typeface="+mn-lt"/>
                <a:ea typeface="+mn-ea"/>
                <a:cs typeface="+mn-cs"/>
              </a:defRPr>
            </a:lvl5pPr>
          </a:lstStyle>
          <a:p>
            <a:pPr lvl="0"/>
            <a:r>
              <a:rPr lang="en-US" dirty="0" smtClean="0"/>
              <a:t>Click to edit Master text styles</a:t>
            </a:r>
          </a:p>
          <a:p>
            <a:pPr lvl="1"/>
            <a:r>
              <a:rPr lang="en-US" dirty="0" smtClean="0"/>
              <a:t>Second level</a:t>
            </a:r>
          </a:p>
          <a:p>
            <a:pPr lvl="2"/>
            <a:r>
              <a:rPr lang="en-US" dirty="0" smtClean="0"/>
              <a:t>Third level</a:t>
            </a:r>
            <a:endParaRPr lang="en-US" dirty="0"/>
          </a:p>
        </p:txBody>
      </p:sp>
      <p:sp>
        <p:nvSpPr>
          <p:cNvPr id="26" name="Text Placeholder 24"/>
          <p:cNvSpPr>
            <a:spLocks noGrp="1"/>
          </p:cNvSpPr>
          <p:nvPr>
            <p:ph type="body" sz="quarter" idx="14"/>
          </p:nvPr>
        </p:nvSpPr>
        <p:spPr>
          <a:xfrm>
            <a:off x="147894" y="3223155"/>
            <a:ext cx="4464439" cy="1177378"/>
          </a:xfrm>
          <a:prstGeom prst="rect">
            <a:avLst/>
          </a:prstGeom>
        </p:spPr>
        <p:txBody>
          <a:bodyPr/>
          <a:lstStyle>
            <a:lvl1pPr marL="182880" indent="-182880" algn="l" defTabSz="457200" rtl="0" eaLnBrk="1" latinLnBrk="0" hangingPunct="1">
              <a:spcBef>
                <a:spcPts val="0"/>
              </a:spcBef>
              <a:spcAft>
                <a:spcPts val="300"/>
              </a:spcAft>
              <a:buClr>
                <a:schemeClr val="tx1"/>
              </a:buClr>
              <a:buFont typeface="Arial" panose="020B0604020202020204" pitchFamily="34" charset="0"/>
              <a:buChar char="•"/>
              <a:defRPr lang="en-US" sz="1200" kern="1200" dirty="0" smtClean="0">
                <a:solidFill>
                  <a:schemeClr val="accent6">
                    <a:lumMod val="75000"/>
                  </a:schemeClr>
                </a:solidFill>
                <a:latin typeface="+mn-lt"/>
                <a:ea typeface="+mn-ea"/>
                <a:cs typeface="+mn-cs"/>
              </a:defRPr>
            </a:lvl1pPr>
            <a:lvl2pPr marL="182880" indent="-182880" algn="l" defTabSz="457200" rtl="0" eaLnBrk="1" latinLnBrk="0" hangingPunct="1">
              <a:spcBef>
                <a:spcPts val="0"/>
              </a:spcBef>
              <a:spcAft>
                <a:spcPts val="300"/>
              </a:spcAft>
              <a:buClr>
                <a:schemeClr val="tx1"/>
              </a:buClr>
              <a:buFont typeface="Arial" panose="020B0604020202020204" pitchFamily="34" charset="0"/>
              <a:buChar char="•"/>
              <a:defRPr lang="en-US" sz="1200" kern="1200" dirty="0" smtClean="0">
                <a:solidFill>
                  <a:schemeClr val="accent6">
                    <a:lumMod val="75000"/>
                  </a:schemeClr>
                </a:solidFill>
                <a:latin typeface="+mn-lt"/>
                <a:ea typeface="+mn-ea"/>
                <a:cs typeface="+mn-cs"/>
              </a:defRPr>
            </a:lvl2pPr>
            <a:lvl3pPr marL="182880" indent="-182880" algn="l" defTabSz="457200" rtl="0" eaLnBrk="1" latinLnBrk="0" hangingPunct="1">
              <a:spcBef>
                <a:spcPts val="0"/>
              </a:spcBef>
              <a:spcAft>
                <a:spcPts val="300"/>
              </a:spcAft>
              <a:buClr>
                <a:schemeClr val="tx1"/>
              </a:buClr>
              <a:buFont typeface="Arial" panose="020B0604020202020204" pitchFamily="34" charset="0"/>
              <a:buChar char="•"/>
              <a:defRPr lang="en-US" sz="1200" kern="1200" dirty="0" smtClean="0">
                <a:solidFill>
                  <a:schemeClr val="accent6">
                    <a:lumMod val="75000"/>
                  </a:schemeClr>
                </a:solidFill>
                <a:latin typeface="+mn-lt"/>
                <a:ea typeface="+mn-ea"/>
                <a:cs typeface="+mn-cs"/>
              </a:defRPr>
            </a:lvl3pPr>
            <a:lvl4pPr marL="228600" indent="-228600" algn="l" defTabSz="457200" rtl="0" eaLnBrk="1" latinLnBrk="0" hangingPunct="1">
              <a:spcAft>
                <a:spcPts val="600"/>
              </a:spcAft>
              <a:buClr>
                <a:srgbClr val="98002E"/>
              </a:buClr>
              <a:buFont typeface="Wingdings 3" panose="05040102010807070707" pitchFamily="18" charset="2"/>
              <a:buChar char="}"/>
              <a:defRPr lang="en-US" sz="2000" kern="1200" dirty="0" smtClean="0">
                <a:solidFill>
                  <a:srgbClr val="59585B"/>
                </a:solidFill>
                <a:latin typeface="+mn-lt"/>
                <a:ea typeface="+mn-ea"/>
                <a:cs typeface="+mn-cs"/>
              </a:defRPr>
            </a:lvl4pPr>
            <a:lvl5pPr marL="228600" indent="-228600" algn="l" defTabSz="457200" rtl="0" eaLnBrk="1" latinLnBrk="0" hangingPunct="1">
              <a:spcAft>
                <a:spcPts val="600"/>
              </a:spcAft>
              <a:buClr>
                <a:srgbClr val="98002E"/>
              </a:buClr>
              <a:buFont typeface="Wingdings 3" panose="05040102010807070707" pitchFamily="18" charset="2"/>
              <a:buChar char="}"/>
              <a:defRPr lang="en-US" sz="2000" kern="1200" dirty="0">
                <a:solidFill>
                  <a:srgbClr val="59585B"/>
                </a:solidFill>
                <a:latin typeface="+mn-lt"/>
                <a:ea typeface="+mn-ea"/>
                <a:cs typeface="+mn-cs"/>
              </a:defRPr>
            </a:lvl5pPr>
          </a:lstStyle>
          <a:p>
            <a:pPr lvl="0"/>
            <a:r>
              <a:rPr lang="en-US" dirty="0" smtClean="0"/>
              <a:t>Click to edit Master text styles</a:t>
            </a:r>
          </a:p>
          <a:p>
            <a:pPr lvl="1"/>
            <a:r>
              <a:rPr lang="en-US" dirty="0" smtClean="0"/>
              <a:t>Second level</a:t>
            </a:r>
          </a:p>
          <a:p>
            <a:pPr lvl="2"/>
            <a:r>
              <a:rPr lang="en-US" dirty="0" smtClean="0"/>
              <a:t>Third level</a:t>
            </a:r>
            <a:endParaRPr lang="en-US" dirty="0"/>
          </a:p>
        </p:txBody>
      </p:sp>
      <p:sp>
        <p:nvSpPr>
          <p:cNvPr id="27" name="Text Placeholder 24"/>
          <p:cNvSpPr>
            <a:spLocks noGrp="1"/>
          </p:cNvSpPr>
          <p:nvPr>
            <p:ph type="body" sz="quarter" idx="15"/>
          </p:nvPr>
        </p:nvSpPr>
        <p:spPr>
          <a:xfrm>
            <a:off x="147894" y="4970673"/>
            <a:ext cx="4464439" cy="1177378"/>
          </a:xfrm>
          <a:prstGeom prst="rect">
            <a:avLst/>
          </a:prstGeom>
        </p:spPr>
        <p:txBody>
          <a:bodyPr/>
          <a:lstStyle>
            <a:lvl1pPr marL="182880" indent="-182880" algn="l" defTabSz="457200" rtl="0" eaLnBrk="1" latinLnBrk="0" hangingPunct="1">
              <a:spcBef>
                <a:spcPts val="0"/>
              </a:spcBef>
              <a:spcAft>
                <a:spcPts val="300"/>
              </a:spcAft>
              <a:buClr>
                <a:schemeClr val="tx1"/>
              </a:buClr>
              <a:buFont typeface="Arial" panose="020B0604020202020204" pitchFamily="34" charset="0"/>
              <a:buChar char="•"/>
              <a:defRPr lang="en-US" sz="1200" kern="1200" dirty="0" smtClean="0">
                <a:solidFill>
                  <a:schemeClr val="accent6">
                    <a:lumMod val="75000"/>
                  </a:schemeClr>
                </a:solidFill>
                <a:latin typeface="+mn-lt"/>
                <a:ea typeface="+mn-ea"/>
                <a:cs typeface="+mn-cs"/>
              </a:defRPr>
            </a:lvl1pPr>
            <a:lvl2pPr marL="182880" indent="-182880" algn="l" defTabSz="457200" rtl="0" eaLnBrk="1" latinLnBrk="0" hangingPunct="1">
              <a:spcBef>
                <a:spcPts val="0"/>
              </a:spcBef>
              <a:spcAft>
                <a:spcPts val="300"/>
              </a:spcAft>
              <a:buClr>
                <a:schemeClr val="tx1"/>
              </a:buClr>
              <a:buFont typeface="Arial" panose="020B0604020202020204" pitchFamily="34" charset="0"/>
              <a:buChar char="•"/>
              <a:defRPr lang="en-US" sz="1200" kern="1200" dirty="0" smtClean="0">
                <a:solidFill>
                  <a:schemeClr val="accent6">
                    <a:lumMod val="75000"/>
                  </a:schemeClr>
                </a:solidFill>
                <a:latin typeface="+mn-lt"/>
                <a:ea typeface="+mn-ea"/>
                <a:cs typeface="+mn-cs"/>
              </a:defRPr>
            </a:lvl2pPr>
            <a:lvl3pPr marL="182880" indent="-182880" algn="l" defTabSz="457200" rtl="0" eaLnBrk="1" latinLnBrk="0" hangingPunct="1">
              <a:spcBef>
                <a:spcPts val="0"/>
              </a:spcBef>
              <a:spcAft>
                <a:spcPts val="300"/>
              </a:spcAft>
              <a:buClr>
                <a:schemeClr val="tx1"/>
              </a:buClr>
              <a:buFont typeface="Arial" panose="020B0604020202020204" pitchFamily="34" charset="0"/>
              <a:buChar char="•"/>
              <a:defRPr lang="en-US" sz="1200" kern="1200" dirty="0" smtClean="0">
                <a:solidFill>
                  <a:schemeClr val="accent6">
                    <a:lumMod val="75000"/>
                  </a:schemeClr>
                </a:solidFill>
                <a:latin typeface="+mn-lt"/>
                <a:ea typeface="+mn-ea"/>
                <a:cs typeface="+mn-cs"/>
              </a:defRPr>
            </a:lvl3pPr>
            <a:lvl4pPr marL="228600" indent="-228600" algn="l" defTabSz="457200" rtl="0" eaLnBrk="1" latinLnBrk="0" hangingPunct="1">
              <a:spcAft>
                <a:spcPts val="600"/>
              </a:spcAft>
              <a:buClr>
                <a:srgbClr val="98002E"/>
              </a:buClr>
              <a:buFont typeface="Wingdings 3" panose="05040102010807070707" pitchFamily="18" charset="2"/>
              <a:buChar char="}"/>
              <a:defRPr lang="en-US" sz="2000" kern="1200" dirty="0" smtClean="0">
                <a:solidFill>
                  <a:srgbClr val="59585B"/>
                </a:solidFill>
                <a:latin typeface="+mn-lt"/>
                <a:ea typeface="+mn-ea"/>
                <a:cs typeface="+mn-cs"/>
              </a:defRPr>
            </a:lvl4pPr>
            <a:lvl5pPr marL="228600" indent="-228600" algn="l" defTabSz="457200" rtl="0" eaLnBrk="1" latinLnBrk="0" hangingPunct="1">
              <a:spcAft>
                <a:spcPts val="600"/>
              </a:spcAft>
              <a:buClr>
                <a:srgbClr val="98002E"/>
              </a:buClr>
              <a:buFont typeface="Wingdings 3" panose="05040102010807070707" pitchFamily="18" charset="2"/>
              <a:buChar char="}"/>
              <a:defRPr lang="en-US" sz="2000" kern="1200" dirty="0">
                <a:solidFill>
                  <a:srgbClr val="59585B"/>
                </a:solidFill>
                <a:latin typeface="+mn-lt"/>
                <a:ea typeface="+mn-ea"/>
                <a:cs typeface="+mn-cs"/>
              </a:defRPr>
            </a:lvl5pPr>
          </a:lstStyle>
          <a:p>
            <a:pPr lvl="0"/>
            <a:r>
              <a:rPr lang="en-US" dirty="0" smtClean="0"/>
              <a:t>Click to edit Master text styles</a:t>
            </a:r>
          </a:p>
          <a:p>
            <a:pPr lvl="1"/>
            <a:r>
              <a:rPr lang="en-US" dirty="0" smtClean="0"/>
              <a:t>Second level</a:t>
            </a:r>
          </a:p>
          <a:p>
            <a:pPr lvl="2"/>
            <a:r>
              <a:rPr lang="en-US" dirty="0" smtClean="0"/>
              <a:t>Third level</a:t>
            </a:r>
            <a:endParaRPr lang="en-US" dirty="0"/>
          </a:p>
        </p:txBody>
      </p:sp>
      <p:grpSp>
        <p:nvGrpSpPr>
          <p:cNvPr id="24" name="Group 23"/>
          <p:cNvGrpSpPr/>
          <p:nvPr userDrawn="1"/>
        </p:nvGrpSpPr>
        <p:grpSpPr>
          <a:xfrm>
            <a:off x="4612653" y="1058437"/>
            <a:ext cx="4464120" cy="1664392"/>
            <a:chOff x="3439885" y="1190171"/>
            <a:chExt cx="4470400" cy="2376784"/>
          </a:xfrm>
        </p:grpSpPr>
        <p:sp>
          <p:nvSpPr>
            <p:cNvPr id="30" name="Rectangle 29"/>
            <p:cNvSpPr/>
            <p:nvPr userDrawn="1"/>
          </p:nvSpPr>
          <p:spPr>
            <a:xfrm>
              <a:off x="3439885" y="1665583"/>
              <a:ext cx="4470400" cy="1901372"/>
            </a:xfrm>
            <a:prstGeom prst="rect">
              <a:avLst/>
            </a:prstGeom>
            <a:solidFill>
              <a:schemeClr val="bg1">
                <a:lumMod val="85000"/>
                <a:alpha val="38000"/>
              </a:schemeClr>
            </a:solidFill>
            <a:ln w="9525"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sz="2400" dirty="0">
                <a:solidFill>
                  <a:prstClr val="black"/>
                </a:solidFill>
                <a:latin typeface="Arial" charset="0"/>
                <a:ea typeface="ＭＳ Ｐゴシック" pitchFamily="-32" charset="-128"/>
              </a:endParaRPr>
            </a:p>
          </p:txBody>
        </p:sp>
        <p:sp>
          <p:nvSpPr>
            <p:cNvPr id="31" name="Rectangle 30"/>
            <p:cNvSpPr/>
            <p:nvPr userDrawn="1"/>
          </p:nvSpPr>
          <p:spPr>
            <a:xfrm>
              <a:off x="3439885" y="1190171"/>
              <a:ext cx="4470400" cy="475412"/>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grpSp>
      <p:grpSp>
        <p:nvGrpSpPr>
          <p:cNvPr id="34" name="Group 33"/>
          <p:cNvGrpSpPr/>
          <p:nvPr userDrawn="1"/>
        </p:nvGrpSpPr>
        <p:grpSpPr>
          <a:xfrm>
            <a:off x="4612653" y="2803438"/>
            <a:ext cx="4464120" cy="1664392"/>
            <a:chOff x="3439885" y="1190171"/>
            <a:chExt cx="4470400" cy="2376784"/>
          </a:xfrm>
        </p:grpSpPr>
        <p:sp>
          <p:nvSpPr>
            <p:cNvPr id="35" name="Rectangle 34"/>
            <p:cNvSpPr/>
            <p:nvPr userDrawn="1"/>
          </p:nvSpPr>
          <p:spPr>
            <a:xfrm>
              <a:off x="3439885" y="1665583"/>
              <a:ext cx="4470400" cy="1901372"/>
            </a:xfrm>
            <a:prstGeom prst="rect">
              <a:avLst/>
            </a:prstGeom>
            <a:solidFill>
              <a:schemeClr val="bg1">
                <a:lumMod val="85000"/>
                <a:alpha val="38000"/>
              </a:schemeClr>
            </a:solidFill>
            <a:ln w="9525"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sz="2400" dirty="0">
                <a:solidFill>
                  <a:prstClr val="black"/>
                </a:solidFill>
                <a:latin typeface="Arial" charset="0"/>
                <a:ea typeface="ＭＳ Ｐゴシック" pitchFamily="-32" charset="-128"/>
              </a:endParaRPr>
            </a:p>
          </p:txBody>
        </p:sp>
        <p:sp>
          <p:nvSpPr>
            <p:cNvPr id="36" name="Rectangle 35"/>
            <p:cNvSpPr/>
            <p:nvPr userDrawn="1"/>
          </p:nvSpPr>
          <p:spPr>
            <a:xfrm>
              <a:off x="3439885" y="1190171"/>
              <a:ext cx="4470400" cy="475412"/>
            </a:xfrm>
            <a:prstGeom prst="rect">
              <a:avLst/>
            </a:prstGeom>
            <a:solidFill>
              <a:schemeClr val="accent2"/>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grpSp>
      <p:grpSp>
        <p:nvGrpSpPr>
          <p:cNvPr id="37" name="Group 36"/>
          <p:cNvGrpSpPr/>
          <p:nvPr userDrawn="1"/>
        </p:nvGrpSpPr>
        <p:grpSpPr>
          <a:xfrm>
            <a:off x="4612653" y="4548439"/>
            <a:ext cx="4464120" cy="1664392"/>
            <a:chOff x="3439885" y="1190171"/>
            <a:chExt cx="4470400" cy="2376784"/>
          </a:xfrm>
        </p:grpSpPr>
        <p:sp>
          <p:nvSpPr>
            <p:cNvPr id="38" name="Rectangle 37"/>
            <p:cNvSpPr/>
            <p:nvPr userDrawn="1"/>
          </p:nvSpPr>
          <p:spPr>
            <a:xfrm>
              <a:off x="3439885" y="1665583"/>
              <a:ext cx="4470400" cy="1901372"/>
            </a:xfrm>
            <a:prstGeom prst="rect">
              <a:avLst/>
            </a:prstGeom>
            <a:solidFill>
              <a:schemeClr val="bg1">
                <a:lumMod val="85000"/>
                <a:alpha val="38000"/>
              </a:schemeClr>
            </a:solidFill>
            <a:ln w="9525"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sz="2400" dirty="0">
                <a:solidFill>
                  <a:prstClr val="black"/>
                </a:solidFill>
                <a:latin typeface="Arial" charset="0"/>
                <a:ea typeface="ＭＳ Ｐゴシック" pitchFamily="-32" charset="-128"/>
              </a:endParaRPr>
            </a:p>
          </p:txBody>
        </p:sp>
        <p:sp>
          <p:nvSpPr>
            <p:cNvPr id="39" name="Rectangle 38"/>
            <p:cNvSpPr/>
            <p:nvPr userDrawn="1"/>
          </p:nvSpPr>
          <p:spPr>
            <a:xfrm>
              <a:off x="3439885" y="1190171"/>
              <a:ext cx="4470400" cy="475412"/>
            </a:xfrm>
            <a:prstGeom prst="rect">
              <a:avLst/>
            </a:prstGeom>
            <a:solidFill>
              <a:schemeClr val="accent3"/>
            </a:solidFill>
            <a:ln>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grpSp>
      <p:sp>
        <p:nvSpPr>
          <p:cNvPr id="40" name="Text Placeholder 20"/>
          <p:cNvSpPr>
            <a:spLocks noGrp="1"/>
          </p:cNvSpPr>
          <p:nvPr>
            <p:ph type="body" sz="quarter" idx="16"/>
          </p:nvPr>
        </p:nvSpPr>
        <p:spPr>
          <a:xfrm>
            <a:off x="4612333" y="1058118"/>
            <a:ext cx="4464120" cy="333375"/>
          </a:xfrm>
          <a:prstGeom prst="rect">
            <a:avLst/>
          </a:prstGeom>
          <a:noFill/>
        </p:spPr>
        <p:txBody>
          <a:bodyPr anchor="ctr"/>
          <a:lstStyle>
            <a:lvl1pPr marL="0" indent="0">
              <a:buNone/>
              <a:defRPr sz="1800" b="1">
                <a:solidFill>
                  <a:schemeClr val="bg1"/>
                </a:solidFill>
              </a:defRPr>
            </a:lvl1pPr>
          </a:lstStyle>
          <a:p>
            <a:pPr lvl="0"/>
            <a:r>
              <a:rPr lang="en-US" dirty="0" smtClean="0"/>
              <a:t>Click to edit Master text styles</a:t>
            </a:r>
            <a:endParaRPr lang="en-US" dirty="0"/>
          </a:p>
        </p:txBody>
      </p:sp>
      <p:sp>
        <p:nvSpPr>
          <p:cNvPr id="41" name="Text Placeholder 20"/>
          <p:cNvSpPr>
            <a:spLocks noGrp="1"/>
          </p:cNvSpPr>
          <p:nvPr>
            <p:ph type="body" sz="quarter" idx="17"/>
          </p:nvPr>
        </p:nvSpPr>
        <p:spPr>
          <a:xfrm>
            <a:off x="4612654" y="2802980"/>
            <a:ext cx="4463850" cy="333375"/>
          </a:xfrm>
          <a:prstGeom prst="rect">
            <a:avLst/>
          </a:prstGeom>
          <a:noFill/>
          <a:ln>
            <a:noFill/>
          </a:ln>
        </p:spPr>
        <p:txBody>
          <a:bodyPr anchor="ctr"/>
          <a:lstStyle>
            <a:lvl1pPr marL="0" indent="0">
              <a:buNone/>
              <a:defRPr sz="1800" b="1">
                <a:solidFill>
                  <a:schemeClr val="bg1"/>
                </a:solidFill>
              </a:defRPr>
            </a:lvl1pPr>
          </a:lstStyle>
          <a:p>
            <a:pPr lvl="0"/>
            <a:r>
              <a:rPr lang="en-US" dirty="0" smtClean="0"/>
              <a:t>Click to edit Master text styles</a:t>
            </a:r>
            <a:endParaRPr lang="en-US" dirty="0"/>
          </a:p>
        </p:txBody>
      </p:sp>
      <p:sp>
        <p:nvSpPr>
          <p:cNvPr id="42" name="Text Placeholder 20"/>
          <p:cNvSpPr>
            <a:spLocks noGrp="1"/>
          </p:cNvSpPr>
          <p:nvPr>
            <p:ph type="body" sz="quarter" idx="18"/>
          </p:nvPr>
        </p:nvSpPr>
        <p:spPr>
          <a:xfrm>
            <a:off x="4612654" y="4547842"/>
            <a:ext cx="4463850" cy="333375"/>
          </a:xfrm>
          <a:prstGeom prst="rect">
            <a:avLst/>
          </a:prstGeom>
          <a:noFill/>
          <a:ln>
            <a:noFill/>
          </a:ln>
        </p:spPr>
        <p:txBody>
          <a:bodyPr anchor="ctr"/>
          <a:lstStyle>
            <a:lvl1pPr marL="0" indent="0">
              <a:buNone/>
              <a:defRPr sz="1800" b="1">
                <a:solidFill>
                  <a:schemeClr val="bg1"/>
                </a:solidFill>
              </a:defRPr>
            </a:lvl1pPr>
          </a:lstStyle>
          <a:p>
            <a:pPr lvl="0"/>
            <a:r>
              <a:rPr lang="en-US" dirty="0" smtClean="0"/>
              <a:t>Click to edit Master text styles</a:t>
            </a:r>
            <a:endParaRPr lang="en-US" dirty="0"/>
          </a:p>
        </p:txBody>
      </p:sp>
      <p:sp>
        <p:nvSpPr>
          <p:cNvPr id="43" name="Text Placeholder 24"/>
          <p:cNvSpPr>
            <a:spLocks noGrp="1"/>
          </p:cNvSpPr>
          <p:nvPr>
            <p:ph type="body" sz="quarter" idx="19"/>
          </p:nvPr>
        </p:nvSpPr>
        <p:spPr>
          <a:xfrm>
            <a:off x="4612594" y="1487268"/>
            <a:ext cx="4464439" cy="1177378"/>
          </a:xfrm>
          <a:prstGeom prst="rect">
            <a:avLst/>
          </a:prstGeom>
        </p:spPr>
        <p:txBody>
          <a:bodyPr/>
          <a:lstStyle>
            <a:lvl1pPr marL="182880" indent="-182880" algn="l" defTabSz="457200" rtl="0" eaLnBrk="1" latinLnBrk="0" hangingPunct="1">
              <a:spcBef>
                <a:spcPts val="0"/>
              </a:spcBef>
              <a:spcAft>
                <a:spcPts val="300"/>
              </a:spcAft>
              <a:buClr>
                <a:schemeClr val="tx1"/>
              </a:buClr>
              <a:buFont typeface="Arial" panose="020B0604020202020204" pitchFamily="34" charset="0"/>
              <a:buChar char="•"/>
              <a:defRPr lang="en-US" sz="1200" kern="1200" dirty="0" smtClean="0">
                <a:solidFill>
                  <a:schemeClr val="accent6">
                    <a:lumMod val="75000"/>
                  </a:schemeClr>
                </a:solidFill>
                <a:latin typeface="+mn-lt"/>
                <a:ea typeface="+mn-ea"/>
                <a:cs typeface="+mn-cs"/>
              </a:defRPr>
            </a:lvl1pPr>
            <a:lvl2pPr marL="182880" indent="-182880" algn="l" defTabSz="457200" rtl="0" eaLnBrk="1" latinLnBrk="0" hangingPunct="1">
              <a:spcBef>
                <a:spcPts val="0"/>
              </a:spcBef>
              <a:spcAft>
                <a:spcPts val="300"/>
              </a:spcAft>
              <a:buClr>
                <a:schemeClr val="tx1"/>
              </a:buClr>
              <a:buFont typeface="Arial" panose="020B0604020202020204" pitchFamily="34" charset="0"/>
              <a:buChar char="•"/>
              <a:defRPr lang="en-US" sz="1200" kern="1200" dirty="0" smtClean="0">
                <a:solidFill>
                  <a:schemeClr val="accent6">
                    <a:lumMod val="75000"/>
                  </a:schemeClr>
                </a:solidFill>
                <a:latin typeface="+mn-lt"/>
                <a:ea typeface="+mn-ea"/>
                <a:cs typeface="+mn-cs"/>
              </a:defRPr>
            </a:lvl2pPr>
            <a:lvl3pPr marL="182880" indent="-182880" algn="l" defTabSz="457200" rtl="0" eaLnBrk="1" latinLnBrk="0" hangingPunct="1">
              <a:spcBef>
                <a:spcPts val="0"/>
              </a:spcBef>
              <a:spcAft>
                <a:spcPts val="300"/>
              </a:spcAft>
              <a:buClr>
                <a:schemeClr val="tx1"/>
              </a:buClr>
              <a:buFont typeface="Arial" panose="020B0604020202020204" pitchFamily="34" charset="0"/>
              <a:buChar char="•"/>
              <a:defRPr lang="en-US" sz="1200" kern="1200" dirty="0" smtClean="0">
                <a:solidFill>
                  <a:schemeClr val="accent6">
                    <a:lumMod val="75000"/>
                  </a:schemeClr>
                </a:solidFill>
                <a:latin typeface="+mn-lt"/>
                <a:ea typeface="+mn-ea"/>
                <a:cs typeface="+mn-cs"/>
              </a:defRPr>
            </a:lvl3pPr>
            <a:lvl4pPr marL="228600" indent="-228600" algn="l" defTabSz="457200" rtl="0" eaLnBrk="1" latinLnBrk="0" hangingPunct="1">
              <a:spcAft>
                <a:spcPts val="600"/>
              </a:spcAft>
              <a:buClr>
                <a:srgbClr val="98002E"/>
              </a:buClr>
              <a:buFont typeface="Wingdings 3" panose="05040102010807070707" pitchFamily="18" charset="2"/>
              <a:buChar char="}"/>
              <a:defRPr lang="en-US" sz="2000" kern="1200" dirty="0" smtClean="0">
                <a:solidFill>
                  <a:srgbClr val="59585B"/>
                </a:solidFill>
                <a:latin typeface="+mn-lt"/>
                <a:ea typeface="+mn-ea"/>
                <a:cs typeface="+mn-cs"/>
              </a:defRPr>
            </a:lvl4pPr>
            <a:lvl5pPr marL="228600" indent="-228600" algn="l" defTabSz="457200" rtl="0" eaLnBrk="1" latinLnBrk="0" hangingPunct="1">
              <a:spcAft>
                <a:spcPts val="600"/>
              </a:spcAft>
              <a:buClr>
                <a:srgbClr val="98002E"/>
              </a:buClr>
              <a:buFont typeface="Wingdings 3" panose="05040102010807070707" pitchFamily="18" charset="2"/>
              <a:buChar char="}"/>
              <a:defRPr lang="en-US" sz="2000" kern="1200" dirty="0">
                <a:solidFill>
                  <a:srgbClr val="59585B"/>
                </a:solidFill>
                <a:latin typeface="+mn-lt"/>
                <a:ea typeface="+mn-ea"/>
                <a:cs typeface="+mn-cs"/>
              </a:defRPr>
            </a:lvl5pPr>
          </a:lstStyle>
          <a:p>
            <a:pPr lvl="0"/>
            <a:r>
              <a:rPr lang="en-US" dirty="0" smtClean="0"/>
              <a:t>Click to edit Master text styles</a:t>
            </a:r>
          </a:p>
          <a:p>
            <a:pPr lvl="1"/>
            <a:r>
              <a:rPr lang="en-US" dirty="0" smtClean="0"/>
              <a:t>Second level</a:t>
            </a:r>
          </a:p>
          <a:p>
            <a:pPr lvl="2"/>
            <a:r>
              <a:rPr lang="en-US" dirty="0" smtClean="0"/>
              <a:t>Third level</a:t>
            </a:r>
            <a:endParaRPr lang="en-US" dirty="0"/>
          </a:p>
        </p:txBody>
      </p:sp>
      <p:sp>
        <p:nvSpPr>
          <p:cNvPr id="44" name="Text Placeholder 24"/>
          <p:cNvSpPr>
            <a:spLocks noGrp="1"/>
          </p:cNvSpPr>
          <p:nvPr>
            <p:ph type="body" sz="quarter" idx="20"/>
          </p:nvPr>
        </p:nvSpPr>
        <p:spPr>
          <a:xfrm>
            <a:off x="4612594" y="3222836"/>
            <a:ext cx="4464439" cy="1177378"/>
          </a:xfrm>
          <a:prstGeom prst="rect">
            <a:avLst/>
          </a:prstGeom>
        </p:spPr>
        <p:txBody>
          <a:bodyPr/>
          <a:lstStyle>
            <a:lvl1pPr marL="182880" indent="-182880" algn="l" defTabSz="457200" rtl="0" eaLnBrk="1" latinLnBrk="0" hangingPunct="1">
              <a:spcBef>
                <a:spcPts val="0"/>
              </a:spcBef>
              <a:spcAft>
                <a:spcPts val="300"/>
              </a:spcAft>
              <a:buClr>
                <a:schemeClr val="tx1"/>
              </a:buClr>
              <a:buFont typeface="Arial" panose="020B0604020202020204" pitchFamily="34" charset="0"/>
              <a:buChar char="•"/>
              <a:defRPr lang="en-US" sz="1200" kern="1200" dirty="0" smtClean="0">
                <a:solidFill>
                  <a:schemeClr val="accent6">
                    <a:lumMod val="75000"/>
                  </a:schemeClr>
                </a:solidFill>
                <a:latin typeface="+mn-lt"/>
                <a:ea typeface="+mn-ea"/>
                <a:cs typeface="+mn-cs"/>
              </a:defRPr>
            </a:lvl1pPr>
            <a:lvl2pPr marL="182880" indent="-182880" algn="l" defTabSz="457200" rtl="0" eaLnBrk="1" latinLnBrk="0" hangingPunct="1">
              <a:spcBef>
                <a:spcPts val="0"/>
              </a:spcBef>
              <a:spcAft>
                <a:spcPts val="300"/>
              </a:spcAft>
              <a:buClr>
                <a:schemeClr val="tx1"/>
              </a:buClr>
              <a:buFont typeface="Arial" panose="020B0604020202020204" pitchFamily="34" charset="0"/>
              <a:buChar char="•"/>
              <a:defRPr lang="en-US" sz="1200" kern="1200" dirty="0" smtClean="0">
                <a:solidFill>
                  <a:schemeClr val="accent6">
                    <a:lumMod val="75000"/>
                  </a:schemeClr>
                </a:solidFill>
                <a:latin typeface="+mn-lt"/>
                <a:ea typeface="+mn-ea"/>
                <a:cs typeface="+mn-cs"/>
              </a:defRPr>
            </a:lvl2pPr>
            <a:lvl3pPr marL="182880" indent="-182880" algn="l" defTabSz="457200" rtl="0" eaLnBrk="1" latinLnBrk="0" hangingPunct="1">
              <a:spcBef>
                <a:spcPts val="0"/>
              </a:spcBef>
              <a:spcAft>
                <a:spcPts val="300"/>
              </a:spcAft>
              <a:buClr>
                <a:schemeClr val="tx1"/>
              </a:buClr>
              <a:buFont typeface="Arial" panose="020B0604020202020204" pitchFamily="34" charset="0"/>
              <a:buChar char="•"/>
              <a:defRPr lang="en-US" sz="1200" kern="1200" dirty="0" smtClean="0">
                <a:solidFill>
                  <a:schemeClr val="accent6">
                    <a:lumMod val="75000"/>
                  </a:schemeClr>
                </a:solidFill>
                <a:latin typeface="+mn-lt"/>
                <a:ea typeface="+mn-ea"/>
                <a:cs typeface="+mn-cs"/>
              </a:defRPr>
            </a:lvl3pPr>
            <a:lvl4pPr marL="228600" indent="-228600" algn="l" defTabSz="457200" rtl="0" eaLnBrk="1" latinLnBrk="0" hangingPunct="1">
              <a:spcAft>
                <a:spcPts val="600"/>
              </a:spcAft>
              <a:buClr>
                <a:srgbClr val="98002E"/>
              </a:buClr>
              <a:buFont typeface="Wingdings 3" panose="05040102010807070707" pitchFamily="18" charset="2"/>
              <a:buChar char="}"/>
              <a:defRPr lang="en-US" sz="2000" kern="1200" dirty="0" smtClean="0">
                <a:solidFill>
                  <a:srgbClr val="59585B"/>
                </a:solidFill>
                <a:latin typeface="+mn-lt"/>
                <a:ea typeface="+mn-ea"/>
                <a:cs typeface="+mn-cs"/>
              </a:defRPr>
            </a:lvl4pPr>
            <a:lvl5pPr marL="228600" indent="-228600" algn="l" defTabSz="457200" rtl="0" eaLnBrk="1" latinLnBrk="0" hangingPunct="1">
              <a:spcAft>
                <a:spcPts val="600"/>
              </a:spcAft>
              <a:buClr>
                <a:srgbClr val="98002E"/>
              </a:buClr>
              <a:buFont typeface="Wingdings 3" panose="05040102010807070707" pitchFamily="18" charset="2"/>
              <a:buChar char="}"/>
              <a:defRPr lang="en-US" sz="2000" kern="1200" dirty="0">
                <a:solidFill>
                  <a:srgbClr val="59585B"/>
                </a:solidFill>
                <a:latin typeface="+mn-lt"/>
                <a:ea typeface="+mn-ea"/>
                <a:cs typeface="+mn-cs"/>
              </a:defRPr>
            </a:lvl5pPr>
          </a:lstStyle>
          <a:p>
            <a:pPr lvl="0"/>
            <a:r>
              <a:rPr lang="en-US" dirty="0" smtClean="0"/>
              <a:t>Click to edit Master text styles</a:t>
            </a:r>
          </a:p>
          <a:p>
            <a:pPr lvl="1"/>
            <a:r>
              <a:rPr lang="en-US" dirty="0" smtClean="0"/>
              <a:t>Second level</a:t>
            </a:r>
          </a:p>
          <a:p>
            <a:pPr lvl="2"/>
            <a:r>
              <a:rPr lang="en-US" dirty="0" smtClean="0"/>
              <a:t>Third level</a:t>
            </a:r>
            <a:endParaRPr lang="en-US" dirty="0"/>
          </a:p>
        </p:txBody>
      </p:sp>
      <p:sp>
        <p:nvSpPr>
          <p:cNvPr id="45" name="Text Placeholder 24"/>
          <p:cNvSpPr>
            <a:spLocks noGrp="1"/>
          </p:cNvSpPr>
          <p:nvPr>
            <p:ph type="body" sz="quarter" idx="21"/>
          </p:nvPr>
        </p:nvSpPr>
        <p:spPr>
          <a:xfrm>
            <a:off x="4612594" y="4970354"/>
            <a:ext cx="4464439" cy="1177378"/>
          </a:xfrm>
          <a:prstGeom prst="rect">
            <a:avLst/>
          </a:prstGeom>
        </p:spPr>
        <p:txBody>
          <a:bodyPr/>
          <a:lstStyle>
            <a:lvl1pPr marL="182880" indent="-182880" algn="l" defTabSz="457200" rtl="0" eaLnBrk="1" latinLnBrk="0" hangingPunct="1">
              <a:spcBef>
                <a:spcPts val="0"/>
              </a:spcBef>
              <a:spcAft>
                <a:spcPts val="300"/>
              </a:spcAft>
              <a:buClr>
                <a:schemeClr val="tx1"/>
              </a:buClr>
              <a:buFont typeface="Arial" panose="020B0604020202020204" pitchFamily="34" charset="0"/>
              <a:buChar char="•"/>
              <a:defRPr lang="en-US" sz="1200" kern="1200" dirty="0" smtClean="0">
                <a:solidFill>
                  <a:schemeClr val="accent6">
                    <a:lumMod val="75000"/>
                  </a:schemeClr>
                </a:solidFill>
                <a:latin typeface="+mn-lt"/>
                <a:ea typeface="+mn-ea"/>
                <a:cs typeface="+mn-cs"/>
              </a:defRPr>
            </a:lvl1pPr>
            <a:lvl2pPr marL="182880" indent="-182880" algn="l" defTabSz="457200" rtl="0" eaLnBrk="1" latinLnBrk="0" hangingPunct="1">
              <a:spcBef>
                <a:spcPts val="0"/>
              </a:spcBef>
              <a:spcAft>
                <a:spcPts val="300"/>
              </a:spcAft>
              <a:buClr>
                <a:schemeClr val="tx1"/>
              </a:buClr>
              <a:buFont typeface="Arial" panose="020B0604020202020204" pitchFamily="34" charset="0"/>
              <a:buChar char="•"/>
              <a:defRPr lang="en-US" sz="1200" kern="1200" dirty="0" smtClean="0">
                <a:solidFill>
                  <a:schemeClr val="accent6">
                    <a:lumMod val="75000"/>
                  </a:schemeClr>
                </a:solidFill>
                <a:latin typeface="+mn-lt"/>
                <a:ea typeface="+mn-ea"/>
                <a:cs typeface="+mn-cs"/>
              </a:defRPr>
            </a:lvl2pPr>
            <a:lvl3pPr marL="182880" indent="-182880" algn="l" defTabSz="457200" rtl="0" eaLnBrk="1" latinLnBrk="0" hangingPunct="1">
              <a:spcBef>
                <a:spcPts val="0"/>
              </a:spcBef>
              <a:spcAft>
                <a:spcPts val="300"/>
              </a:spcAft>
              <a:buClr>
                <a:schemeClr val="tx1"/>
              </a:buClr>
              <a:buFont typeface="Arial" panose="020B0604020202020204" pitchFamily="34" charset="0"/>
              <a:buChar char="•"/>
              <a:defRPr lang="en-US" sz="1200" kern="1200" dirty="0" smtClean="0">
                <a:solidFill>
                  <a:schemeClr val="accent6">
                    <a:lumMod val="75000"/>
                  </a:schemeClr>
                </a:solidFill>
                <a:latin typeface="+mn-lt"/>
                <a:ea typeface="+mn-ea"/>
                <a:cs typeface="+mn-cs"/>
              </a:defRPr>
            </a:lvl3pPr>
            <a:lvl4pPr marL="228600" indent="-228600" algn="l" defTabSz="457200" rtl="0" eaLnBrk="1" latinLnBrk="0" hangingPunct="1">
              <a:spcAft>
                <a:spcPts val="600"/>
              </a:spcAft>
              <a:buClr>
                <a:srgbClr val="98002E"/>
              </a:buClr>
              <a:buFont typeface="Wingdings 3" panose="05040102010807070707" pitchFamily="18" charset="2"/>
              <a:buChar char="}"/>
              <a:defRPr lang="en-US" sz="2000" kern="1200" dirty="0" smtClean="0">
                <a:solidFill>
                  <a:srgbClr val="59585B"/>
                </a:solidFill>
                <a:latin typeface="+mn-lt"/>
                <a:ea typeface="+mn-ea"/>
                <a:cs typeface="+mn-cs"/>
              </a:defRPr>
            </a:lvl4pPr>
            <a:lvl5pPr marL="228600" indent="-228600" algn="l" defTabSz="457200" rtl="0" eaLnBrk="1" latinLnBrk="0" hangingPunct="1">
              <a:spcAft>
                <a:spcPts val="600"/>
              </a:spcAft>
              <a:buClr>
                <a:srgbClr val="98002E"/>
              </a:buClr>
              <a:buFont typeface="Wingdings 3" panose="05040102010807070707" pitchFamily="18" charset="2"/>
              <a:buChar char="}"/>
              <a:defRPr lang="en-US" sz="2000" kern="1200" dirty="0">
                <a:solidFill>
                  <a:srgbClr val="59585B"/>
                </a:solidFill>
                <a:latin typeface="+mn-lt"/>
                <a:ea typeface="+mn-ea"/>
                <a:cs typeface="+mn-cs"/>
              </a:defRPr>
            </a:lvl5pPr>
          </a:lstStyle>
          <a:p>
            <a:pPr lvl="0"/>
            <a:r>
              <a:rPr lang="en-US" dirty="0" smtClean="0"/>
              <a:t>Click to edit Master text styles</a:t>
            </a:r>
          </a:p>
          <a:p>
            <a:pPr lvl="1"/>
            <a:r>
              <a:rPr lang="en-US" dirty="0" smtClean="0"/>
              <a:t>Second level</a:t>
            </a:r>
          </a:p>
          <a:p>
            <a:pPr lvl="2"/>
            <a:r>
              <a:rPr lang="en-US" dirty="0" smtClean="0"/>
              <a:t>Third level</a:t>
            </a:r>
            <a:endParaRPr lang="en-US" dirty="0"/>
          </a:p>
        </p:txBody>
      </p:sp>
      <p:sp>
        <p:nvSpPr>
          <p:cNvPr id="46" name="TextBox 45"/>
          <p:cNvSpPr txBox="1"/>
          <p:nvPr userDrawn="1"/>
        </p:nvSpPr>
        <p:spPr>
          <a:xfrm>
            <a:off x="88200" y="6424511"/>
            <a:ext cx="5998265" cy="400110"/>
          </a:xfrm>
          <a:prstGeom prst="rect">
            <a:avLst/>
          </a:prstGeom>
          <a:noFill/>
        </p:spPr>
        <p:txBody>
          <a:bodyPr wrap="square" rtlCol="0">
            <a:spAutoFit/>
          </a:bodyPr>
          <a:lstStyle/>
          <a:p>
            <a:pPr>
              <a:defRPr/>
            </a:pPr>
            <a:r>
              <a:rPr lang="en-US" sz="1000" cap="all" dirty="0" smtClean="0">
                <a:solidFill>
                  <a:srgbClr val="BFBFBF"/>
                </a:solidFill>
                <a:latin typeface="Open Sans Semibold"/>
              </a:rPr>
              <a:t>Confidential and Propriety to Owens &amp; Minor Distribution, Inc.</a:t>
            </a:r>
          </a:p>
          <a:p>
            <a:endParaRPr lang="en-US" sz="1000" dirty="0">
              <a:solidFill>
                <a:srgbClr val="FFFFFF">
                  <a:lumMod val="75000"/>
                </a:srgbClr>
              </a:solidFill>
              <a:latin typeface="Open Sans Semibold"/>
            </a:endParaRPr>
          </a:p>
        </p:txBody>
      </p:sp>
      <p:sp>
        <p:nvSpPr>
          <p:cNvPr id="47" name="TextBox 46"/>
          <p:cNvSpPr txBox="1"/>
          <p:nvPr userDrawn="1"/>
        </p:nvSpPr>
        <p:spPr>
          <a:xfrm>
            <a:off x="8369450" y="6470677"/>
            <a:ext cx="774549" cy="338554"/>
          </a:xfrm>
          <a:prstGeom prst="rect">
            <a:avLst/>
          </a:prstGeom>
          <a:noFill/>
        </p:spPr>
        <p:txBody>
          <a:bodyPr wrap="square" rtlCol="0">
            <a:spAutoFit/>
          </a:bodyPr>
          <a:lstStyle/>
          <a:p>
            <a:fld id="{3D84F2F9-315C-FD42-A941-A992AC045A1A}" type="slidenum">
              <a:rPr lang="en-US" sz="1600" smtClean="0">
                <a:solidFill>
                  <a:srgbClr val="FFFFFF"/>
                </a:solidFill>
                <a:latin typeface="Open Sans Semibold"/>
              </a:rPr>
              <a:pPr/>
              <a:t>‹#›</a:t>
            </a:fld>
            <a:endParaRPr lang="en-US" sz="1600" dirty="0">
              <a:solidFill>
                <a:srgbClr val="FFFFFF"/>
              </a:solidFill>
              <a:latin typeface="Open Sans Semibold"/>
            </a:endParaRPr>
          </a:p>
        </p:txBody>
      </p:sp>
      <p:sp>
        <p:nvSpPr>
          <p:cNvPr id="48" name="Title 1"/>
          <p:cNvSpPr>
            <a:spLocks noGrp="1"/>
          </p:cNvSpPr>
          <p:nvPr>
            <p:ph type="title"/>
          </p:nvPr>
        </p:nvSpPr>
        <p:spPr>
          <a:xfrm>
            <a:off x="1155514" y="111716"/>
            <a:ext cx="6830246" cy="663599"/>
          </a:xfrm>
          <a:prstGeom prst="rect">
            <a:avLst/>
          </a:prstGeom>
        </p:spPr>
        <p:txBody>
          <a:bodyPr vert="horz"/>
          <a:lstStyle>
            <a:lvl1pPr algn="l">
              <a:defRPr sz="3000" b="1">
                <a:solidFill>
                  <a:srgbClr val="98002E"/>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339889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1">
                                            <p:txEl>
                                              <p:pRg st="0" end="0"/>
                                            </p:txEl>
                                          </p:spTgt>
                                        </p:tgtEl>
                                        <p:attrNameLst>
                                          <p:attrName>style.visibility</p:attrName>
                                        </p:attrNameLst>
                                      </p:cBhvr>
                                      <p:to>
                                        <p:strVal val="visible"/>
                                      </p:to>
                                    </p:set>
                                    <p:animEffect transition="in" filter="fade">
                                      <p:cBhvr>
                                        <p:cTn id="7" dur="500"/>
                                        <p:tgtEl>
                                          <p:spTgt spid="21">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25">
                                            <p:txEl>
                                              <p:pRg st="0" end="0"/>
                                            </p:txEl>
                                          </p:spTgt>
                                        </p:tgtEl>
                                        <p:attrNameLst>
                                          <p:attrName>style.visibility</p:attrName>
                                        </p:attrNameLst>
                                      </p:cBhvr>
                                      <p:to>
                                        <p:strVal val="visible"/>
                                      </p:to>
                                    </p:set>
                                    <p:animEffect transition="in" filter="fade">
                                      <p:cBhvr>
                                        <p:cTn id="14" dur="500"/>
                                        <p:tgtEl>
                                          <p:spTgt spid="25">
                                            <p:txEl>
                                              <p:pRg st="0" end="0"/>
                                            </p:txEl>
                                          </p:spTgt>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25">
                                            <p:txEl>
                                              <p:pRg st="1" end="1"/>
                                            </p:txEl>
                                          </p:spTgt>
                                        </p:tgtEl>
                                        <p:attrNameLst>
                                          <p:attrName>style.visibility</p:attrName>
                                        </p:attrNameLst>
                                      </p:cBhvr>
                                      <p:to>
                                        <p:strVal val="visible"/>
                                      </p:to>
                                    </p:set>
                                    <p:animEffect transition="in" filter="fade">
                                      <p:cBhvr>
                                        <p:cTn id="17" dur="500"/>
                                        <p:tgtEl>
                                          <p:spTgt spid="25">
                                            <p:txEl>
                                              <p:pRg st="1" end="1"/>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25">
                                            <p:txEl>
                                              <p:pRg st="2" end="2"/>
                                            </p:txEl>
                                          </p:spTgt>
                                        </p:tgtEl>
                                        <p:attrNameLst>
                                          <p:attrName>style.visibility</p:attrName>
                                        </p:attrNameLst>
                                      </p:cBhvr>
                                      <p:to>
                                        <p:strVal val="visible"/>
                                      </p:to>
                                    </p:set>
                                    <p:animEffect transition="in" filter="fade">
                                      <p:cBhvr>
                                        <p:cTn id="20" dur="500"/>
                                        <p:tgtEl>
                                          <p:spTgt spid="25">
                                            <p:txEl>
                                              <p:pRg st="2" end="2"/>
                                            </p:txEl>
                                          </p:spTgt>
                                        </p:tgtEl>
                                      </p:cBhvr>
                                    </p:animEffect>
                                  </p:childTnLst>
                                </p:cTn>
                              </p:par>
                            </p:childTnLst>
                          </p:cTn>
                        </p:par>
                        <p:par>
                          <p:cTn id="21" fill="hold">
                            <p:stCondLst>
                              <p:cond delay="1000"/>
                            </p:stCondLst>
                            <p:childTnLst>
                              <p:par>
                                <p:cTn id="22" presetID="10" presetClass="entr" presetSubtype="0" fill="hold"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500"/>
                                        <p:tgtEl>
                                          <p:spTgt spid="9"/>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22">
                                            <p:txEl>
                                              <p:pRg st="0" end="0"/>
                                            </p:txEl>
                                          </p:spTgt>
                                        </p:tgtEl>
                                        <p:attrNameLst>
                                          <p:attrName>style.visibility</p:attrName>
                                        </p:attrNameLst>
                                      </p:cBhvr>
                                      <p:to>
                                        <p:strVal val="visible"/>
                                      </p:to>
                                    </p:set>
                                    <p:animEffect transition="in" filter="fade">
                                      <p:cBhvr>
                                        <p:cTn id="27" dur="500"/>
                                        <p:tgtEl>
                                          <p:spTgt spid="22">
                                            <p:txEl>
                                              <p:pRg st="0" end="0"/>
                                            </p:txEl>
                                          </p:spTgt>
                                        </p:tgtEl>
                                      </p:cBhvr>
                                    </p:animEffect>
                                  </p:childTnLst>
                                </p:cTn>
                              </p:par>
                            </p:childTnLst>
                          </p:cTn>
                        </p:par>
                        <p:par>
                          <p:cTn id="28" fill="hold">
                            <p:stCondLst>
                              <p:cond delay="1500"/>
                            </p:stCondLst>
                            <p:childTnLst>
                              <p:par>
                                <p:cTn id="29" presetID="10" presetClass="entr" presetSubtype="0" fill="hold" grpId="0" nodeType="afterEffect">
                                  <p:stCondLst>
                                    <p:cond delay="0"/>
                                  </p:stCondLst>
                                  <p:childTnLst>
                                    <p:set>
                                      <p:cBhvr>
                                        <p:cTn id="30" dur="1" fill="hold">
                                          <p:stCondLst>
                                            <p:cond delay="0"/>
                                          </p:stCondLst>
                                        </p:cTn>
                                        <p:tgtEl>
                                          <p:spTgt spid="26">
                                            <p:txEl>
                                              <p:pRg st="0" end="0"/>
                                            </p:txEl>
                                          </p:spTgt>
                                        </p:tgtEl>
                                        <p:attrNameLst>
                                          <p:attrName>style.visibility</p:attrName>
                                        </p:attrNameLst>
                                      </p:cBhvr>
                                      <p:to>
                                        <p:strVal val="visible"/>
                                      </p:to>
                                    </p:set>
                                    <p:animEffect transition="in" filter="fade">
                                      <p:cBhvr>
                                        <p:cTn id="31" dur="500"/>
                                        <p:tgtEl>
                                          <p:spTgt spid="26">
                                            <p:txEl>
                                              <p:pRg st="0" end="0"/>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6">
                                            <p:txEl>
                                              <p:pRg st="1" end="1"/>
                                            </p:txEl>
                                          </p:spTgt>
                                        </p:tgtEl>
                                        <p:attrNameLst>
                                          <p:attrName>style.visibility</p:attrName>
                                        </p:attrNameLst>
                                      </p:cBhvr>
                                      <p:to>
                                        <p:strVal val="visible"/>
                                      </p:to>
                                    </p:set>
                                    <p:animEffect transition="in" filter="fade">
                                      <p:cBhvr>
                                        <p:cTn id="34" dur="500"/>
                                        <p:tgtEl>
                                          <p:spTgt spid="26">
                                            <p:txEl>
                                              <p:pRg st="1" end="1"/>
                                            </p:txEl>
                                          </p:spTgt>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26">
                                            <p:txEl>
                                              <p:pRg st="2" end="2"/>
                                            </p:txEl>
                                          </p:spTgt>
                                        </p:tgtEl>
                                        <p:attrNameLst>
                                          <p:attrName>style.visibility</p:attrName>
                                        </p:attrNameLst>
                                      </p:cBhvr>
                                      <p:to>
                                        <p:strVal val="visible"/>
                                      </p:to>
                                    </p:set>
                                    <p:animEffect transition="in" filter="fade">
                                      <p:cBhvr>
                                        <p:cTn id="37" dur="500"/>
                                        <p:tgtEl>
                                          <p:spTgt spid="26">
                                            <p:txEl>
                                              <p:pRg st="2" end="2"/>
                                            </p:txEl>
                                          </p:spTgt>
                                        </p:tgtEl>
                                      </p:cBhvr>
                                    </p:animEffect>
                                  </p:childTnLst>
                                </p:cTn>
                              </p:par>
                            </p:childTnLst>
                          </p:cTn>
                        </p:par>
                        <p:par>
                          <p:cTn id="38" fill="hold">
                            <p:stCondLst>
                              <p:cond delay="2000"/>
                            </p:stCondLst>
                            <p:childTnLst>
                              <p:par>
                                <p:cTn id="39" presetID="10" presetClass="entr" presetSubtype="0" fill="hold"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fade">
                                      <p:cBhvr>
                                        <p:cTn id="41" dur="500"/>
                                        <p:tgtEl>
                                          <p:spTgt spid="12"/>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23">
                                            <p:txEl>
                                              <p:pRg st="0" end="0"/>
                                            </p:txEl>
                                          </p:spTgt>
                                        </p:tgtEl>
                                        <p:attrNameLst>
                                          <p:attrName>style.visibility</p:attrName>
                                        </p:attrNameLst>
                                      </p:cBhvr>
                                      <p:to>
                                        <p:strVal val="visible"/>
                                      </p:to>
                                    </p:set>
                                    <p:animEffect transition="in" filter="fade">
                                      <p:cBhvr>
                                        <p:cTn id="44" dur="500"/>
                                        <p:tgtEl>
                                          <p:spTgt spid="23">
                                            <p:txEl>
                                              <p:pRg st="0" end="0"/>
                                            </p:txEl>
                                          </p:spTgt>
                                        </p:tgtEl>
                                      </p:cBhvr>
                                    </p:animEffect>
                                  </p:childTnLst>
                                </p:cTn>
                              </p:par>
                            </p:childTnLst>
                          </p:cTn>
                        </p:par>
                        <p:par>
                          <p:cTn id="45" fill="hold">
                            <p:stCondLst>
                              <p:cond delay="2500"/>
                            </p:stCondLst>
                            <p:childTnLst>
                              <p:par>
                                <p:cTn id="46" presetID="10" presetClass="entr" presetSubtype="0" fill="hold" grpId="0" nodeType="afterEffect">
                                  <p:stCondLst>
                                    <p:cond delay="0"/>
                                  </p:stCondLst>
                                  <p:childTnLst>
                                    <p:set>
                                      <p:cBhvr>
                                        <p:cTn id="47" dur="1" fill="hold">
                                          <p:stCondLst>
                                            <p:cond delay="0"/>
                                          </p:stCondLst>
                                        </p:cTn>
                                        <p:tgtEl>
                                          <p:spTgt spid="27">
                                            <p:txEl>
                                              <p:pRg st="0" end="0"/>
                                            </p:txEl>
                                          </p:spTgt>
                                        </p:tgtEl>
                                        <p:attrNameLst>
                                          <p:attrName>style.visibility</p:attrName>
                                        </p:attrNameLst>
                                      </p:cBhvr>
                                      <p:to>
                                        <p:strVal val="visible"/>
                                      </p:to>
                                    </p:set>
                                    <p:animEffect transition="in" filter="fade">
                                      <p:cBhvr>
                                        <p:cTn id="48" dur="500"/>
                                        <p:tgtEl>
                                          <p:spTgt spid="27">
                                            <p:txEl>
                                              <p:pRg st="0" end="0"/>
                                            </p:txEl>
                                          </p:spTgt>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27">
                                            <p:txEl>
                                              <p:pRg st="1" end="1"/>
                                            </p:txEl>
                                          </p:spTgt>
                                        </p:tgtEl>
                                        <p:attrNameLst>
                                          <p:attrName>style.visibility</p:attrName>
                                        </p:attrNameLst>
                                      </p:cBhvr>
                                      <p:to>
                                        <p:strVal val="visible"/>
                                      </p:to>
                                    </p:set>
                                    <p:animEffect transition="in" filter="fade">
                                      <p:cBhvr>
                                        <p:cTn id="51" dur="500"/>
                                        <p:tgtEl>
                                          <p:spTgt spid="27">
                                            <p:txEl>
                                              <p:pRg st="1" end="1"/>
                                            </p:txEl>
                                          </p:spTgt>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27">
                                            <p:txEl>
                                              <p:pRg st="2" end="2"/>
                                            </p:txEl>
                                          </p:spTgt>
                                        </p:tgtEl>
                                        <p:attrNameLst>
                                          <p:attrName>style.visibility</p:attrName>
                                        </p:attrNameLst>
                                      </p:cBhvr>
                                      <p:to>
                                        <p:strVal val="visible"/>
                                      </p:to>
                                    </p:set>
                                    <p:animEffect transition="in" filter="fade">
                                      <p:cBhvr>
                                        <p:cTn id="54" dur="500"/>
                                        <p:tgtEl>
                                          <p:spTgt spid="27">
                                            <p:txEl>
                                              <p:pRg st="2" end="2"/>
                                            </p:txEl>
                                          </p:spTgt>
                                        </p:tgtEl>
                                      </p:cBhvr>
                                    </p:animEffect>
                                  </p:childTnLst>
                                </p:cTn>
                              </p:par>
                            </p:childTnLst>
                          </p:cTn>
                        </p:par>
                        <p:par>
                          <p:cTn id="55" fill="hold">
                            <p:stCondLst>
                              <p:cond delay="3000"/>
                            </p:stCondLst>
                            <p:childTnLst>
                              <p:par>
                                <p:cTn id="56" presetID="10" presetClass="entr" presetSubtype="0" fill="hold" grpId="0" nodeType="afterEffect">
                                  <p:stCondLst>
                                    <p:cond delay="0"/>
                                  </p:stCondLst>
                                  <p:childTnLst>
                                    <p:set>
                                      <p:cBhvr>
                                        <p:cTn id="57" dur="1" fill="hold">
                                          <p:stCondLst>
                                            <p:cond delay="0"/>
                                          </p:stCondLst>
                                        </p:cTn>
                                        <p:tgtEl>
                                          <p:spTgt spid="40">
                                            <p:txEl>
                                              <p:pRg st="0" end="0"/>
                                            </p:txEl>
                                          </p:spTgt>
                                        </p:tgtEl>
                                        <p:attrNameLst>
                                          <p:attrName>style.visibility</p:attrName>
                                        </p:attrNameLst>
                                      </p:cBhvr>
                                      <p:to>
                                        <p:strVal val="visible"/>
                                      </p:to>
                                    </p:set>
                                    <p:animEffect transition="in" filter="fade">
                                      <p:cBhvr>
                                        <p:cTn id="58" dur="500"/>
                                        <p:tgtEl>
                                          <p:spTgt spid="40">
                                            <p:txEl>
                                              <p:pRg st="0" end="0"/>
                                            </p:txEl>
                                          </p:spTgt>
                                        </p:tgtEl>
                                      </p:cBhvr>
                                    </p:animEffect>
                                  </p:childTnLst>
                                </p:cTn>
                              </p:par>
                              <p:par>
                                <p:cTn id="59" presetID="10" presetClass="entr" presetSubtype="0" fill="hold" nodeType="withEffect">
                                  <p:stCondLst>
                                    <p:cond delay="0"/>
                                  </p:stCondLst>
                                  <p:childTnLst>
                                    <p:set>
                                      <p:cBhvr>
                                        <p:cTn id="60" dur="1" fill="hold">
                                          <p:stCondLst>
                                            <p:cond delay="0"/>
                                          </p:stCondLst>
                                        </p:cTn>
                                        <p:tgtEl>
                                          <p:spTgt spid="24"/>
                                        </p:tgtEl>
                                        <p:attrNameLst>
                                          <p:attrName>style.visibility</p:attrName>
                                        </p:attrNameLst>
                                      </p:cBhvr>
                                      <p:to>
                                        <p:strVal val="visible"/>
                                      </p:to>
                                    </p:set>
                                    <p:animEffect transition="in" filter="fade">
                                      <p:cBhvr>
                                        <p:cTn id="61" dur="500"/>
                                        <p:tgtEl>
                                          <p:spTgt spid="24"/>
                                        </p:tgtEl>
                                      </p:cBhvr>
                                    </p:animEffect>
                                  </p:childTnLst>
                                </p:cTn>
                              </p:par>
                            </p:childTnLst>
                          </p:cTn>
                        </p:par>
                        <p:par>
                          <p:cTn id="62" fill="hold">
                            <p:stCondLst>
                              <p:cond delay="3500"/>
                            </p:stCondLst>
                            <p:childTnLst>
                              <p:par>
                                <p:cTn id="63" presetID="10" presetClass="entr" presetSubtype="0" fill="hold" grpId="0" nodeType="afterEffect">
                                  <p:stCondLst>
                                    <p:cond delay="0"/>
                                  </p:stCondLst>
                                  <p:childTnLst>
                                    <p:set>
                                      <p:cBhvr>
                                        <p:cTn id="64" dur="1" fill="hold">
                                          <p:stCondLst>
                                            <p:cond delay="0"/>
                                          </p:stCondLst>
                                        </p:cTn>
                                        <p:tgtEl>
                                          <p:spTgt spid="43">
                                            <p:txEl>
                                              <p:pRg st="0" end="0"/>
                                            </p:txEl>
                                          </p:spTgt>
                                        </p:tgtEl>
                                        <p:attrNameLst>
                                          <p:attrName>style.visibility</p:attrName>
                                        </p:attrNameLst>
                                      </p:cBhvr>
                                      <p:to>
                                        <p:strVal val="visible"/>
                                      </p:to>
                                    </p:set>
                                    <p:animEffect transition="in" filter="fade">
                                      <p:cBhvr>
                                        <p:cTn id="65" dur="500"/>
                                        <p:tgtEl>
                                          <p:spTgt spid="43">
                                            <p:txEl>
                                              <p:pRg st="0" end="0"/>
                                            </p:txEl>
                                          </p:spTgt>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43">
                                            <p:txEl>
                                              <p:pRg st="1" end="1"/>
                                            </p:txEl>
                                          </p:spTgt>
                                        </p:tgtEl>
                                        <p:attrNameLst>
                                          <p:attrName>style.visibility</p:attrName>
                                        </p:attrNameLst>
                                      </p:cBhvr>
                                      <p:to>
                                        <p:strVal val="visible"/>
                                      </p:to>
                                    </p:set>
                                    <p:animEffect transition="in" filter="fade">
                                      <p:cBhvr>
                                        <p:cTn id="68" dur="500"/>
                                        <p:tgtEl>
                                          <p:spTgt spid="43">
                                            <p:txEl>
                                              <p:pRg st="1" end="1"/>
                                            </p:txEl>
                                          </p:spTgt>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43">
                                            <p:txEl>
                                              <p:pRg st="2" end="2"/>
                                            </p:txEl>
                                          </p:spTgt>
                                        </p:tgtEl>
                                        <p:attrNameLst>
                                          <p:attrName>style.visibility</p:attrName>
                                        </p:attrNameLst>
                                      </p:cBhvr>
                                      <p:to>
                                        <p:strVal val="visible"/>
                                      </p:to>
                                    </p:set>
                                    <p:animEffect transition="in" filter="fade">
                                      <p:cBhvr>
                                        <p:cTn id="71" dur="500"/>
                                        <p:tgtEl>
                                          <p:spTgt spid="43">
                                            <p:txEl>
                                              <p:pRg st="2" end="2"/>
                                            </p:txEl>
                                          </p:spTgt>
                                        </p:tgtEl>
                                      </p:cBhvr>
                                    </p:animEffect>
                                  </p:childTnLst>
                                </p:cTn>
                              </p:par>
                            </p:childTnLst>
                          </p:cTn>
                        </p:par>
                        <p:par>
                          <p:cTn id="72" fill="hold">
                            <p:stCondLst>
                              <p:cond delay="4000"/>
                            </p:stCondLst>
                            <p:childTnLst>
                              <p:par>
                                <p:cTn id="73" presetID="10" presetClass="entr" presetSubtype="0" fill="hold" nodeType="afterEffect">
                                  <p:stCondLst>
                                    <p:cond delay="0"/>
                                  </p:stCondLst>
                                  <p:childTnLst>
                                    <p:set>
                                      <p:cBhvr>
                                        <p:cTn id="74" dur="1" fill="hold">
                                          <p:stCondLst>
                                            <p:cond delay="0"/>
                                          </p:stCondLst>
                                        </p:cTn>
                                        <p:tgtEl>
                                          <p:spTgt spid="34"/>
                                        </p:tgtEl>
                                        <p:attrNameLst>
                                          <p:attrName>style.visibility</p:attrName>
                                        </p:attrNameLst>
                                      </p:cBhvr>
                                      <p:to>
                                        <p:strVal val="visible"/>
                                      </p:to>
                                    </p:set>
                                    <p:animEffect transition="in" filter="fade">
                                      <p:cBhvr>
                                        <p:cTn id="75" dur="500"/>
                                        <p:tgtEl>
                                          <p:spTgt spid="34"/>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41">
                                            <p:txEl>
                                              <p:pRg st="0" end="0"/>
                                            </p:txEl>
                                          </p:spTgt>
                                        </p:tgtEl>
                                        <p:attrNameLst>
                                          <p:attrName>style.visibility</p:attrName>
                                        </p:attrNameLst>
                                      </p:cBhvr>
                                      <p:to>
                                        <p:strVal val="visible"/>
                                      </p:to>
                                    </p:set>
                                    <p:animEffect transition="in" filter="fade">
                                      <p:cBhvr>
                                        <p:cTn id="78" dur="500"/>
                                        <p:tgtEl>
                                          <p:spTgt spid="41">
                                            <p:txEl>
                                              <p:pRg st="0" end="0"/>
                                            </p:txEl>
                                          </p:spTgt>
                                        </p:tgtEl>
                                      </p:cBhvr>
                                    </p:animEffect>
                                  </p:childTnLst>
                                </p:cTn>
                              </p:par>
                            </p:childTnLst>
                          </p:cTn>
                        </p:par>
                        <p:par>
                          <p:cTn id="79" fill="hold">
                            <p:stCondLst>
                              <p:cond delay="4500"/>
                            </p:stCondLst>
                            <p:childTnLst>
                              <p:par>
                                <p:cTn id="80" presetID="10" presetClass="entr" presetSubtype="0" fill="hold" grpId="0" nodeType="afterEffect">
                                  <p:stCondLst>
                                    <p:cond delay="0"/>
                                  </p:stCondLst>
                                  <p:childTnLst>
                                    <p:set>
                                      <p:cBhvr>
                                        <p:cTn id="81" dur="1" fill="hold">
                                          <p:stCondLst>
                                            <p:cond delay="0"/>
                                          </p:stCondLst>
                                        </p:cTn>
                                        <p:tgtEl>
                                          <p:spTgt spid="44">
                                            <p:txEl>
                                              <p:pRg st="0" end="0"/>
                                            </p:txEl>
                                          </p:spTgt>
                                        </p:tgtEl>
                                        <p:attrNameLst>
                                          <p:attrName>style.visibility</p:attrName>
                                        </p:attrNameLst>
                                      </p:cBhvr>
                                      <p:to>
                                        <p:strVal val="visible"/>
                                      </p:to>
                                    </p:set>
                                    <p:animEffect transition="in" filter="fade">
                                      <p:cBhvr>
                                        <p:cTn id="82" dur="500"/>
                                        <p:tgtEl>
                                          <p:spTgt spid="44">
                                            <p:txEl>
                                              <p:pRg st="0" end="0"/>
                                            </p:txEl>
                                          </p:spTgt>
                                        </p:tgtEl>
                                      </p:cBhvr>
                                    </p:animEffect>
                                  </p:childTnLst>
                                </p:cTn>
                              </p:par>
                              <p:par>
                                <p:cTn id="83" presetID="10" presetClass="entr" presetSubtype="0" fill="hold" grpId="0" nodeType="withEffect">
                                  <p:stCondLst>
                                    <p:cond delay="0"/>
                                  </p:stCondLst>
                                  <p:childTnLst>
                                    <p:set>
                                      <p:cBhvr>
                                        <p:cTn id="84" dur="1" fill="hold">
                                          <p:stCondLst>
                                            <p:cond delay="0"/>
                                          </p:stCondLst>
                                        </p:cTn>
                                        <p:tgtEl>
                                          <p:spTgt spid="44">
                                            <p:txEl>
                                              <p:pRg st="1" end="1"/>
                                            </p:txEl>
                                          </p:spTgt>
                                        </p:tgtEl>
                                        <p:attrNameLst>
                                          <p:attrName>style.visibility</p:attrName>
                                        </p:attrNameLst>
                                      </p:cBhvr>
                                      <p:to>
                                        <p:strVal val="visible"/>
                                      </p:to>
                                    </p:set>
                                    <p:animEffect transition="in" filter="fade">
                                      <p:cBhvr>
                                        <p:cTn id="85" dur="500"/>
                                        <p:tgtEl>
                                          <p:spTgt spid="44">
                                            <p:txEl>
                                              <p:pRg st="1" end="1"/>
                                            </p:txEl>
                                          </p:spTgt>
                                        </p:tgtEl>
                                      </p:cBhvr>
                                    </p:animEffect>
                                  </p:childTnLst>
                                </p:cTn>
                              </p:par>
                              <p:par>
                                <p:cTn id="86" presetID="10" presetClass="entr" presetSubtype="0" fill="hold" grpId="0" nodeType="withEffect">
                                  <p:stCondLst>
                                    <p:cond delay="0"/>
                                  </p:stCondLst>
                                  <p:childTnLst>
                                    <p:set>
                                      <p:cBhvr>
                                        <p:cTn id="87" dur="1" fill="hold">
                                          <p:stCondLst>
                                            <p:cond delay="0"/>
                                          </p:stCondLst>
                                        </p:cTn>
                                        <p:tgtEl>
                                          <p:spTgt spid="44">
                                            <p:txEl>
                                              <p:pRg st="2" end="2"/>
                                            </p:txEl>
                                          </p:spTgt>
                                        </p:tgtEl>
                                        <p:attrNameLst>
                                          <p:attrName>style.visibility</p:attrName>
                                        </p:attrNameLst>
                                      </p:cBhvr>
                                      <p:to>
                                        <p:strVal val="visible"/>
                                      </p:to>
                                    </p:set>
                                    <p:animEffect transition="in" filter="fade">
                                      <p:cBhvr>
                                        <p:cTn id="88" dur="500"/>
                                        <p:tgtEl>
                                          <p:spTgt spid="44">
                                            <p:txEl>
                                              <p:pRg st="2" end="2"/>
                                            </p:txEl>
                                          </p:spTgt>
                                        </p:tgtEl>
                                      </p:cBhvr>
                                    </p:animEffect>
                                  </p:childTnLst>
                                </p:cTn>
                              </p:par>
                            </p:childTnLst>
                          </p:cTn>
                        </p:par>
                        <p:par>
                          <p:cTn id="89" fill="hold">
                            <p:stCondLst>
                              <p:cond delay="5000"/>
                            </p:stCondLst>
                            <p:childTnLst>
                              <p:par>
                                <p:cTn id="90" presetID="10" presetClass="entr" presetSubtype="0" fill="hold" nodeType="afterEffect">
                                  <p:stCondLst>
                                    <p:cond delay="0"/>
                                  </p:stCondLst>
                                  <p:childTnLst>
                                    <p:set>
                                      <p:cBhvr>
                                        <p:cTn id="91" dur="1" fill="hold">
                                          <p:stCondLst>
                                            <p:cond delay="0"/>
                                          </p:stCondLst>
                                        </p:cTn>
                                        <p:tgtEl>
                                          <p:spTgt spid="37"/>
                                        </p:tgtEl>
                                        <p:attrNameLst>
                                          <p:attrName>style.visibility</p:attrName>
                                        </p:attrNameLst>
                                      </p:cBhvr>
                                      <p:to>
                                        <p:strVal val="visible"/>
                                      </p:to>
                                    </p:set>
                                    <p:animEffect transition="in" filter="fade">
                                      <p:cBhvr>
                                        <p:cTn id="92" dur="500"/>
                                        <p:tgtEl>
                                          <p:spTgt spid="37"/>
                                        </p:tgtEl>
                                      </p:cBhvr>
                                    </p:animEffect>
                                  </p:childTnLst>
                                </p:cTn>
                              </p:par>
                              <p:par>
                                <p:cTn id="93" presetID="10" presetClass="entr" presetSubtype="0" fill="hold" grpId="0" nodeType="withEffect">
                                  <p:stCondLst>
                                    <p:cond delay="0"/>
                                  </p:stCondLst>
                                  <p:childTnLst>
                                    <p:set>
                                      <p:cBhvr>
                                        <p:cTn id="94" dur="1" fill="hold">
                                          <p:stCondLst>
                                            <p:cond delay="0"/>
                                          </p:stCondLst>
                                        </p:cTn>
                                        <p:tgtEl>
                                          <p:spTgt spid="42">
                                            <p:txEl>
                                              <p:pRg st="0" end="0"/>
                                            </p:txEl>
                                          </p:spTgt>
                                        </p:tgtEl>
                                        <p:attrNameLst>
                                          <p:attrName>style.visibility</p:attrName>
                                        </p:attrNameLst>
                                      </p:cBhvr>
                                      <p:to>
                                        <p:strVal val="visible"/>
                                      </p:to>
                                    </p:set>
                                    <p:animEffect transition="in" filter="fade">
                                      <p:cBhvr>
                                        <p:cTn id="95" dur="500"/>
                                        <p:tgtEl>
                                          <p:spTgt spid="42">
                                            <p:txEl>
                                              <p:pRg st="0" end="0"/>
                                            </p:txEl>
                                          </p:spTgt>
                                        </p:tgtEl>
                                      </p:cBhvr>
                                    </p:animEffect>
                                  </p:childTnLst>
                                </p:cTn>
                              </p:par>
                            </p:childTnLst>
                          </p:cTn>
                        </p:par>
                        <p:par>
                          <p:cTn id="96" fill="hold">
                            <p:stCondLst>
                              <p:cond delay="5500"/>
                            </p:stCondLst>
                            <p:childTnLst>
                              <p:par>
                                <p:cTn id="97" presetID="10" presetClass="entr" presetSubtype="0" fill="hold" grpId="0" nodeType="afterEffect">
                                  <p:stCondLst>
                                    <p:cond delay="0"/>
                                  </p:stCondLst>
                                  <p:childTnLst>
                                    <p:set>
                                      <p:cBhvr>
                                        <p:cTn id="98" dur="1" fill="hold">
                                          <p:stCondLst>
                                            <p:cond delay="0"/>
                                          </p:stCondLst>
                                        </p:cTn>
                                        <p:tgtEl>
                                          <p:spTgt spid="45">
                                            <p:txEl>
                                              <p:pRg st="0" end="0"/>
                                            </p:txEl>
                                          </p:spTgt>
                                        </p:tgtEl>
                                        <p:attrNameLst>
                                          <p:attrName>style.visibility</p:attrName>
                                        </p:attrNameLst>
                                      </p:cBhvr>
                                      <p:to>
                                        <p:strVal val="visible"/>
                                      </p:to>
                                    </p:set>
                                    <p:animEffect transition="in" filter="fade">
                                      <p:cBhvr>
                                        <p:cTn id="99" dur="500"/>
                                        <p:tgtEl>
                                          <p:spTgt spid="45">
                                            <p:txEl>
                                              <p:pRg st="0" end="0"/>
                                            </p:txEl>
                                          </p:spTgt>
                                        </p:tgtEl>
                                      </p:cBhvr>
                                    </p:animEffect>
                                  </p:childTnLst>
                                </p:cTn>
                              </p:par>
                              <p:par>
                                <p:cTn id="100" presetID="10" presetClass="entr" presetSubtype="0" fill="hold" grpId="0" nodeType="withEffect">
                                  <p:stCondLst>
                                    <p:cond delay="0"/>
                                  </p:stCondLst>
                                  <p:childTnLst>
                                    <p:set>
                                      <p:cBhvr>
                                        <p:cTn id="101" dur="1" fill="hold">
                                          <p:stCondLst>
                                            <p:cond delay="0"/>
                                          </p:stCondLst>
                                        </p:cTn>
                                        <p:tgtEl>
                                          <p:spTgt spid="45">
                                            <p:txEl>
                                              <p:pRg st="1" end="1"/>
                                            </p:txEl>
                                          </p:spTgt>
                                        </p:tgtEl>
                                        <p:attrNameLst>
                                          <p:attrName>style.visibility</p:attrName>
                                        </p:attrNameLst>
                                      </p:cBhvr>
                                      <p:to>
                                        <p:strVal val="visible"/>
                                      </p:to>
                                    </p:set>
                                    <p:animEffect transition="in" filter="fade">
                                      <p:cBhvr>
                                        <p:cTn id="102" dur="500"/>
                                        <p:tgtEl>
                                          <p:spTgt spid="45">
                                            <p:txEl>
                                              <p:pRg st="1" end="1"/>
                                            </p:txEl>
                                          </p:spTgt>
                                        </p:tgtEl>
                                      </p:cBhvr>
                                    </p:animEffect>
                                  </p:childTnLst>
                                </p:cTn>
                              </p:par>
                              <p:par>
                                <p:cTn id="103" presetID="10" presetClass="entr" presetSubtype="0" fill="hold" grpId="0" nodeType="withEffect">
                                  <p:stCondLst>
                                    <p:cond delay="0"/>
                                  </p:stCondLst>
                                  <p:childTnLst>
                                    <p:set>
                                      <p:cBhvr>
                                        <p:cTn id="104" dur="1" fill="hold">
                                          <p:stCondLst>
                                            <p:cond delay="0"/>
                                          </p:stCondLst>
                                        </p:cTn>
                                        <p:tgtEl>
                                          <p:spTgt spid="45">
                                            <p:txEl>
                                              <p:pRg st="2" end="2"/>
                                            </p:txEl>
                                          </p:spTgt>
                                        </p:tgtEl>
                                        <p:attrNameLst>
                                          <p:attrName>style.visibility</p:attrName>
                                        </p:attrNameLst>
                                      </p:cBhvr>
                                      <p:to>
                                        <p:strVal val="visible"/>
                                      </p:to>
                                    </p:set>
                                    <p:animEffect transition="in" filter="fade">
                                      <p:cBhvr>
                                        <p:cTn id="105" dur="500"/>
                                        <p:tgtEl>
                                          <p:spTgt spid="4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build="p">
        <p:tmplLst>
          <p:tmpl lvl="1">
            <p:tnLst>
              <p:par>
                <p:cTn presetID="10" presetClass="entr" presetSubtype="0" fill="hold" nodeType="afterEffect">
                  <p:stCondLst>
                    <p:cond delay="0"/>
                  </p:stCondLst>
                  <p:childTnLst>
                    <p:set>
                      <p:cBhvr>
                        <p:cTn dur="1" fill="hold">
                          <p:stCondLst>
                            <p:cond delay="0"/>
                          </p:stCondLst>
                        </p:cTn>
                        <p:tgtEl>
                          <p:spTgt spid="21"/>
                        </p:tgtEl>
                        <p:attrNameLst>
                          <p:attrName>style.visibility</p:attrName>
                        </p:attrNameLst>
                      </p:cBhvr>
                      <p:to>
                        <p:strVal val="visible"/>
                      </p:to>
                    </p:set>
                    <p:animEffect transition="in" filter="fade">
                      <p:cBhvr>
                        <p:cTn dur="500"/>
                        <p:tgtEl>
                          <p:spTgt spid="21"/>
                        </p:tgtEl>
                      </p:cBhvr>
                    </p:animEffect>
                  </p:childTnLst>
                </p:cTn>
              </p:par>
            </p:tnLst>
          </p:tmpl>
        </p:tmplLst>
      </p:bldP>
      <p:bldP spid="22" grpId="0" build="p">
        <p:tmplLst>
          <p:tmpl>
            <p:tnLst>
              <p:par>
                <p:cTn presetID="10" presetClass="entr" presetSubtype="0" fill="hold" nodeType="withEffect">
                  <p:stCondLst>
                    <p:cond delay="0"/>
                  </p:stCondLst>
                  <p:childTnLst>
                    <p:set>
                      <p:cBhvr>
                        <p:cTn dur="1" fill="hold">
                          <p:stCondLst>
                            <p:cond delay="0"/>
                          </p:stCondLst>
                        </p:cTn>
                        <p:tgtEl>
                          <p:spTgt spid="22"/>
                        </p:tgtEl>
                        <p:attrNameLst>
                          <p:attrName>style.visibility</p:attrName>
                        </p:attrNameLst>
                      </p:cBhvr>
                      <p:to>
                        <p:strVal val="visible"/>
                      </p:to>
                    </p:set>
                    <p:animEffect transition="in" filter="fade">
                      <p:cBhvr>
                        <p:cTn dur="500"/>
                        <p:tgtEl>
                          <p:spTgt spid="22"/>
                        </p:tgtEl>
                      </p:cBhvr>
                    </p:animEffect>
                  </p:childTnLst>
                </p:cTn>
              </p:par>
            </p:tnLst>
          </p:tmpl>
          <p:tmpl lvl="1">
            <p:tnLst>
              <p:par>
                <p:cTn presetID="10" presetClass="entr" presetSubtype="0" fill="hold" nodeType="withEffect">
                  <p:stCondLst>
                    <p:cond delay="0"/>
                  </p:stCondLst>
                  <p:childTnLst>
                    <p:set>
                      <p:cBhvr>
                        <p:cTn dur="1" fill="hold">
                          <p:stCondLst>
                            <p:cond delay="0"/>
                          </p:stCondLst>
                        </p:cTn>
                        <p:tgtEl>
                          <p:spTgt spid="22"/>
                        </p:tgtEl>
                        <p:attrNameLst>
                          <p:attrName>style.visibility</p:attrName>
                        </p:attrNameLst>
                      </p:cBhvr>
                      <p:to>
                        <p:strVal val="visible"/>
                      </p:to>
                    </p:set>
                    <p:animEffect transition="in" filter="fade">
                      <p:cBhvr>
                        <p:cTn dur="500"/>
                        <p:tgtEl>
                          <p:spTgt spid="22"/>
                        </p:tgtEl>
                      </p:cBhvr>
                    </p:animEffect>
                  </p:childTnLst>
                </p:cTn>
              </p:par>
            </p:tnLst>
          </p:tmpl>
        </p:tmplLst>
      </p:bldP>
      <p:bldP spid="23" grpId="0" build="p">
        <p:tmplLst>
          <p:tmpl lvl="1">
            <p:tnLst>
              <p:par>
                <p:cTn presetID="10" presetClass="entr" presetSubtype="0" fill="hold" nodeType="withEffect">
                  <p:stCondLst>
                    <p:cond delay="0"/>
                  </p:stCondLst>
                  <p:childTnLst>
                    <p:set>
                      <p:cBhvr>
                        <p:cTn dur="1" fill="hold">
                          <p:stCondLst>
                            <p:cond delay="0"/>
                          </p:stCondLst>
                        </p:cTn>
                        <p:tgtEl>
                          <p:spTgt spid="23"/>
                        </p:tgtEl>
                        <p:attrNameLst>
                          <p:attrName>style.visibility</p:attrName>
                        </p:attrNameLst>
                      </p:cBhvr>
                      <p:to>
                        <p:strVal val="visible"/>
                      </p:to>
                    </p:set>
                    <p:animEffect transition="in" filter="fade">
                      <p:cBhvr>
                        <p:cTn dur="500"/>
                        <p:tgtEl>
                          <p:spTgt spid="23"/>
                        </p:tgtEl>
                      </p:cBhvr>
                    </p:animEffect>
                  </p:childTnLst>
                </p:cTn>
              </p:par>
            </p:tnLst>
          </p:tmpl>
        </p:tmplLst>
      </p:bldP>
      <p:bldP spid="25" grpId="0" build="p">
        <p:tmplLst>
          <p:tmpl lvl="1">
            <p:tnLst>
              <p:par>
                <p:cTn presetID="10" presetClass="entr" presetSubtype="0" fill="hold" nodeType="afterEffect">
                  <p:stCondLst>
                    <p:cond delay="0"/>
                  </p:stCondLst>
                  <p:childTnLst>
                    <p:set>
                      <p:cBhvr>
                        <p:cTn dur="1" fill="hold">
                          <p:stCondLst>
                            <p:cond delay="0"/>
                          </p:stCondLst>
                        </p:cTn>
                        <p:tgtEl>
                          <p:spTgt spid="25"/>
                        </p:tgtEl>
                        <p:attrNameLst>
                          <p:attrName>style.visibility</p:attrName>
                        </p:attrNameLst>
                      </p:cBhvr>
                      <p:to>
                        <p:strVal val="visible"/>
                      </p:to>
                    </p:set>
                    <p:animEffect transition="in" filter="fade">
                      <p:cBhvr>
                        <p:cTn dur="500"/>
                        <p:tgtEl>
                          <p:spTgt spid="25"/>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25"/>
                        </p:tgtEl>
                        <p:attrNameLst>
                          <p:attrName>style.visibility</p:attrName>
                        </p:attrNameLst>
                      </p:cBhvr>
                      <p:to>
                        <p:strVal val="visible"/>
                      </p:to>
                    </p:set>
                    <p:animEffect transition="in" filter="fade">
                      <p:cBhvr>
                        <p:cTn dur="500"/>
                        <p:tgtEl>
                          <p:spTgt spid="25"/>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25"/>
                        </p:tgtEl>
                        <p:attrNameLst>
                          <p:attrName>style.visibility</p:attrName>
                        </p:attrNameLst>
                      </p:cBhvr>
                      <p:to>
                        <p:strVal val="visible"/>
                      </p:to>
                    </p:set>
                    <p:animEffect transition="in" filter="fade">
                      <p:cBhvr>
                        <p:cTn dur="500"/>
                        <p:tgtEl>
                          <p:spTgt spid="25"/>
                        </p:tgtEl>
                      </p:cBhvr>
                    </p:animEffect>
                  </p:childTnLst>
                </p:cTn>
              </p:par>
            </p:tnLst>
          </p:tmpl>
        </p:tmplLst>
      </p:bldP>
      <p:bldP spid="26" grpId="0" build="p">
        <p:tmplLst>
          <p:tmpl lvl="1">
            <p:tnLst>
              <p:par>
                <p:cTn presetID="10" presetClass="entr" presetSubtype="0" fill="hold" nodeType="afterEffect">
                  <p:stCondLst>
                    <p:cond delay="0"/>
                  </p:stCondLst>
                  <p:childTnLst>
                    <p:set>
                      <p:cBhvr>
                        <p:cTn dur="1" fill="hold">
                          <p:stCondLst>
                            <p:cond delay="0"/>
                          </p:stCondLst>
                        </p:cTn>
                        <p:tgtEl>
                          <p:spTgt spid="26"/>
                        </p:tgtEl>
                        <p:attrNameLst>
                          <p:attrName>style.visibility</p:attrName>
                        </p:attrNameLst>
                      </p:cBhvr>
                      <p:to>
                        <p:strVal val="visible"/>
                      </p:to>
                    </p:set>
                    <p:animEffect transition="in" filter="fade">
                      <p:cBhvr>
                        <p:cTn dur="500"/>
                        <p:tgtEl>
                          <p:spTgt spid="26"/>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26"/>
                        </p:tgtEl>
                        <p:attrNameLst>
                          <p:attrName>style.visibility</p:attrName>
                        </p:attrNameLst>
                      </p:cBhvr>
                      <p:to>
                        <p:strVal val="visible"/>
                      </p:to>
                    </p:set>
                    <p:animEffect transition="in" filter="fade">
                      <p:cBhvr>
                        <p:cTn dur="500"/>
                        <p:tgtEl>
                          <p:spTgt spid="26"/>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26"/>
                        </p:tgtEl>
                        <p:attrNameLst>
                          <p:attrName>style.visibility</p:attrName>
                        </p:attrNameLst>
                      </p:cBhvr>
                      <p:to>
                        <p:strVal val="visible"/>
                      </p:to>
                    </p:set>
                    <p:animEffect transition="in" filter="fade">
                      <p:cBhvr>
                        <p:cTn dur="500"/>
                        <p:tgtEl>
                          <p:spTgt spid="26"/>
                        </p:tgtEl>
                      </p:cBhvr>
                    </p:animEffect>
                  </p:childTnLst>
                </p:cTn>
              </p:par>
            </p:tnLst>
          </p:tmpl>
        </p:tmplLst>
      </p:bldP>
      <p:bldP spid="27" grpId="0" build="p">
        <p:tmplLst>
          <p:tmpl lvl="1">
            <p:tnLst>
              <p:par>
                <p:cTn presetID="10" presetClass="entr" presetSubtype="0" fill="hold" nodeType="afterEffect">
                  <p:stCondLst>
                    <p:cond delay="0"/>
                  </p:stCondLst>
                  <p:childTnLst>
                    <p:set>
                      <p:cBhvr>
                        <p:cTn dur="1" fill="hold">
                          <p:stCondLst>
                            <p:cond delay="0"/>
                          </p:stCondLst>
                        </p:cTn>
                        <p:tgtEl>
                          <p:spTgt spid="27"/>
                        </p:tgtEl>
                        <p:attrNameLst>
                          <p:attrName>style.visibility</p:attrName>
                        </p:attrNameLst>
                      </p:cBhvr>
                      <p:to>
                        <p:strVal val="visible"/>
                      </p:to>
                    </p:set>
                    <p:animEffect transition="in" filter="fade">
                      <p:cBhvr>
                        <p:cTn dur="500"/>
                        <p:tgtEl>
                          <p:spTgt spid="27"/>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27"/>
                        </p:tgtEl>
                        <p:attrNameLst>
                          <p:attrName>style.visibility</p:attrName>
                        </p:attrNameLst>
                      </p:cBhvr>
                      <p:to>
                        <p:strVal val="visible"/>
                      </p:to>
                    </p:set>
                    <p:animEffect transition="in" filter="fade">
                      <p:cBhvr>
                        <p:cTn dur="500"/>
                        <p:tgtEl>
                          <p:spTgt spid="27"/>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27"/>
                        </p:tgtEl>
                        <p:attrNameLst>
                          <p:attrName>style.visibility</p:attrName>
                        </p:attrNameLst>
                      </p:cBhvr>
                      <p:to>
                        <p:strVal val="visible"/>
                      </p:to>
                    </p:set>
                    <p:animEffect transition="in" filter="fade">
                      <p:cBhvr>
                        <p:cTn dur="500"/>
                        <p:tgtEl>
                          <p:spTgt spid="27"/>
                        </p:tgtEl>
                      </p:cBhvr>
                    </p:animEffect>
                  </p:childTnLst>
                </p:cTn>
              </p:par>
            </p:tnLst>
          </p:tmpl>
        </p:tmplLst>
      </p:bldP>
      <p:bldP spid="40" grpId="0" build="p">
        <p:tmplLst>
          <p:tmpl lvl="1">
            <p:tnLst>
              <p:par>
                <p:cTn presetID="10" presetClass="entr" presetSubtype="0" fill="hold" nodeType="afterEffect">
                  <p:stCondLst>
                    <p:cond delay="0"/>
                  </p:stCondLst>
                  <p:childTnLst>
                    <p:set>
                      <p:cBhvr>
                        <p:cTn dur="1" fill="hold">
                          <p:stCondLst>
                            <p:cond delay="0"/>
                          </p:stCondLst>
                        </p:cTn>
                        <p:tgtEl>
                          <p:spTgt spid="40"/>
                        </p:tgtEl>
                        <p:attrNameLst>
                          <p:attrName>style.visibility</p:attrName>
                        </p:attrNameLst>
                      </p:cBhvr>
                      <p:to>
                        <p:strVal val="visible"/>
                      </p:to>
                    </p:set>
                    <p:animEffect transition="in" filter="fade">
                      <p:cBhvr>
                        <p:cTn dur="500"/>
                        <p:tgtEl>
                          <p:spTgt spid="40"/>
                        </p:tgtEl>
                      </p:cBhvr>
                    </p:animEffect>
                  </p:childTnLst>
                </p:cTn>
              </p:par>
            </p:tnLst>
          </p:tmpl>
        </p:tmplLst>
      </p:bldP>
      <p:bldP spid="41" grpId="0" build="p">
        <p:tmplLst>
          <p:tmpl>
            <p:tnLst>
              <p:par>
                <p:cTn presetID="10" presetClass="entr" presetSubtype="0" fill="hold" nodeType="withEffect">
                  <p:stCondLst>
                    <p:cond delay="0"/>
                  </p:st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 lvl="1">
            <p:tnLst>
              <p:par>
                <p:cTn presetID="10" presetClass="entr" presetSubtype="0" fill="hold" nodeType="withEffect">
                  <p:stCondLst>
                    <p:cond delay="0"/>
                  </p:st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build="p">
        <p:tmplLst>
          <p:tmpl lvl="1">
            <p:tnLst>
              <p:par>
                <p:cTn presetID="10" presetClass="entr" presetSubtype="0" fill="hold" nodeType="withEffect">
                  <p:stCondLst>
                    <p:cond delay="0"/>
                  </p:stCondLst>
                  <p:childTnLst>
                    <p:set>
                      <p:cBhvr>
                        <p:cTn dur="1" fill="hold">
                          <p:stCondLst>
                            <p:cond delay="0"/>
                          </p:stCondLst>
                        </p:cTn>
                        <p:tgtEl>
                          <p:spTgt spid="42"/>
                        </p:tgtEl>
                        <p:attrNameLst>
                          <p:attrName>style.visibility</p:attrName>
                        </p:attrNameLst>
                      </p:cBhvr>
                      <p:to>
                        <p:strVal val="visible"/>
                      </p:to>
                    </p:set>
                    <p:animEffect transition="in" filter="fade">
                      <p:cBhvr>
                        <p:cTn dur="500"/>
                        <p:tgtEl>
                          <p:spTgt spid="42"/>
                        </p:tgtEl>
                      </p:cBhvr>
                    </p:animEffect>
                  </p:childTnLst>
                </p:cTn>
              </p:par>
            </p:tnLst>
          </p:tmpl>
        </p:tmplLst>
      </p:bldP>
      <p:bldP spid="43" grpId="0" build="p">
        <p:tmplLst>
          <p:tmpl lvl="1">
            <p:tnLst>
              <p:par>
                <p:cTn presetID="10" presetClass="entr" presetSubtype="0" fill="hold" nodeType="afterEffect">
                  <p:stCondLst>
                    <p:cond delay="0"/>
                  </p:st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10" presetClass="entr" presetSubtype="0" fill="hold" nodeType="afterEffect">
                  <p:stCondLst>
                    <p:cond delay="0"/>
                  </p:stCondLst>
                  <p:childTnLst>
                    <p:set>
                      <p:cBhvr>
                        <p:cTn dur="1" fill="hold">
                          <p:stCondLst>
                            <p:cond delay="0"/>
                          </p:stCondLst>
                        </p:cTn>
                        <p:tgtEl>
                          <p:spTgt spid="44"/>
                        </p:tgtEl>
                        <p:attrNameLst>
                          <p:attrName>style.visibility</p:attrName>
                        </p:attrNameLst>
                      </p:cBhvr>
                      <p:to>
                        <p:strVal val="visible"/>
                      </p:to>
                    </p:set>
                    <p:animEffect transition="in" filter="fade">
                      <p:cBhvr>
                        <p:cTn dur="500"/>
                        <p:tgtEl>
                          <p:spTgt spid="44"/>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44"/>
                        </p:tgtEl>
                        <p:attrNameLst>
                          <p:attrName>style.visibility</p:attrName>
                        </p:attrNameLst>
                      </p:cBhvr>
                      <p:to>
                        <p:strVal val="visible"/>
                      </p:to>
                    </p:set>
                    <p:animEffect transition="in" filter="fade">
                      <p:cBhvr>
                        <p:cTn dur="500"/>
                        <p:tgtEl>
                          <p:spTgt spid="44"/>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44"/>
                        </p:tgtEl>
                        <p:attrNameLst>
                          <p:attrName>style.visibility</p:attrName>
                        </p:attrNameLst>
                      </p:cBhvr>
                      <p:to>
                        <p:strVal val="visible"/>
                      </p:to>
                    </p:set>
                    <p:animEffect transition="in" filter="fade">
                      <p:cBhvr>
                        <p:cTn dur="500"/>
                        <p:tgtEl>
                          <p:spTgt spid="44"/>
                        </p:tgtEl>
                      </p:cBhvr>
                    </p:animEffect>
                  </p:childTnLst>
                </p:cTn>
              </p:par>
            </p:tnLst>
          </p:tmpl>
        </p:tmplLst>
      </p:bldP>
      <p:bldP spid="45" grpId="0" build="p">
        <p:tmplLst>
          <p:tmpl lvl="1">
            <p:tnLst>
              <p:par>
                <p:cTn presetID="10" presetClass="entr" presetSubtype="0" fill="hold" nodeType="afterEffect">
                  <p:stCondLst>
                    <p:cond delay="0"/>
                  </p:st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userDrawn="1">
  <p:cSld name="11_Title Slide">
    <p:spTree>
      <p:nvGrpSpPr>
        <p:cNvPr id="1" name=""/>
        <p:cNvGrpSpPr/>
        <p:nvPr/>
      </p:nvGrpSpPr>
      <p:grpSpPr>
        <a:xfrm>
          <a:off x="0" y="0"/>
          <a:ext cx="0" cy="0"/>
          <a:chOff x="0" y="0"/>
          <a:chExt cx="0" cy="0"/>
        </a:xfrm>
      </p:grpSpPr>
      <p:sp>
        <p:nvSpPr>
          <p:cNvPr id="5" name="Text Box 3"/>
          <p:cNvSpPr txBox="1">
            <a:spLocks noChangeArrowheads="1"/>
          </p:cNvSpPr>
          <p:nvPr/>
        </p:nvSpPr>
        <p:spPr bwMode="auto">
          <a:xfrm>
            <a:off x="8275638" y="6578600"/>
            <a:ext cx="566737" cy="182563"/>
          </a:xfrm>
          <a:prstGeom prst="rect">
            <a:avLst/>
          </a:prstGeom>
          <a:noFill/>
          <a:ln w="9525">
            <a:noFill/>
            <a:miter lim="800000"/>
            <a:headEnd/>
            <a:tailEnd/>
          </a:ln>
          <a:effectLst/>
        </p:spPr>
        <p:txBody>
          <a:bodyPr wrap="none" lIns="0" tIns="0" rIns="0" bIns="0">
            <a:spAutoFit/>
          </a:bodyPr>
          <a:lstStyle/>
          <a:p>
            <a:pPr eaLnBrk="0" hangingPunct="0">
              <a:defRPr/>
            </a:pPr>
            <a:r>
              <a:rPr lang="en-US" sz="1200" dirty="0">
                <a:solidFill>
                  <a:prstClr val="black"/>
                </a:solidFill>
                <a:ea typeface="ＭＳ Ｐゴシック" pitchFamily="26" charset="-128"/>
              </a:rPr>
              <a:t>Slide </a:t>
            </a:r>
            <a:fld id="{624C176B-EB30-4B85-8DCA-46F386273594}" type="slidenum">
              <a:rPr lang="en-US" sz="1200">
                <a:solidFill>
                  <a:prstClr val="black"/>
                </a:solidFill>
                <a:ea typeface="ＭＳ Ｐゴシック" pitchFamily="26" charset="-128"/>
              </a:rPr>
              <a:pPr eaLnBrk="0" hangingPunct="0">
                <a:defRPr/>
              </a:pPr>
              <a:t>‹#›</a:t>
            </a:fld>
            <a:endParaRPr lang="en-US" sz="1200" dirty="0">
              <a:solidFill>
                <a:prstClr val="black"/>
              </a:solidFill>
              <a:ea typeface="ＭＳ Ｐゴシック" pitchFamily="26" charset="-128"/>
            </a:endParaRPr>
          </a:p>
        </p:txBody>
      </p:sp>
      <p:sp>
        <p:nvSpPr>
          <p:cNvPr id="6" name="Text Box 4"/>
          <p:cNvSpPr txBox="1">
            <a:spLocks noChangeArrowheads="1"/>
          </p:cNvSpPr>
          <p:nvPr/>
        </p:nvSpPr>
        <p:spPr bwMode="auto">
          <a:xfrm>
            <a:off x="744538" y="6554788"/>
            <a:ext cx="1779587" cy="182562"/>
          </a:xfrm>
          <a:prstGeom prst="rect">
            <a:avLst/>
          </a:prstGeom>
          <a:noFill/>
          <a:ln w="9525">
            <a:noFill/>
            <a:miter lim="800000"/>
            <a:headEnd/>
            <a:tailEnd/>
          </a:ln>
          <a:effectLst/>
        </p:spPr>
        <p:txBody>
          <a:bodyPr wrap="none" lIns="0" tIns="0" rIns="0" bIns="0">
            <a:spAutoFit/>
          </a:bodyPr>
          <a:lstStyle/>
          <a:p>
            <a:pPr eaLnBrk="0" hangingPunct="0">
              <a:defRPr/>
            </a:pPr>
            <a:r>
              <a:rPr lang="en-US" sz="1200" dirty="0">
                <a:solidFill>
                  <a:prstClr val="black"/>
                </a:solidFill>
                <a:ea typeface="ＭＳ Ｐゴシック" pitchFamily="26" charset="-128"/>
              </a:rPr>
              <a:t>Proprietary &amp; Confidential </a:t>
            </a:r>
          </a:p>
        </p:txBody>
      </p:sp>
      <p:sp>
        <p:nvSpPr>
          <p:cNvPr id="7" name="Rectangle 7"/>
          <p:cNvSpPr>
            <a:spLocks noChangeArrowheads="1"/>
          </p:cNvSpPr>
          <p:nvPr userDrawn="1"/>
        </p:nvSpPr>
        <p:spPr bwMode="auto">
          <a:xfrm>
            <a:off x="2590800" y="1588"/>
            <a:ext cx="6553200" cy="1303337"/>
          </a:xfrm>
          <a:prstGeom prst="rect">
            <a:avLst/>
          </a:prstGeom>
          <a:solidFill>
            <a:srgbClr val="018749"/>
          </a:solidFill>
          <a:ln w="9525">
            <a:noFill/>
            <a:miter lim="800000"/>
            <a:headEnd/>
            <a:tailEnd/>
          </a:ln>
          <a:effectLst/>
        </p:spPr>
        <p:txBody>
          <a:bodyPr wrap="none" anchor="ctr"/>
          <a:lstStyle/>
          <a:p>
            <a:pPr algn="ctr">
              <a:tabLst>
                <a:tab pos="628650" algn="l"/>
              </a:tabLst>
              <a:defRPr/>
            </a:pPr>
            <a:endParaRPr lang="en-US" sz="2800" dirty="0">
              <a:solidFill>
                <a:prstClr val="white"/>
              </a:solidFill>
              <a:ea typeface="ＭＳ Ｐゴシック" pitchFamily="26" charset="-128"/>
            </a:endParaRPr>
          </a:p>
        </p:txBody>
      </p:sp>
      <p:sp>
        <p:nvSpPr>
          <p:cNvPr id="8" name="Rectangle 7"/>
          <p:cNvSpPr>
            <a:spLocks noChangeArrowheads="1"/>
          </p:cNvSpPr>
          <p:nvPr userDrawn="1"/>
        </p:nvSpPr>
        <p:spPr bwMode="auto">
          <a:xfrm>
            <a:off x="0" y="6553200"/>
            <a:ext cx="9144000" cy="304800"/>
          </a:xfrm>
          <a:prstGeom prst="rect">
            <a:avLst/>
          </a:prstGeom>
          <a:solidFill>
            <a:srgbClr val="00A160"/>
          </a:solidFill>
          <a:ln w="9525">
            <a:noFill/>
            <a:miter lim="800000"/>
            <a:headEnd/>
            <a:tailEnd/>
          </a:ln>
          <a:effectLst/>
        </p:spPr>
        <p:txBody>
          <a:bodyPr wrap="none" anchor="ctr"/>
          <a:lstStyle/>
          <a:p>
            <a:pPr>
              <a:tabLst>
                <a:tab pos="171450" algn="l"/>
              </a:tabLst>
              <a:defRPr/>
            </a:pPr>
            <a:r>
              <a:rPr lang="en-US" sz="900" dirty="0">
                <a:solidFill>
                  <a:prstClr val="white"/>
                </a:solidFill>
                <a:ea typeface="ＭＳ Ｐゴシック" pitchFamily="26" charset="-128"/>
              </a:rPr>
              <a:t>    	Proprietary and Confidential</a:t>
            </a:r>
          </a:p>
        </p:txBody>
      </p:sp>
      <p:sp>
        <p:nvSpPr>
          <p:cNvPr id="9" name="Rectangle 11"/>
          <p:cNvSpPr>
            <a:spLocks noChangeArrowheads="1"/>
          </p:cNvSpPr>
          <p:nvPr userDrawn="1"/>
        </p:nvSpPr>
        <p:spPr bwMode="auto">
          <a:xfrm>
            <a:off x="2590800" y="1298575"/>
            <a:ext cx="6553200" cy="5254625"/>
          </a:xfrm>
          <a:prstGeom prst="rect">
            <a:avLst/>
          </a:prstGeom>
          <a:solidFill>
            <a:srgbClr val="0C2E82"/>
          </a:solidFill>
          <a:ln w="9525">
            <a:noFill/>
            <a:miter lim="800000"/>
            <a:headEnd/>
            <a:tailEnd/>
          </a:ln>
          <a:effectLst/>
        </p:spPr>
        <p:txBody>
          <a:bodyPr wrap="none" anchor="ctr"/>
          <a:lstStyle/>
          <a:p>
            <a:pPr eaLnBrk="0" hangingPunct="0">
              <a:defRPr/>
            </a:pPr>
            <a:endParaRPr lang="en-US" dirty="0">
              <a:solidFill>
                <a:prstClr val="black"/>
              </a:solidFill>
              <a:ea typeface="ＭＳ Ｐゴシック" pitchFamily="26" charset="-128"/>
            </a:endParaRPr>
          </a:p>
        </p:txBody>
      </p:sp>
      <p:pic>
        <p:nvPicPr>
          <p:cNvPr id="10" name="Picture 14" descr="MedSpeed Logo Final"/>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49225" y="134938"/>
            <a:ext cx="2249488" cy="1057275"/>
          </a:xfrm>
          <a:prstGeom prst="rect">
            <a:avLst/>
          </a:prstGeom>
          <a:solidFill>
            <a:srgbClr val="C1C9E3">
              <a:alpha val="50195"/>
            </a:srgbClr>
          </a:solidFill>
          <a:ln w="9525">
            <a:noFill/>
            <a:miter lim="800000"/>
            <a:headEnd/>
            <a:tailEnd/>
          </a:ln>
        </p:spPr>
      </p:pic>
      <p:sp>
        <p:nvSpPr>
          <p:cNvPr id="11" name="Rectangle 7"/>
          <p:cNvSpPr>
            <a:spLocks noChangeArrowheads="1"/>
          </p:cNvSpPr>
          <p:nvPr userDrawn="1"/>
        </p:nvSpPr>
        <p:spPr bwMode="auto">
          <a:xfrm>
            <a:off x="0" y="1295400"/>
            <a:ext cx="2590800" cy="5257800"/>
          </a:xfrm>
          <a:prstGeom prst="rect">
            <a:avLst/>
          </a:prstGeom>
          <a:solidFill>
            <a:srgbClr val="C1C9E3">
              <a:alpha val="50000"/>
            </a:srgbClr>
          </a:solidFill>
          <a:ln w="25400">
            <a:noFill/>
            <a:miter lim="800000"/>
            <a:headEnd/>
            <a:tailEnd/>
          </a:ln>
        </p:spPr>
        <p:txBody>
          <a:bodyPr anchor="ctr"/>
          <a:lstStyle/>
          <a:p>
            <a:pPr algn="ctr">
              <a:defRPr/>
            </a:pPr>
            <a:endParaRPr lang="en-US" dirty="0">
              <a:solidFill>
                <a:prstClr val="white"/>
              </a:solidFill>
            </a:endParaRPr>
          </a:p>
        </p:txBody>
      </p:sp>
      <p:sp>
        <p:nvSpPr>
          <p:cNvPr id="225282" name="Rectangle 2"/>
          <p:cNvSpPr>
            <a:spLocks noGrp="1" noChangeArrowheads="1"/>
          </p:cNvSpPr>
          <p:nvPr>
            <p:ph type="subTitle" idx="1"/>
          </p:nvPr>
        </p:nvSpPr>
        <p:spPr>
          <a:xfrm>
            <a:off x="3238500" y="3886200"/>
            <a:ext cx="5715000" cy="952500"/>
          </a:xfrm>
          <a:prstGeom prst="rect">
            <a:avLst/>
          </a:prstGeom>
        </p:spPr>
        <p:txBody>
          <a:bodyPr>
            <a:normAutofit/>
          </a:bodyPr>
          <a:lstStyle>
            <a:lvl1pPr marL="0" indent="0" algn="ctr">
              <a:buFontTx/>
              <a:buNone/>
              <a:defRPr sz="2400">
                <a:solidFill>
                  <a:schemeClr val="bg1"/>
                </a:solidFill>
                <a:latin typeface="Arial" pitchFamily="34" charset="0"/>
                <a:cs typeface="Arial" pitchFamily="34" charset="0"/>
              </a:defRPr>
            </a:lvl1pPr>
          </a:lstStyle>
          <a:p>
            <a:r>
              <a:rPr lang="en-US" dirty="0"/>
              <a:t>Click to edit Master </a:t>
            </a:r>
            <a:r>
              <a:rPr lang="en-US" dirty="0" smtClean="0"/>
              <a:t>subtitle</a:t>
            </a:r>
            <a:endParaRPr lang="en-US" dirty="0"/>
          </a:p>
        </p:txBody>
      </p:sp>
      <p:sp>
        <p:nvSpPr>
          <p:cNvPr id="225286" name="Rectangle 6"/>
          <p:cNvSpPr>
            <a:spLocks noGrp="1" noChangeArrowheads="1"/>
          </p:cNvSpPr>
          <p:nvPr>
            <p:ph type="ctrTitle"/>
          </p:nvPr>
        </p:nvSpPr>
        <p:spPr>
          <a:xfrm>
            <a:off x="3200400" y="2130425"/>
            <a:ext cx="5753100" cy="1470025"/>
          </a:xfrm>
          <a:prstGeom prst="rect">
            <a:avLst/>
          </a:prstGeom>
        </p:spPr>
        <p:txBody>
          <a:bodyPr>
            <a:normAutofit/>
          </a:bodyPr>
          <a:lstStyle>
            <a:lvl1pPr>
              <a:defRPr sz="3200">
                <a:solidFill>
                  <a:schemeClr val="bg1"/>
                </a:solidFill>
                <a:latin typeface="Arial" pitchFamily="34" charset="0"/>
                <a:cs typeface="Arial" pitchFamily="34" charset="0"/>
              </a:defRPr>
            </a:lvl1pPr>
          </a:lstStyle>
          <a:p>
            <a:r>
              <a:rPr lang="en-US" dirty="0"/>
              <a:t>Click to edit Master </a:t>
            </a:r>
            <a:r>
              <a:rPr lang="en-US" dirty="0" smtClean="0"/>
              <a:t>title</a:t>
            </a:r>
            <a:endParaRPr lang="en-US" dirty="0"/>
          </a:p>
        </p:txBody>
      </p:sp>
      <p:sp>
        <p:nvSpPr>
          <p:cNvPr id="17" name="Content Placeholder 16"/>
          <p:cNvSpPr>
            <a:spLocks noGrp="1"/>
          </p:cNvSpPr>
          <p:nvPr>
            <p:ph sz="quarter" idx="10"/>
          </p:nvPr>
        </p:nvSpPr>
        <p:spPr>
          <a:xfrm>
            <a:off x="3238500" y="5219700"/>
            <a:ext cx="5676900" cy="1143000"/>
          </a:xfrm>
          <a:prstGeom prst="rect">
            <a:avLst/>
          </a:prstGeom>
        </p:spPr>
        <p:txBody>
          <a:bodyPr/>
          <a:lstStyle>
            <a:lvl1pPr algn="ctr">
              <a:buNone/>
              <a:defRPr sz="2000" baseline="0">
                <a:solidFill>
                  <a:schemeClr val="bg1"/>
                </a:solidFill>
                <a:latin typeface="Arial" pitchFamily="34" charset="0"/>
                <a:cs typeface="Arial" pitchFamily="34" charset="0"/>
              </a:defRPr>
            </a:lvl1pPr>
          </a:lstStyle>
          <a:p>
            <a:pPr lvl="0"/>
            <a:r>
              <a:rPr lang="en-US" dirty="0" smtClean="0"/>
              <a:t>Click to edit Master text styles</a:t>
            </a:r>
          </a:p>
        </p:txBody>
      </p:sp>
    </p:spTree>
    <p:extLst>
      <p:ext uri="{BB962C8B-B14F-4D97-AF65-F5344CB8AC3E}">
        <p14:creationId xmlns:p14="http://schemas.microsoft.com/office/powerpoint/2010/main" val="2480549534"/>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354661" y="766609"/>
            <a:ext cx="8454698" cy="5537888"/>
          </a:xfrm>
          <a:prstGeom prst="rect">
            <a:avLst/>
          </a:prstGeom>
        </p:spPr>
        <p:txBody>
          <a:bodyPr vert="horz"/>
          <a:lstStyle>
            <a:lvl1pPr>
              <a:defRPr sz="225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extBox 5"/>
          <p:cNvSpPr txBox="1"/>
          <p:nvPr userDrawn="1"/>
        </p:nvSpPr>
        <p:spPr>
          <a:xfrm>
            <a:off x="88200" y="6424511"/>
            <a:ext cx="5998265" cy="400110"/>
          </a:xfrm>
          <a:prstGeom prst="rect">
            <a:avLst/>
          </a:prstGeom>
          <a:noFill/>
        </p:spPr>
        <p:txBody>
          <a:bodyPr wrap="square" rtlCol="0">
            <a:spAutoFit/>
          </a:bodyPr>
          <a:lstStyle/>
          <a:p>
            <a:pPr>
              <a:defRPr/>
            </a:pPr>
            <a:r>
              <a:rPr lang="en-US" sz="1000" cap="all" dirty="0" smtClean="0">
                <a:solidFill>
                  <a:srgbClr val="BFBFBF"/>
                </a:solidFill>
                <a:latin typeface="Open Sans Semibold"/>
              </a:rPr>
              <a:t>Confidential and Propriety to Owens &amp; Minor Distribution, Inc.</a:t>
            </a:r>
          </a:p>
          <a:p>
            <a:endParaRPr lang="en-US" sz="1000" dirty="0">
              <a:solidFill>
                <a:srgbClr val="FFFFFF">
                  <a:lumMod val="75000"/>
                </a:srgbClr>
              </a:solidFill>
              <a:latin typeface="Open Sans Semibold"/>
            </a:endParaRPr>
          </a:p>
        </p:txBody>
      </p:sp>
      <p:sp>
        <p:nvSpPr>
          <p:cNvPr id="7" name="TextBox 6"/>
          <p:cNvSpPr txBox="1"/>
          <p:nvPr userDrawn="1"/>
        </p:nvSpPr>
        <p:spPr>
          <a:xfrm>
            <a:off x="8369450" y="6470677"/>
            <a:ext cx="774549" cy="338554"/>
          </a:xfrm>
          <a:prstGeom prst="rect">
            <a:avLst/>
          </a:prstGeom>
          <a:noFill/>
        </p:spPr>
        <p:txBody>
          <a:bodyPr wrap="square" rtlCol="0">
            <a:spAutoFit/>
          </a:bodyPr>
          <a:lstStyle/>
          <a:p>
            <a:fld id="{3D84F2F9-315C-FD42-A941-A992AC045A1A}" type="slidenum">
              <a:rPr lang="en-US" sz="1600" smtClean="0">
                <a:solidFill>
                  <a:srgbClr val="FFFFFF"/>
                </a:solidFill>
                <a:latin typeface="Open Sans Semibold"/>
              </a:rPr>
              <a:pPr/>
              <a:t>‹#›</a:t>
            </a:fld>
            <a:endParaRPr lang="en-US" sz="1600" dirty="0">
              <a:solidFill>
                <a:srgbClr val="FFFFFF"/>
              </a:solidFill>
              <a:latin typeface="Open Sans Semibold"/>
            </a:endParaRPr>
          </a:p>
        </p:txBody>
      </p:sp>
      <p:sp>
        <p:nvSpPr>
          <p:cNvPr id="8" name="Title 1"/>
          <p:cNvSpPr>
            <a:spLocks noGrp="1"/>
          </p:cNvSpPr>
          <p:nvPr>
            <p:ph type="title"/>
          </p:nvPr>
        </p:nvSpPr>
        <p:spPr>
          <a:xfrm>
            <a:off x="1155514" y="111716"/>
            <a:ext cx="6830246" cy="663599"/>
          </a:xfrm>
          <a:prstGeom prst="rect">
            <a:avLst/>
          </a:prstGeom>
        </p:spPr>
        <p:txBody>
          <a:bodyPr vert="horz"/>
          <a:lstStyle>
            <a:lvl1pPr algn="l">
              <a:defRPr sz="3000" b="1">
                <a:solidFill>
                  <a:srgbClr val="98002E"/>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426431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1_Venn">
    <p:spTree>
      <p:nvGrpSpPr>
        <p:cNvPr id="1" name=""/>
        <p:cNvGrpSpPr/>
        <p:nvPr/>
      </p:nvGrpSpPr>
      <p:grpSpPr>
        <a:xfrm>
          <a:off x="0" y="0"/>
          <a:ext cx="0" cy="0"/>
          <a:chOff x="0" y="0"/>
          <a:chExt cx="0" cy="0"/>
        </a:xfrm>
      </p:grpSpPr>
      <p:cxnSp>
        <p:nvCxnSpPr>
          <p:cNvPr id="50" name="Straight Connector 49"/>
          <p:cNvCxnSpPr/>
          <p:nvPr userDrawn="1"/>
        </p:nvCxnSpPr>
        <p:spPr>
          <a:xfrm>
            <a:off x="3220085" y="898525"/>
            <a:ext cx="0" cy="3273425"/>
          </a:xfrm>
          <a:prstGeom prst="line">
            <a:avLst/>
          </a:prstGeom>
          <a:ln w="12700">
            <a:solidFill>
              <a:schemeClr val="accent6"/>
            </a:solidFill>
          </a:ln>
          <a:effectLst/>
        </p:spPr>
        <p:style>
          <a:lnRef idx="2">
            <a:schemeClr val="accent1"/>
          </a:lnRef>
          <a:fillRef idx="0">
            <a:schemeClr val="accent1"/>
          </a:fillRef>
          <a:effectRef idx="1">
            <a:schemeClr val="accent1"/>
          </a:effectRef>
          <a:fontRef idx="minor">
            <a:schemeClr val="tx1"/>
          </a:fontRef>
        </p:style>
      </p:cxnSp>
      <p:cxnSp>
        <p:nvCxnSpPr>
          <p:cNvPr id="52" name="Straight Connector 51"/>
          <p:cNvCxnSpPr/>
          <p:nvPr userDrawn="1"/>
        </p:nvCxnSpPr>
        <p:spPr>
          <a:xfrm>
            <a:off x="6057900" y="898525"/>
            <a:ext cx="0" cy="3273425"/>
          </a:xfrm>
          <a:prstGeom prst="line">
            <a:avLst/>
          </a:prstGeom>
          <a:ln w="12700">
            <a:solidFill>
              <a:schemeClr val="accent6"/>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155514" y="68684"/>
            <a:ext cx="6830246" cy="663599"/>
          </a:xfrm>
          <a:prstGeom prst="rect">
            <a:avLst/>
          </a:prstGeom>
        </p:spPr>
        <p:txBody>
          <a:bodyPr vert="horz"/>
          <a:lstStyle>
            <a:lvl1pPr algn="l">
              <a:defRPr sz="3000" b="1">
                <a:solidFill>
                  <a:srgbClr val="98002E"/>
                </a:solidFill>
              </a:defRPr>
            </a:lvl1pPr>
          </a:lstStyle>
          <a:p>
            <a:r>
              <a:rPr lang="en-US" dirty="0" smtClean="0"/>
              <a:t>Click to edit Master title style</a:t>
            </a:r>
            <a:endParaRPr lang="en-US" dirty="0"/>
          </a:p>
        </p:txBody>
      </p:sp>
      <p:sp>
        <p:nvSpPr>
          <p:cNvPr id="32" name="Oval 31"/>
          <p:cNvSpPr/>
          <p:nvPr userDrawn="1"/>
        </p:nvSpPr>
        <p:spPr>
          <a:xfrm>
            <a:off x="4221903" y="4291317"/>
            <a:ext cx="2022276" cy="2022276"/>
          </a:xfrm>
          <a:prstGeom prst="ellipse">
            <a:avLst/>
          </a:prstGeom>
          <a:solidFill>
            <a:srgbClr val="A31635"/>
          </a:soli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 name="Oval 2"/>
          <p:cNvSpPr/>
          <p:nvPr userDrawn="1"/>
        </p:nvSpPr>
        <p:spPr>
          <a:xfrm>
            <a:off x="2897094" y="4291317"/>
            <a:ext cx="2022276" cy="2022276"/>
          </a:xfrm>
          <a:prstGeom prst="ellipse">
            <a:avLst/>
          </a:prstGeom>
          <a:solidFill>
            <a:schemeClr val="accent1"/>
          </a:soli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1" name="Oval 30"/>
          <p:cNvSpPr/>
          <p:nvPr userDrawn="1"/>
        </p:nvSpPr>
        <p:spPr>
          <a:xfrm>
            <a:off x="4221903" y="4291317"/>
            <a:ext cx="2022276" cy="2022276"/>
          </a:xfrm>
          <a:prstGeom prst="ellipse">
            <a:avLst/>
          </a:prstGeom>
          <a:solidFill>
            <a:srgbClr val="A31635">
              <a:alpha val="56000"/>
            </a:srgbClr>
          </a:soli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cxnSp>
        <p:nvCxnSpPr>
          <p:cNvPr id="6" name="Elbow Connector 5"/>
          <p:cNvCxnSpPr>
            <a:stCxn id="3" idx="2"/>
          </p:cNvCxnSpPr>
          <p:nvPr userDrawn="1"/>
        </p:nvCxnSpPr>
        <p:spPr>
          <a:xfrm rot="10800000">
            <a:off x="1771650" y="3956791"/>
            <a:ext cx="1125444" cy="1345665"/>
          </a:xfrm>
          <a:prstGeom prst="bentConnector2">
            <a:avLst/>
          </a:prstGeom>
          <a:ln>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38" name="Straight Connector 37"/>
          <p:cNvCxnSpPr/>
          <p:nvPr userDrawn="1"/>
        </p:nvCxnSpPr>
        <p:spPr>
          <a:xfrm flipV="1">
            <a:off x="4572000" y="3956791"/>
            <a:ext cx="0" cy="765809"/>
          </a:xfrm>
          <a:prstGeom prst="line">
            <a:avLst/>
          </a:prstGeom>
          <a:ln>
            <a:solidFill>
              <a:srgbClr val="BB193D"/>
            </a:solidFill>
          </a:ln>
          <a:effectLst/>
        </p:spPr>
        <p:style>
          <a:lnRef idx="2">
            <a:schemeClr val="accent1"/>
          </a:lnRef>
          <a:fillRef idx="0">
            <a:schemeClr val="accent1"/>
          </a:fillRef>
          <a:effectRef idx="1">
            <a:schemeClr val="accent1"/>
          </a:effectRef>
          <a:fontRef idx="minor">
            <a:schemeClr val="tx1"/>
          </a:fontRef>
        </p:style>
      </p:cxnSp>
      <p:cxnSp>
        <p:nvCxnSpPr>
          <p:cNvPr id="42" name="Elbow Connector 41"/>
          <p:cNvCxnSpPr>
            <a:stCxn id="32" idx="6"/>
          </p:cNvCxnSpPr>
          <p:nvPr userDrawn="1"/>
        </p:nvCxnSpPr>
        <p:spPr>
          <a:xfrm flipV="1">
            <a:off x="6244179" y="3956790"/>
            <a:ext cx="1222786" cy="1345665"/>
          </a:xfrm>
          <a:prstGeom prst="bentConnector2">
            <a:avLst/>
          </a:prstGeom>
          <a:ln>
            <a:solidFill>
              <a:srgbClr val="A31635"/>
            </a:solidFill>
          </a:ln>
          <a:effectLst/>
        </p:spPr>
        <p:style>
          <a:lnRef idx="2">
            <a:schemeClr val="accent1"/>
          </a:lnRef>
          <a:fillRef idx="0">
            <a:schemeClr val="accent1"/>
          </a:fillRef>
          <a:effectRef idx="1">
            <a:schemeClr val="accent1"/>
          </a:effectRef>
          <a:fontRef idx="minor">
            <a:schemeClr val="tx1"/>
          </a:fontRef>
        </p:style>
      </p:cxnSp>
      <p:sp>
        <p:nvSpPr>
          <p:cNvPr id="44" name="Rectangle 43"/>
          <p:cNvSpPr/>
          <p:nvPr userDrawn="1"/>
        </p:nvSpPr>
        <p:spPr>
          <a:xfrm>
            <a:off x="342900" y="3956790"/>
            <a:ext cx="2857500" cy="114300"/>
          </a:xfrm>
          <a:prstGeom prst="rect">
            <a:avLst/>
          </a:prstGeom>
          <a:solidFill>
            <a:schemeClr val="accent1"/>
          </a:soli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45" name="Rectangle 44"/>
          <p:cNvSpPr/>
          <p:nvPr userDrawn="1"/>
        </p:nvSpPr>
        <p:spPr>
          <a:xfrm>
            <a:off x="3200400" y="3956790"/>
            <a:ext cx="2857500" cy="114300"/>
          </a:xfrm>
          <a:prstGeom prst="rect">
            <a:avLst/>
          </a:prstGeom>
          <a:solidFill>
            <a:srgbClr val="BB193D"/>
          </a:soli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46" name="Rectangle 45"/>
          <p:cNvSpPr/>
          <p:nvPr userDrawn="1"/>
        </p:nvSpPr>
        <p:spPr>
          <a:xfrm>
            <a:off x="6038215" y="3956790"/>
            <a:ext cx="2857500" cy="114300"/>
          </a:xfrm>
          <a:prstGeom prst="rect">
            <a:avLst/>
          </a:prstGeom>
          <a:solidFill>
            <a:srgbClr val="A31635"/>
          </a:soli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8" name="Text Placeholder 7"/>
          <p:cNvSpPr>
            <a:spLocks noGrp="1"/>
          </p:cNvSpPr>
          <p:nvPr>
            <p:ph type="body" sz="quarter" idx="16"/>
          </p:nvPr>
        </p:nvSpPr>
        <p:spPr>
          <a:xfrm>
            <a:off x="342900" y="900113"/>
            <a:ext cx="2876550" cy="3271837"/>
          </a:xfrm>
          <a:prstGeom prst="rect">
            <a:avLst/>
          </a:prstGeom>
        </p:spPr>
        <p:txBody>
          <a:bodyPr/>
          <a:lstStyle>
            <a:lvl1pPr marL="0" indent="0">
              <a:buNone/>
              <a:defRPr sz="2400">
                <a:solidFill>
                  <a:schemeClr val="accent1"/>
                </a:solidFill>
              </a:defRPr>
            </a:lvl1pPr>
            <a:lvl2pPr marL="0" indent="0">
              <a:buNone/>
              <a:defRPr sz="2400">
                <a:solidFill>
                  <a:schemeClr val="tx2"/>
                </a:solidFill>
              </a:defRPr>
            </a:lvl2pPr>
            <a:lvl3pPr marL="231775" indent="-231775">
              <a:buClr>
                <a:schemeClr val="accent1"/>
              </a:buClr>
              <a:defRPr>
                <a:solidFill>
                  <a:schemeClr val="tx2"/>
                </a:solidFill>
              </a:defRPr>
            </a:lvl3pPr>
            <a:lvl4pPr marL="465138" indent="-233363">
              <a:buClr>
                <a:schemeClr val="accent1"/>
              </a:buClr>
              <a:defRPr>
                <a:solidFill>
                  <a:schemeClr val="tx2"/>
                </a:solidFill>
              </a:defRPr>
            </a:lvl4pPr>
            <a:lvl5pPr marL="682625" indent="-217488">
              <a:buClr>
                <a:schemeClr val="accent1"/>
              </a:buClr>
              <a:buFont typeface="Wingdings" panose="05000000000000000000" pitchFamily="2" charset="2"/>
              <a:buChar char="§"/>
              <a:defRPr>
                <a:solidFill>
                  <a:schemeClr val="tx2"/>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1" name="Text Placeholder 7"/>
          <p:cNvSpPr>
            <a:spLocks noGrp="1"/>
          </p:cNvSpPr>
          <p:nvPr>
            <p:ph type="body" sz="quarter" idx="17"/>
          </p:nvPr>
        </p:nvSpPr>
        <p:spPr>
          <a:xfrm>
            <a:off x="3219451" y="900113"/>
            <a:ext cx="2838450" cy="3271837"/>
          </a:xfrm>
          <a:prstGeom prst="rect">
            <a:avLst/>
          </a:prstGeom>
        </p:spPr>
        <p:txBody>
          <a:bodyPr/>
          <a:lstStyle>
            <a:lvl1pPr marL="0" indent="0">
              <a:buNone/>
              <a:defRPr sz="2400">
                <a:solidFill>
                  <a:schemeClr val="accent2"/>
                </a:solidFill>
              </a:defRPr>
            </a:lvl1pPr>
            <a:lvl2pPr marL="0" indent="0">
              <a:buNone/>
              <a:defRPr sz="2400">
                <a:solidFill>
                  <a:schemeClr val="tx2"/>
                </a:solidFill>
              </a:defRPr>
            </a:lvl2pPr>
            <a:lvl3pPr marL="231775" indent="-231775">
              <a:buClr>
                <a:schemeClr val="accent2"/>
              </a:buClr>
              <a:defRPr>
                <a:solidFill>
                  <a:schemeClr val="tx2"/>
                </a:solidFill>
              </a:defRPr>
            </a:lvl3pPr>
            <a:lvl4pPr marL="465138" indent="-233363">
              <a:buClr>
                <a:schemeClr val="accent2"/>
              </a:buClr>
              <a:defRPr>
                <a:solidFill>
                  <a:schemeClr val="tx2"/>
                </a:solidFill>
              </a:defRPr>
            </a:lvl4pPr>
            <a:lvl5pPr marL="682625" indent="-217488">
              <a:buClr>
                <a:schemeClr val="accent2"/>
              </a:buClr>
              <a:buFont typeface="Wingdings" panose="05000000000000000000" pitchFamily="2" charset="2"/>
              <a:buChar char="§"/>
              <a:defRPr>
                <a:solidFill>
                  <a:schemeClr val="tx2"/>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4" name="Text Placeholder 7"/>
          <p:cNvSpPr>
            <a:spLocks noGrp="1"/>
          </p:cNvSpPr>
          <p:nvPr>
            <p:ph type="body" sz="quarter" idx="18"/>
          </p:nvPr>
        </p:nvSpPr>
        <p:spPr>
          <a:xfrm>
            <a:off x="6057901" y="900113"/>
            <a:ext cx="2818128" cy="3271837"/>
          </a:xfrm>
          <a:prstGeom prst="rect">
            <a:avLst/>
          </a:prstGeom>
        </p:spPr>
        <p:txBody>
          <a:bodyPr/>
          <a:lstStyle>
            <a:lvl1pPr marL="0" indent="0">
              <a:buNone/>
              <a:defRPr sz="2400">
                <a:solidFill>
                  <a:schemeClr val="accent3"/>
                </a:solidFill>
              </a:defRPr>
            </a:lvl1pPr>
            <a:lvl2pPr marL="0" indent="0">
              <a:buNone/>
              <a:defRPr sz="2400">
                <a:solidFill>
                  <a:schemeClr val="tx2"/>
                </a:solidFill>
              </a:defRPr>
            </a:lvl2pPr>
            <a:lvl3pPr marL="231775" indent="-231775">
              <a:buClr>
                <a:schemeClr val="accent3"/>
              </a:buClr>
              <a:defRPr>
                <a:solidFill>
                  <a:schemeClr val="tx2"/>
                </a:solidFill>
              </a:defRPr>
            </a:lvl3pPr>
            <a:lvl4pPr marL="465138" indent="-233363">
              <a:buClr>
                <a:schemeClr val="accent3"/>
              </a:buClr>
              <a:defRPr>
                <a:solidFill>
                  <a:schemeClr val="tx2"/>
                </a:solidFill>
              </a:defRPr>
            </a:lvl4pPr>
            <a:lvl5pPr marL="682625" indent="-217488">
              <a:buClr>
                <a:schemeClr val="accent3"/>
              </a:buClr>
              <a:buFont typeface="Wingdings" panose="05000000000000000000" pitchFamily="2" charset="2"/>
              <a:buChar char="§"/>
              <a:defRPr>
                <a:solidFill>
                  <a:schemeClr val="tx2"/>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7" name="TextBox 16"/>
          <p:cNvSpPr txBox="1"/>
          <p:nvPr userDrawn="1"/>
        </p:nvSpPr>
        <p:spPr>
          <a:xfrm>
            <a:off x="88200" y="6424511"/>
            <a:ext cx="5998265" cy="400110"/>
          </a:xfrm>
          <a:prstGeom prst="rect">
            <a:avLst/>
          </a:prstGeom>
          <a:noFill/>
        </p:spPr>
        <p:txBody>
          <a:bodyPr wrap="square" rtlCol="0">
            <a:spAutoFit/>
          </a:bodyPr>
          <a:lstStyle/>
          <a:p>
            <a:pPr>
              <a:defRPr/>
            </a:pPr>
            <a:r>
              <a:rPr lang="en-US" sz="1000" cap="all" dirty="0" smtClean="0">
                <a:solidFill>
                  <a:srgbClr val="BFBFBF"/>
                </a:solidFill>
                <a:latin typeface="Open Sans Semibold"/>
              </a:rPr>
              <a:t>Confidential and Propriety to Owens &amp; Minor Distribution, Inc.</a:t>
            </a:r>
          </a:p>
          <a:p>
            <a:endParaRPr lang="en-US" sz="1000" dirty="0">
              <a:solidFill>
                <a:srgbClr val="FFFFFF">
                  <a:lumMod val="75000"/>
                </a:srgbClr>
              </a:solidFill>
              <a:latin typeface="Open Sans Semibold"/>
            </a:endParaRPr>
          </a:p>
        </p:txBody>
      </p:sp>
      <p:sp>
        <p:nvSpPr>
          <p:cNvPr id="18" name="TextBox 17"/>
          <p:cNvSpPr txBox="1"/>
          <p:nvPr userDrawn="1"/>
        </p:nvSpPr>
        <p:spPr>
          <a:xfrm>
            <a:off x="8369450" y="6470677"/>
            <a:ext cx="774549" cy="338554"/>
          </a:xfrm>
          <a:prstGeom prst="rect">
            <a:avLst/>
          </a:prstGeom>
          <a:noFill/>
        </p:spPr>
        <p:txBody>
          <a:bodyPr wrap="square" rtlCol="0">
            <a:spAutoFit/>
          </a:bodyPr>
          <a:lstStyle/>
          <a:p>
            <a:fld id="{3D84F2F9-315C-FD42-A941-A992AC045A1A}" type="slidenum">
              <a:rPr lang="en-US" sz="1600" smtClean="0">
                <a:solidFill>
                  <a:srgbClr val="FFFFFF"/>
                </a:solidFill>
                <a:latin typeface="Open Sans Semibold"/>
              </a:rPr>
              <a:pPr/>
              <a:t>‹#›</a:t>
            </a:fld>
            <a:endParaRPr lang="en-US" sz="1600" dirty="0">
              <a:solidFill>
                <a:srgbClr val="FFFFFF"/>
              </a:solidFill>
              <a:latin typeface="Open Sans Semibold"/>
            </a:endParaRPr>
          </a:p>
        </p:txBody>
      </p:sp>
    </p:spTree>
    <p:extLst>
      <p:ext uri="{BB962C8B-B14F-4D97-AF65-F5344CB8AC3E}">
        <p14:creationId xmlns:p14="http://schemas.microsoft.com/office/powerpoint/2010/main" val="2209365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p:cTn id="17" dur="500" fill="hold"/>
                                        <p:tgtEl>
                                          <p:spTgt spid="31"/>
                                        </p:tgtEl>
                                        <p:attrNameLst>
                                          <p:attrName>ppt_w</p:attrName>
                                        </p:attrNameLst>
                                      </p:cBhvr>
                                      <p:tavLst>
                                        <p:tav tm="0">
                                          <p:val>
                                            <p:fltVal val="0"/>
                                          </p:val>
                                        </p:tav>
                                        <p:tav tm="100000">
                                          <p:val>
                                            <p:strVal val="#ppt_w"/>
                                          </p:val>
                                        </p:tav>
                                      </p:tavLst>
                                    </p:anim>
                                    <p:anim calcmode="lin" valueType="num">
                                      <p:cBhvr>
                                        <p:cTn id="18" dur="500" fill="hold"/>
                                        <p:tgtEl>
                                          <p:spTgt spid="31"/>
                                        </p:tgtEl>
                                        <p:attrNameLst>
                                          <p:attrName>ppt_h</p:attrName>
                                        </p:attrNameLst>
                                      </p:cBhvr>
                                      <p:tavLst>
                                        <p:tav tm="0">
                                          <p:val>
                                            <p:fltVal val="0"/>
                                          </p:val>
                                        </p:tav>
                                        <p:tav tm="100000">
                                          <p:val>
                                            <p:strVal val="#ppt_h"/>
                                          </p:val>
                                        </p:tav>
                                      </p:tavLst>
                                    </p:anim>
                                    <p:animEffect transition="in" filter="fade">
                                      <p:cBhvr>
                                        <p:cTn id="19" dur="500"/>
                                        <p:tgtEl>
                                          <p:spTgt spid="31"/>
                                        </p:tgtEl>
                                      </p:cBhvr>
                                    </p:animEffect>
                                  </p:childTnLst>
                                </p:cTn>
                              </p:par>
                            </p:childTnLst>
                          </p:cTn>
                        </p:par>
                        <p:par>
                          <p:cTn id="20" fill="hold">
                            <p:stCondLst>
                              <p:cond delay="500"/>
                            </p:stCondLst>
                            <p:childTnLst>
                              <p:par>
                                <p:cTn id="21" presetID="22" presetClass="entr" presetSubtype="2" fill="hold"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ipe(right)">
                                      <p:cBhvr>
                                        <p:cTn id="23" dur="500"/>
                                        <p:tgtEl>
                                          <p:spTgt spid="6"/>
                                        </p:tgtEl>
                                      </p:cBhvr>
                                    </p:animEffect>
                                  </p:childTnLst>
                                </p:cTn>
                              </p:par>
                              <p:par>
                                <p:cTn id="24" presetID="22" presetClass="entr" presetSubtype="4" fill="hold" nodeType="withEffect">
                                  <p:stCondLst>
                                    <p:cond delay="0"/>
                                  </p:stCondLst>
                                  <p:childTnLst>
                                    <p:set>
                                      <p:cBhvr>
                                        <p:cTn id="25" dur="1" fill="hold">
                                          <p:stCondLst>
                                            <p:cond delay="0"/>
                                          </p:stCondLst>
                                        </p:cTn>
                                        <p:tgtEl>
                                          <p:spTgt spid="38"/>
                                        </p:tgtEl>
                                        <p:attrNameLst>
                                          <p:attrName>style.visibility</p:attrName>
                                        </p:attrNameLst>
                                      </p:cBhvr>
                                      <p:to>
                                        <p:strVal val="visible"/>
                                      </p:to>
                                    </p:set>
                                    <p:animEffect transition="in" filter="wipe(down)">
                                      <p:cBhvr>
                                        <p:cTn id="26" dur="500"/>
                                        <p:tgtEl>
                                          <p:spTgt spid="38"/>
                                        </p:tgtEl>
                                      </p:cBhvr>
                                    </p:animEffect>
                                  </p:childTnLst>
                                </p:cTn>
                              </p:par>
                              <p:par>
                                <p:cTn id="27" presetID="22" presetClass="entr" presetSubtype="8" fill="hold" nodeType="withEffect">
                                  <p:stCondLst>
                                    <p:cond delay="0"/>
                                  </p:stCondLst>
                                  <p:childTnLst>
                                    <p:set>
                                      <p:cBhvr>
                                        <p:cTn id="28" dur="1" fill="hold">
                                          <p:stCondLst>
                                            <p:cond delay="0"/>
                                          </p:stCondLst>
                                        </p:cTn>
                                        <p:tgtEl>
                                          <p:spTgt spid="42"/>
                                        </p:tgtEl>
                                        <p:attrNameLst>
                                          <p:attrName>style.visibility</p:attrName>
                                        </p:attrNameLst>
                                      </p:cBhvr>
                                      <p:to>
                                        <p:strVal val="visible"/>
                                      </p:to>
                                    </p:set>
                                    <p:animEffect transition="in" filter="wipe(left)">
                                      <p:cBhvr>
                                        <p:cTn id="29" dur="500"/>
                                        <p:tgtEl>
                                          <p:spTgt spid="42"/>
                                        </p:tgtEl>
                                      </p:cBhvr>
                                    </p:animEffect>
                                  </p:childTnLst>
                                </p:cTn>
                              </p:par>
                            </p:childTnLst>
                          </p:cTn>
                        </p:par>
                        <p:par>
                          <p:cTn id="30" fill="hold">
                            <p:stCondLst>
                              <p:cond delay="1000"/>
                            </p:stCondLst>
                            <p:childTnLst>
                              <p:par>
                                <p:cTn id="31" presetID="16" presetClass="entr" presetSubtype="37" fill="hold" grpId="0" nodeType="afterEffect">
                                  <p:stCondLst>
                                    <p:cond delay="0"/>
                                  </p:stCondLst>
                                  <p:childTnLst>
                                    <p:set>
                                      <p:cBhvr>
                                        <p:cTn id="32" dur="1" fill="hold">
                                          <p:stCondLst>
                                            <p:cond delay="0"/>
                                          </p:stCondLst>
                                        </p:cTn>
                                        <p:tgtEl>
                                          <p:spTgt spid="44"/>
                                        </p:tgtEl>
                                        <p:attrNameLst>
                                          <p:attrName>style.visibility</p:attrName>
                                        </p:attrNameLst>
                                      </p:cBhvr>
                                      <p:to>
                                        <p:strVal val="visible"/>
                                      </p:to>
                                    </p:set>
                                    <p:animEffect transition="in" filter="barn(outVertical)">
                                      <p:cBhvr>
                                        <p:cTn id="33" dur="500"/>
                                        <p:tgtEl>
                                          <p:spTgt spid="44"/>
                                        </p:tgtEl>
                                      </p:cBhvr>
                                    </p:animEffect>
                                  </p:childTnLst>
                                </p:cTn>
                              </p:par>
                              <p:par>
                                <p:cTn id="34" presetID="16" presetClass="entr" presetSubtype="37" fill="hold" grpId="0" nodeType="withEffect">
                                  <p:stCondLst>
                                    <p:cond delay="0"/>
                                  </p:stCondLst>
                                  <p:childTnLst>
                                    <p:set>
                                      <p:cBhvr>
                                        <p:cTn id="35" dur="1" fill="hold">
                                          <p:stCondLst>
                                            <p:cond delay="0"/>
                                          </p:stCondLst>
                                        </p:cTn>
                                        <p:tgtEl>
                                          <p:spTgt spid="45"/>
                                        </p:tgtEl>
                                        <p:attrNameLst>
                                          <p:attrName>style.visibility</p:attrName>
                                        </p:attrNameLst>
                                      </p:cBhvr>
                                      <p:to>
                                        <p:strVal val="visible"/>
                                      </p:to>
                                    </p:set>
                                    <p:animEffect transition="in" filter="barn(outVertical)">
                                      <p:cBhvr>
                                        <p:cTn id="36" dur="500"/>
                                        <p:tgtEl>
                                          <p:spTgt spid="45"/>
                                        </p:tgtEl>
                                      </p:cBhvr>
                                    </p:animEffect>
                                  </p:childTnLst>
                                </p:cTn>
                              </p:par>
                              <p:par>
                                <p:cTn id="37" presetID="16" presetClass="entr" presetSubtype="37" fill="hold" grpId="0" nodeType="withEffect">
                                  <p:stCondLst>
                                    <p:cond delay="0"/>
                                  </p:stCondLst>
                                  <p:childTnLst>
                                    <p:set>
                                      <p:cBhvr>
                                        <p:cTn id="38" dur="1" fill="hold">
                                          <p:stCondLst>
                                            <p:cond delay="0"/>
                                          </p:stCondLst>
                                        </p:cTn>
                                        <p:tgtEl>
                                          <p:spTgt spid="46"/>
                                        </p:tgtEl>
                                        <p:attrNameLst>
                                          <p:attrName>style.visibility</p:attrName>
                                        </p:attrNameLst>
                                      </p:cBhvr>
                                      <p:to>
                                        <p:strVal val="visible"/>
                                      </p:to>
                                    </p:set>
                                    <p:animEffect transition="in" filter="barn(outVertical)">
                                      <p:cBhvr>
                                        <p:cTn id="39" dur="500"/>
                                        <p:tgtEl>
                                          <p:spTgt spid="46"/>
                                        </p:tgtEl>
                                      </p:cBhvr>
                                    </p:animEffect>
                                  </p:childTnLst>
                                </p:cTn>
                              </p:par>
                              <p:par>
                                <p:cTn id="40" presetID="10" presetClass="entr" presetSubtype="0" fill="hold" nodeType="withEffect">
                                  <p:stCondLst>
                                    <p:cond delay="0"/>
                                  </p:stCondLst>
                                  <p:childTnLst>
                                    <p:set>
                                      <p:cBhvr>
                                        <p:cTn id="41" dur="1" fill="hold">
                                          <p:stCondLst>
                                            <p:cond delay="0"/>
                                          </p:stCondLst>
                                        </p:cTn>
                                        <p:tgtEl>
                                          <p:spTgt spid="52"/>
                                        </p:tgtEl>
                                        <p:attrNameLst>
                                          <p:attrName>style.visibility</p:attrName>
                                        </p:attrNameLst>
                                      </p:cBhvr>
                                      <p:to>
                                        <p:strVal val="visible"/>
                                      </p:to>
                                    </p:set>
                                    <p:animEffect transition="in" filter="fade">
                                      <p:cBhvr>
                                        <p:cTn id="42" dur="500"/>
                                        <p:tgtEl>
                                          <p:spTgt spid="52"/>
                                        </p:tgtEl>
                                      </p:cBhvr>
                                    </p:animEffect>
                                  </p:childTnLst>
                                </p:cTn>
                              </p:par>
                              <p:par>
                                <p:cTn id="43" presetID="10" presetClass="entr" presetSubtype="0" fill="hold" nodeType="withEffect">
                                  <p:stCondLst>
                                    <p:cond delay="0"/>
                                  </p:stCondLst>
                                  <p:childTnLst>
                                    <p:set>
                                      <p:cBhvr>
                                        <p:cTn id="44" dur="1" fill="hold">
                                          <p:stCondLst>
                                            <p:cond delay="0"/>
                                          </p:stCondLst>
                                        </p:cTn>
                                        <p:tgtEl>
                                          <p:spTgt spid="50"/>
                                        </p:tgtEl>
                                        <p:attrNameLst>
                                          <p:attrName>style.visibility</p:attrName>
                                        </p:attrNameLst>
                                      </p:cBhvr>
                                      <p:to>
                                        <p:strVal val="visible"/>
                                      </p:to>
                                    </p:set>
                                    <p:animEffect transition="in" filter="fade">
                                      <p:cBhvr>
                                        <p:cTn id="45" dur="500"/>
                                        <p:tgtEl>
                                          <p:spTgt spid="50"/>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8"/>
                                        </p:tgtEl>
                                        <p:attrNameLst>
                                          <p:attrName>style.visibility</p:attrName>
                                        </p:attrNameLst>
                                      </p:cBhvr>
                                      <p:to>
                                        <p:strVal val="visible"/>
                                      </p:to>
                                    </p:set>
                                    <p:animEffect transition="in" filter="fade">
                                      <p:cBhvr>
                                        <p:cTn id="50" dur="500"/>
                                        <p:tgtEl>
                                          <p:spTgt spid="8"/>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Effect transition="in" filter="fade">
                                      <p:cBhvr>
                                        <p:cTn id="53" dur="500"/>
                                        <p:tgtEl>
                                          <p:spTgt spid="21"/>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24"/>
                                        </p:tgtEl>
                                        <p:attrNameLst>
                                          <p:attrName>style.visibility</p:attrName>
                                        </p:attrNameLst>
                                      </p:cBhvr>
                                      <p:to>
                                        <p:strVal val="visible"/>
                                      </p:to>
                                    </p:set>
                                    <p:animEffect transition="in" filter="fade">
                                      <p:cBhvr>
                                        <p:cTn id="56"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 grpId="0" animBg="1"/>
      <p:bldP spid="31" grpId="0" animBg="1"/>
      <p:bldP spid="44" grpId="0" animBg="1"/>
      <p:bldP spid="45" grpId="0" animBg="1"/>
      <p:bldP spid="46" grpId="0" animBg="1"/>
      <p:bldP spid="8" grpId="0">
        <p:tmplLst>
          <p:tmpl>
            <p:tnLst>
              <p:par>
                <p:cTn presetID="10" presetClass="entr" presetSubtype="0" fill="hold" nodeType="clickEffect">
                  <p:stCondLst>
                    <p:cond delay="0"/>
                  </p:st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P spid="21" grpId="0">
        <p:tmplLst>
          <p:tmpl>
            <p:tnLst>
              <p:par>
                <p:cTn presetID="10" presetClass="entr" presetSubtype="0" fill="hold" nodeType="withEffect">
                  <p:stCondLst>
                    <p:cond delay="0"/>
                  </p:stCondLst>
                  <p:childTnLst>
                    <p:set>
                      <p:cBhvr>
                        <p:cTn dur="1" fill="hold">
                          <p:stCondLst>
                            <p:cond delay="0"/>
                          </p:stCondLst>
                        </p:cTn>
                        <p:tgtEl>
                          <p:spTgt spid="21"/>
                        </p:tgtEl>
                        <p:attrNameLst>
                          <p:attrName>style.visibility</p:attrName>
                        </p:attrNameLst>
                      </p:cBhvr>
                      <p:to>
                        <p:strVal val="visible"/>
                      </p:to>
                    </p:set>
                    <p:animEffect transition="in" filter="fade">
                      <p:cBhvr>
                        <p:cTn dur="500"/>
                        <p:tgtEl>
                          <p:spTgt spid="21"/>
                        </p:tgtEl>
                      </p:cBhvr>
                    </p:animEffect>
                  </p:childTnLst>
                </p:cTn>
              </p:par>
            </p:tnLst>
          </p:tmpl>
        </p:tmplLst>
      </p:bldP>
      <p:bldP spid="24" grpId="0">
        <p:tmplLst>
          <p:tmpl>
            <p:tnLst>
              <p:par>
                <p:cTn presetID="10" presetClass="entr" presetSubtype="0" fill="hold" nodeType="withEffect">
                  <p:stCondLst>
                    <p:cond delay="0"/>
                  </p:stCondLst>
                  <p:childTnLst>
                    <p:set>
                      <p:cBhvr>
                        <p:cTn dur="1" fill="hold">
                          <p:stCondLst>
                            <p:cond delay="0"/>
                          </p:stCondLst>
                        </p:cTn>
                        <p:tgtEl>
                          <p:spTgt spid="24"/>
                        </p:tgtEl>
                        <p:attrNameLst>
                          <p:attrName>style.visibility</p:attrName>
                        </p:attrNameLst>
                      </p:cBhvr>
                      <p:to>
                        <p:strVal val="visible"/>
                      </p:to>
                    </p:set>
                    <p:animEffect transition="in" filter="fade">
                      <p:cBhvr>
                        <p:cTn dur="500"/>
                        <p:tgtEl>
                          <p:spTgt spid="24"/>
                        </p:tgtEl>
                      </p:cBhvr>
                    </p:animEffect>
                  </p:childTnLst>
                </p:cTn>
              </p:par>
            </p:tnLst>
          </p:tmpl>
        </p:tmplLst>
      </p:bldP>
    </p:bld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2_Agenda ">
    <p:spTree>
      <p:nvGrpSpPr>
        <p:cNvPr id="1" name=""/>
        <p:cNvGrpSpPr/>
        <p:nvPr/>
      </p:nvGrpSpPr>
      <p:grpSpPr>
        <a:xfrm>
          <a:off x="0" y="0"/>
          <a:ext cx="0" cy="0"/>
          <a:chOff x="0" y="0"/>
          <a:chExt cx="0" cy="0"/>
        </a:xfrm>
      </p:grpSpPr>
      <p:sp>
        <p:nvSpPr>
          <p:cNvPr id="2" name="Title 1"/>
          <p:cNvSpPr>
            <a:spLocks noGrp="1"/>
          </p:cNvSpPr>
          <p:nvPr>
            <p:ph type="title"/>
          </p:nvPr>
        </p:nvSpPr>
        <p:spPr>
          <a:xfrm>
            <a:off x="1155514" y="68684"/>
            <a:ext cx="6830246" cy="663599"/>
          </a:xfrm>
          <a:prstGeom prst="rect">
            <a:avLst/>
          </a:prstGeom>
        </p:spPr>
        <p:txBody>
          <a:bodyPr vert="horz"/>
          <a:lstStyle>
            <a:lvl1pPr algn="l">
              <a:defRPr sz="3000" b="1">
                <a:solidFill>
                  <a:srgbClr val="98002E"/>
                </a:solidFill>
              </a:defRPr>
            </a:lvl1pPr>
          </a:lstStyle>
          <a:p>
            <a:r>
              <a:rPr lang="en-US" dirty="0" smtClean="0"/>
              <a:t>Click to edit Master title style</a:t>
            </a:r>
            <a:endParaRPr lang="en-US" dirty="0"/>
          </a:p>
        </p:txBody>
      </p:sp>
      <p:sp>
        <p:nvSpPr>
          <p:cNvPr id="6" name="Text Placeholder 3"/>
          <p:cNvSpPr>
            <a:spLocks noGrp="1"/>
          </p:cNvSpPr>
          <p:nvPr>
            <p:ph type="body" sz="quarter" idx="10"/>
          </p:nvPr>
        </p:nvSpPr>
        <p:spPr>
          <a:xfrm>
            <a:off x="354662" y="910097"/>
            <a:ext cx="8452788" cy="5245768"/>
          </a:xfrm>
          <a:prstGeom prst="rect">
            <a:avLst/>
          </a:prstGeom>
          <a:solidFill>
            <a:schemeClr val="bg1">
              <a:lumMod val="95000"/>
            </a:schemeClr>
          </a:solidFill>
          <a:ln w="19050">
            <a:solidFill>
              <a:schemeClr val="accent1"/>
            </a:solidFill>
          </a:ln>
        </p:spPr>
        <p:txBody>
          <a:bodyPr vert="horz" lIns="182880" tIns="91440"/>
          <a:lstStyle>
            <a:lvl1pPr marL="344488" indent="-344488">
              <a:spcBef>
                <a:spcPts val="1200"/>
              </a:spcBef>
              <a:buClr>
                <a:schemeClr val="accent1"/>
              </a:buClr>
              <a:buFont typeface="+mj-lt"/>
              <a:buAutoNum type="arabicPeriod"/>
              <a:defRPr sz="2000" b="1">
                <a:solidFill>
                  <a:schemeClr val="accent1"/>
                </a:solidFill>
              </a:defRPr>
            </a:lvl1pPr>
            <a:lvl2pPr marL="344488" indent="0">
              <a:buClr>
                <a:schemeClr val="accent1"/>
              </a:buClr>
              <a:buFont typeface="Arial" panose="020B0604020202020204" pitchFamily="34" charset="0"/>
              <a:buNone/>
              <a:defRPr sz="2000">
                <a:solidFill>
                  <a:schemeClr val="tx2"/>
                </a:solidFill>
              </a:defRPr>
            </a:lvl2pPr>
            <a:lvl3pPr marL="569913" indent="-225425">
              <a:buClr>
                <a:schemeClr val="accent1"/>
              </a:buClr>
              <a:buFont typeface="Arial" panose="020B0604020202020204" pitchFamily="34" charset="0"/>
              <a:buChar char="•"/>
              <a:defRPr sz="1800">
                <a:solidFill>
                  <a:schemeClr val="tx2"/>
                </a:solidFill>
              </a:defRPr>
            </a:lvl3pPr>
            <a:lvl4pPr marL="801688" indent="-231775">
              <a:buClr>
                <a:schemeClr val="accent1"/>
              </a:buClr>
              <a:buFont typeface="Helvetica LT Std" panose="020B0504020202020204" pitchFamily="34" charset="0"/>
              <a:buChar char="–"/>
              <a:defRPr sz="1600">
                <a:solidFill>
                  <a:schemeClr val="tx2"/>
                </a:solidFill>
              </a:defRPr>
            </a:lvl4pPr>
            <a:lvl5pPr marL="1027113" indent="-225425">
              <a:buClr>
                <a:schemeClr val="accent1"/>
              </a:buClr>
              <a:buFont typeface="Wingdings" panose="05000000000000000000" pitchFamily="2" charset="2"/>
              <a:buChar char="§"/>
              <a:tabLst>
                <a:tab pos="1147763" algn="l"/>
              </a:tabLst>
              <a:defRPr sz="1600">
                <a:solidFill>
                  <a:schemeClr val="tx2"/>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Box 3"/>
          <p:cNvSpPr txBox="1"/>
          <p:nvPr userDrawn="1"/>
        </p:nvSpPr>
        <p:spPr>
          <a:xfrm>
            <a:off x="88200" y="6424511"/>
            <a:ext cx="5998265" cy="400110"/>
          </a:xfrm>
          <a:prstGeom prst="rect">
            <a:avLst/>
          </a:prstGeom>
          <a:noFill/>
        </p:spPr>
        <p:txBody>
          <a:bodyPr wrap="square" rtlCol="0">
            <a:spAutoFit/>
          </a:bodyPr>
          <a:lstStyle/>
          <a:p>
            <a:pPr>
              <a:defRPr/>
            </a:pPr>
            <a:r>
              <a:rPr lang="en-US" sz="1000" cap="all" dirty="0" smtClean="0">
                <a:solidFill>
                  <a:srgbClr val="BFBFBF"/>
                </a:solidFill>
                <a:latin typeface="Open Sans Semibold"/>
              </a:rPr>
              <a:t>Confidential and Propriety to Owens &amp; Minor Distribution, Inc.</a:t>
            </a:r>
          </a:p>
          <a:p>
            <a:endParaRPr lang="en-US" sz="1000" dirty="0">
              <a:solidFill>
                <a:srgbClr val="FFFFFF">
                  <a:lumMod val="75000"/>
                </a:srgbClr>
              </a:solidFill>
              <a:latin typeface="Open Sans Semibold"/>
            </a:endParaRPr>
          </a:p>
        </p:txBody>
      </p:sp>
      <p:sp>
        <p:nvSpPr>
          <p:cNvPr id="5" name="TextBox 4"/>
          <p:cNvSpPr txBox="1"/>
          <p:nvPr userDrawn="1"/>
        </p:nvSpPr>
        <p:spPr>
          <a:xfrm>
            <a:off x="8369450" y="6470677"/>
            <a:ext cx="774549" cy="338554"/>
          </a:xfrm>
          <a:prstGeom prst="rect">
            <a:avLst/>
          </a:prstGeom>
          <a:noFill/>
        </p:spPr>
        <p:txBody>
          <a:bodyPr wrap="square" rtlCol="0">
            <a:spAutoFit/>
          </a:bodyPr>
          <a:lstStyle/>
          <a:p>
            <a:fld id="{3D84F2F9-315C-FD42-A941-A992AC045A1A}" type="slidenum">
              <a:rPr lang="en-US" sz="1600" smtClean="0">
                <a:solidFill>
                  <a:srgbClr val="FFFFFF"/>
                </a:solidFill>
                <a:latin typeface="Open Sans Semibold"/>
              </a:rPr>
              <a:pPr/>
              <a:t>‹#›</a:t>
            </a:fld>
            <a:endParaRPr lang="en-US" sz="1600" dirty="0">
              <a:solidFill>
                <a:srgbClr val="FFFFFF"/>
              </a:solidFill>
              <a:latin typeface="Open Sans Semibold"/>
            </a:endParaRPr>
          </a:p>
        </p:txBody>
      </p:sp>
    </p:spTree>
    <p:extLst>
      <p:ext uri="{BB962C8B-B14F-4D97-AF65-F5344CB8AC3E}">
        <p14:creationId xmlns:p14="http://schemas.microsoft.com/office/powerpoint/2010/main" val="535191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tmplLst>
          <p:tmpl>
            <p:tnLst>
              <p:par>
                <p:cTn presetID="10" presetClass="entr" presetSubtype="0" fill="hold" nodeType="withEffect">
                  <p:stCondLst>
                    <p:cond delay="0"/>
                  </p:stCondLst>
                  <p:childTnLst>
                    <p:set>
                      <p:cBhvr>
                        <p:cTn dur="1" fill="hold">
                          <p:stCondLst>
                            <p:cond delay="0"/>
                          </p:stCondLst>
                        </p:cTn>
                        <p:tgtEl>
                          <p:spTgt spid="6"/>
                        </p:tgtEl>
                        <p:attrNameLst>
                          <p:attrName>style.visibility</p:attrName>
                        </p:attrNameLst>
                      </p:cBhvr>
                      <p:to>
                        <p:strVal val="visible"/>
                      </p:to>
                    </p:set>
                    <p:animEffect transition="in" filter="fade">
                      <p:cBhvr>
                        <p:cTn dur="500"/>
                        <p:tgtEl>
                          <p:spTgt spid="6"/>
                        </p:tgtEl>
                      </p:cBhvr>
                    </p:animEffect>
                  </p:childTnLst>
                </p:cTn>
              </p:par>
            </p:tnLst>
          </p:tmpl>
        </p:tmplLst>
      </p:bldP>
    </p:bldLst>
  </p:timing>
  <p:extLst mod="1">
    <p:ext uri="{DCECCB84-F9BA-43D5-87BE-67443E8EF086}">
      <p15:sldGuideLst xmlns:p15="http://schemas.microsoft.com/office/powerpoint/2012/main" xmlns=""/>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2_Chart">
    <p:spTree>
      <p:nvGrpSpPr>
        <p:cNvPr id="1" name=""/>
        <p:cNvGrpSpPr/>
        <p:nvPr/>
      </p:nvGrpSpPr>
      <p:grpSpPr>
        <a:xfrm>
          <a:off x="0" y="0"/>
          <a:ext cx="0" cy="0"/>
          <a:chOff x="0" y="0"/>
          <a:chExt cx="0" cy="0"/>
        </a:xfrm>
      </p:grpSpPr>
      <p:sp>
        <p:nvSpPr>
          <p:cNvPr id="2" name="Title 1"/>
          <p:cNvSpPr>
            <a:spLocks noGrp="1"/>
          </p:cNvSpPr>
          <p:nvPr>
            <p:ph type="title"/>
          </p:nvPr>
        </p:nvSpPr>
        <p:spPr>
          <a:xfrm>
            <a:off x="1155514" y="68684"/>
            <a:ext cx="6830246" cy="663599"/>
          </a:xfrm>
          <a:prstGeom prst="rect">
            <a:avLst/>
          </a:prstGeom>
        </p:spPr>
        <p:txBody>
          <a:bodyPr vert="horz"/>
          <a:lstStyle>
            <a:lvl1pPr algn="l">
              <a:defRPr sz="3000" b="1">
                <a:solidFill>
                  <a:srgbClr val="98002E"/>
                </a:solidFill>
              </a:defRPr>
            </a:lvl1pPr>
          </a:lstStyle>
          <a:p>
            <a:r>
              <a:rPr lang="en-US" dirty="0" smtClean="0"/>
              <a:t>Click to edit Master title style</a:t>
            </a:r>
            <a:endParaRPr lang="en-US" dirty="0"/>
          </a:p>
        </p:txBody>
      </p:sp>
      <p:sp>
        <p:nvSpPr>
          <p:cNvPr id="7" name="Chart Placeholder 6"/>
          <p:cNvSpPr>
            <a:spLocks noGrp="1"/>
          </p:cNvSpPr>
          <p:nvPr>
            <p:ph type="chart" sz="quarter" idx="10"/>
          </p:nvPr>
        </p:nvSpPr>
        <p:spPr>
          <a:xfrm>
            <a:off x="342900" y="1536701"/>
            <a:ext cx="8464550" cy="4614862"/>
          </a:xfrm>
          <a:prstGeom prst="rect">
            <a:avLst/>
          </a:prstGeom>
        </p:spPr>
        <p:txBody>
          <a:bodyPr/>
          <a:lstStyle>
            <a:lvl1pPr marL="0" indent="0">
              <a:buNone/>
              <a:defRPr sz="2400">
                <a:solidFill>
                  <a:schemeClr val="tx2"/>
                </a:solidFill>
              </a:defRPr>
            </a:lvl1pPr>
          </a:lstStyle>
          <a:p>
            <a:endParaRPr lang="en-US"/>
          </a:p>
        </p:txBody>
      </p:sp>
      <p:sp>
        <p:nvSpPr>
          <p:cNvPr id="4" name="TextBox 3"/>
          <p:cNvSpPr txBox="1"/>
          <p:nvPr userDrawn="1"/>
        </p:nvSpPr>
        <p:spPr>
          <a:xfrm>
            <a:off x="88200" y="6424511"/>
            <a:ext cx="5998265" cy="400110"/>
          </a:xfrm>
          <a:prstGeom prst="rect">
            <a:avLst/>
          </a:prstGeom>
          <a:noFill/>
        </p:spPr>
        <p:txBody>
          <a:bodyPr wrap="square" rtlCol="0">
            <a:spAutoFit/>
          </a:bodyPr>
          <a:lstStyle/>
          <a:p>
            <a:pPr>
              <a:defRPr/>
            </a:pPr>
            <a:r>
              <a:rPr lang="en-US" sz="1000" cap="all" dirty="0" smtClean="0">
                <a:solidFill>
                  <a:srgbClr val="BFBFBF"/>
                </a:solidFill>
                <a:latin typeface="Open Sans Semibold"/>
              </a:rPr>
              <a:t>Confidential and Propriety to Owens &amp; Minor Distribution, Inc.</a:t>
            </a:r>
          </a:p>
          <a:p>
            <a:endParaRPr lang="en-US" sz="1000" dirty="0">
              <a:solidFill>
                <a:srgbClr val="FFFFFF">
                  <a:lumMod val="75000"/>
                </a:srgbClr>
              </a:solidFill>
              <a:latin typeface="Open Sans Semibold"/>
            </a:endParaRPr>
          </a:p>
        </p:txBody>
      </p:sp>
      <p:sp>
        <p:nvSpPr>
          <p:cNvPr id="5" name="TextBox 4"/>
          <p:cNvSpPr txBox="1"/>
          <p:nvPr userDrawn="1"/>
        </p:nvSpPr>
        <p:spPr>
          <a:xfrm>
            <a:off x="8369450" y="6470677"/>
            <a:ext cx="774549" cy="338554"/>
          </a:xfrm>
          <a:prstGeom prst="rect">
            <a:avLst/>
          </a:prstGeom>
          <a:noFill/>
        </p:spPr>
        <p:txBody>
          <a:bodyPr wrap="square" rtlCol="0">
            <a:spAutoFit/>
          </a:bodyPr>
          <a:lstStyle/>
          <a:p>
            <a:fld id="{3D84F2F9-315C-FD42-A941-A992AC045A1A}" type="slidenum">
              <a:rPr lang="en-US" sz="1600" smtClean="0">
                <a:solidFill>
                  <a:srgbClr val="FFFFFF"/>
                </a:solidFill>
                <a:latin typeface="Open Sans Semibold"/>
              </a:rPr>
              <a:pPr/>
              <a:t>‹#›</a:t>
            </a:fld>
            <a:endParaRPr lang="en-US" sz="1600" dirty="0">
              <a:solidFill>
                <a:srgbClr val="FFFFFF"/>
              </a:solidFill>
              <a:latin typeface="Open Sans Semibold"/>
            </a:endParaRPr>
          </a:p>
        </p:txBody>
      </p:sp>
    </p:spTree>
    <p:extLst>
      <p:ext uri="{BB962C8B-B14F-4D97-AF65-F5344CB8AC3E}">
        <p14:creationId xmlns:p14="http://schemas.microsoft.com/office/powerpoint/2010/main" val="21235244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nodePh="1">
                                  <p:stCondLst>
                                    <p:cond delay="0"/>
                                  </p:stCondLst>
                                  <p:endCondLst>
                                    <p:cond evt="begin" delay="0">
                                      <p:tn val="5"/>
                                    </p:cond>
                                  </p:end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56_Nur Titel">
    <p:spTree>
      <p:nvGrpSpPr>
        <p:cNvPr id="1" name=""/>
        <p:cNvGrpSpPr/>
        <p:nvPr/>
      </p:nvGrpSpPr>
      <p:grpSpPr>
        <a:xfrm>
          <a:off x="0" y="0"/>
          <a:ext cx="0" cy="0"/>
          <a:chOff x="0" y="0"/>
          <a:chExt cx="0" cy="0"/>
        </a:xfrm>
      </p:grpSpPr>
      <p:sp>
        <p:nvSpPr>
          <p:cNvPr id="7" name="TextBox 6"/>
          <p:cNvSpPr txBox="1"/>
          <p:nvPr userDrawn="1"/>
        </p:nvSpPr>
        <p:spPr>
          <a:xfrm>
            <a:off x="88200" y="6424511"/>
            <a:ext cx="5998265" cy="400110"/>
          </a:xfrm>
          <a:prstGeom prst="rect">
            <a:avLst/>
          </a:prstGeom>
          <a:noFill/>
        </p:spPr>
        <p:txBody>
          <a:bodyPr wrap="square" rtlCol="0">
            <a:spAutoFit/>
          </a:bodyPr>
          <a:lstStyle/>
          <a:p>
            <a:pPr>
              <a:defRPr/>
            </a:pPr>
            <a:r>
              <a:rPr lang="en-US" sz="1000" cap="all" dirty="0" smtClean="0">
                <a:solidFill>
                  <a:srgbClr val="BFBFBF"/>
                </a:solidFill>
                <a:latin typeface="Open Sans Semibold"/>
              </a:rPr>
              <a:t>Confidential and Propriety to Owens &amp; Minor Distribution, Inc.</a:t>
            </a:r>
          </a:p>
          <a:p>
            <a:endParaRPr lang="en-US" sz="1000" dirty="0">
              <a:solidFill>
                <a:srgbClr val="FFFFFF">
                  <a:lumMod val="75000"/>
                </a:srgbClr>
              </a:solidFill>
              <a:latin typeface="Open Sans Semibold"/>
            </a:endParaRPr>
          </a:p>
        </p:txBody>
      </p:sp>
      <p:sp>
        <p:nvSpPr>
          <p:cNvPr id="8" name="TextBox 7"/>
          <p:cNvSpPr txBox="1"/>
          <p:nvPr userDrawn="1"/>
        </p:nvSpPr>
        <p:spPr>
          <a:xfrm>
            <a:off x="8369450" y="6470677"/>
            <a:ext cx="774549" cy="338554"/>
          </a:xfrm>
          <a:prstGeom prst="rect">
            <a:avLst/>
          </a:prstGeom>
          <a:noFill/>
        </p:spPr>
        <p:txBody>
          <a:bodyPr wrap="square" rtlCol="0">
            <a:spAutoFit/>
          </a:bodyPr>
          <a:lstStyle/>
          <a:p>
            <a:fld id="{3D84F2F9-315C-FD42-A941-A992AC045A1A}" type="slidenum">
              <a:rPr lang="en-US" sz="1600" smtClean="0">
                <a:solidFill>
                  <a:srgbClr val="FFFFFF"/>
                </a:solidFill>
                <a:latin typeface="Open Sans Semibold"/>
              </a:rPr>
              <a:pPr/>
              <a:t>‹#›</a:t>
            </a:fld>
            <a:endParaRPr lang="en-US" sz="1600" dirty="0">
              <a:solidFill>
                <a:srgbClr val="FFFFFF"/>
              </a:solidFill>
              <a:latin typeface="Open Sans Semibold"/>
            </a:endParaRPr>
          </a:p>
        </p:txBody>
      </p:sp>
      <p:sp>
        <p:nvSpPr>
          <p:cNvPr id="4" name="Title 1"/>
          <p:cNvSpPr>
            <a:spLocks noGrp="1"/>
          </p:cNvSpPr>
          <p:nvPr>
            <p:ph type="title"/>
          </p:nvPr>
        </p:nvSpPr>
        <p:spPr>
          <a:xfrm>
            <a:off x="1155514" y="111716"/>
            <a:ext cx="6830246" cy="663599"/>
          </a:xfrm>
          <a:prstGeom prst="rect">
            <a:avLst/>
          </a:prstGeom>
        </p:spPr>
        <p:txBody>
          <a:bodyPr vert="horz"/>
          <a:lstStyle>
            <a:lvl1pPr algn="l">
              <a:defRPr sz="3000" b="1">
                <a:solidFill>
                  <a:srgbClr val="98002E"/>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3972534278"/>
      </p:ext>
    </p:extLst>
  </p:cSld>
  <p:clrMapOvr>
    <a:masterClrMapping/>
  </p:clrMapOvr>
  <p:transition>
    <p:wipe dir="r"/>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2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4370854" y="6443819"/>
            <a:ext cx="4773145" cy="246221"/>
          </a:xfrm>
          <a:prstGeom prst="rect">
            <a:avLst/>
          </a:prstGeom>
          <a:noFill/>
        </p:spPr>
        <p:txBody>
          <a:bodyPr wrap="square" rtlCol="0">
            <a:spAutoFit/>
          </a:bodyPr>
          <a:lstStyle/>
          <a:p>
            <a:r>
              <a:rPr lang="en-US" sz="1000" cap="all" dirty="0" smtClean="0">
                <a:solidFill>
                  <a:srgbClr val="BFBFBF"/>
                </a:solidFill>
              </a:rPr>
              <a:t>Confidential and Proprietary to Owens &amp; Minor Distribution, Inc.</a:t>
            </a:r>
            <a:endParaRPr lang="en-US" sz="1000" cap="all" dirty="0">
              <a:solidFill>
                <a:srgbClr val="BFBFBF"/>
              </a:solidFill>
            </a:endParaRPr>
          </a:p>
        </p:txBody>
      </p:sp>
      <p:sp>
        <p:nvSpPr>
          <p:cNvPr id="9" name="Freeform 8"/>
          <p:cNvSpPr/>
          <p:nvPr/>
        </p:nvSpPr>
        <p:spPr>
          <a:xfrm>
            <a:off x="15600" y="350781"/>
            <a:ext cx="3100436" cy="3020666"/>
          </a:xfrm>
          <a:custGeom>
            <a:avLst/>
            <a:gdLst>
              <a:gd name="connsiteX0" fmla="*/ 0 w 3100436"/>
              <a:gd name="connsiteY0" fmla="*/ 0 h 3020666"/>
              <a:gd name="connsiteX1" fmla="*/ 3100436 w 3100436"/>
              <a:gd name="connsiteY1" fmla="*/ 1727729 h 3020666"/>
              <a:gd name="connsiteX2" fmla="*/ 11440 w 3100436"/>
              <a:gd name="connsiteY2" fmla="*/ 3020666 h 3020666"/>
              <a:gd name="connsiteX3" fmla="*/ 0 w 3100436"/>
              <a:gd name="connsiteY3" fmla="*/ 0 h 3020666"/>
            </a:gdLst>
            <a:ahLst/>
            <a:cxnLst>
              <a:cxn ang="0">
                <a:pos x="connsiteX0" y="connsiteY0"/>
              </a:cxn>
              <a:cxn ang="0">
                <a:pos x="connsiteX1" y="connsiteY1"/>
              </a:cxn>
              <a:cxn ang="0">
                <a:pos x="connsiteX2" y="connsiteY2"/>
              </a:cxn>
              <a:cxn ang="0">
                <a:pos x="connsiteX3" y="connsiteY3"/>
              </a:cxn>
            </a:cxnLst>
            <a:rect l="l" t="t" r="r" b="b"/>
            <a:pathLst>
              <a:path w="3100436" h="3020666">
                <a:moveTo>
                  <a:pt x="0" y="0"/>
                </a:moveTo>
                <a:lnTo>
                  <a:pt x="3100436" y="1727729"/>
                </a:lnTo>
                <a:lnTo>
                  <a:pt x="11440" y="3020666"/>
                </a:lnTo>
                <a:cubicBezTo>
                  <a:pt x="7627" y="2013777"/>
                  <a:pt x="3813" y="1006889"/>
                  <a:pt x="0" y="0"/>
                </a:cubicBezTo>
                <a:close/>
              </a:path>
            </a:pathLst>
          </a:custGeom>
          <a:blipFill rotWithShape="1">
            <a:blip r:embed="rId3" cstate="screen">
              <a:alphaModFix amt="72000"/>
              <a:extLst>
                <a:ext uri="{28A0092B-C50C-407E-A947-70E740481C1C}">
                  <a14:useLocalDpi xmlns:a14="http://schemas.microsoft.com/office/drawing/2010/main"/>
                </a:ext>
              </a:extLst>
            </a:blip>
            <a:srcRect/>
            <a:stretch>
              <a:fillRect/>
            </a:stretch>
          </a:bli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0" name="TextBox 9"/>
          <p:cNvSpPr txBox="1"/>
          <p:nvPr/>
        </p:nvSpPr>
        <p:spPr>
          <a:xfrm>
            <a:off x="4370854" y="6443819"/>
            <a:ext cx="4773145" cy="246221"/>
          </a:xfrm>
          <a:prstGeom prst="rect">
            <a:avLst/>
          </a:prstGeom>
          <a:noFill/>
        </p:spPr>
        <p:txBody>
          <a:bodyPr wrap="square" rtlCol="0">
            <a:spAutoFit/>
          </a:bodyPr>
          <a:lstStyle/>
          <a:p>
            <a:r>
              <a:rPr lang="en-US" sz="1000" cap="all" dirty="0" smtClean="0">
                <a:solidFill>
                  <a:srgbClr val="BFBFBF"/>
                </a:solidFill>
              </a:rPr>
              <a:t>Confidential and Proprietary to Owens &amp; Minor Distribution, Inc.</a:t>
            </a:r>
            <a:endParaRPr lang="en-US" sz="1000" cap="all" dirty="0">
              <a:solidFill>
                <a:srgbClr val="BFBFBF"/>
              </a:solidFill>
            </a:endParaRPr>
          </a:p>
        </p:txBody>
      </p:sp>
      <p:sp>
        <p:nvSpPr>
          <p:cNvPr id="11" name="Text Placeholder 11"/>
          <p:cNvSpPr>
            <a:spLocks noGrp="1"/>
          </p:cNvSpPr>
          <p:nvPr>
            <p:ph type="body" sz="quarter" idx="10"/>
          </p:nvPr>
        </p:nvSpPr>
        <p:spPr>
          <a:xfrm>
            <a:off x="4377690" y="5840571"/>
            <a:ext cx="4423728" cy="457517"/>
          </a:xfrm>
          <a:prstGeom prst="rect">
            <a:avLst/>
          </a:prstGeom>
        </p:spPr>
        <p:txBody>
          <a:bodyPr/>
          <a:lstStyle>
            <a:lvl1pPr marL="0" indent="0">
              <a:buNone/>
              <a:defRPr sz="2000">
                <a:latin typeface="+mn-lt"/>
              </a:defRPr>
            </a:lvl1pPr>
          </a:lstStyle>
          <a:p>
            <a:pPr lvl="0"/>
            <a:r>
              <a:rPr lang="en-US" smtClean="0"/>
              <a:t>Click to edit Master text styles</a:t>
            </a:r>
          </a:p>
        </p:txBody>
      </p:sp>
      <p:sp>
        <p:nvSpPr>
          <p:cNvPr id="13" name="Title 1"/>
          <p:cNvSpPr>
            <a:spLocks noGrp="1"/>
          </p:cNvSpPr>
          <p:nvPr>
            <p:ph type="title" hasCustomPrompt="1"/>
          </p:nvPr>
        </p:nvSpPr>
        <p:spPr>
          <a:xfrm>
            <a:off x="119260" y="3445698"/>
            <a:ext cx="4334164" cy="1143000"/>
          </a:xfrm>
          <a:prstGeom prst="rect">
            <a:avLst/>
          </a:prstGeom>
        </p:spPr>
        <p:txBody>
          <a:bodyPr vert="horz" anchor="b"/>
          <a:lstStyle>
            <a:lvl1pPr algn="l">
              <a:lnSpc>
                <a:spcPct val="90000"/>
              </a:lnSpc>
              <a:defRPr sz="3600" b="0">
                <a:latin typeface="+mj-lt"/>
              </a:defRPr>
            </a:lvl1pPr>
          </a:lstStyle>
          <a:p>
            <a:r>
              <a:rPr lang="en-US" dirty="0" smtClean="0"/>
              <a:t>Click to edit </a:t>
            </a:r>
            <a:br>
              <a:rPr lang="en-US" dirty="0" smtClean="0"/>
            </a:br>
            <a:r>
              <a:rPr lang="en-US" dirty="0" smtClean="0"/>
              <a:t>Master title style</a:t>
            </a:r>
            <a:endParaRPr lang="en-US" dirty="0"/>
          </a:p>
        </p:txBody>
      </p:sp>
      <p:sp>
        <p:nvSpPr>
          <p:cNvPr id="14" name="Subtitle 2"/>
          <p:cNvSpPr>
            <a:spLocks noGrp="1"/>
          </p:cNvSpPr>
          <p:nvPr>
            <p:ph type="subTitle" idx="1"/>
          </p:nvPr>
        </p:nvSpPr>
        <p:spPr>
          <a:xfrm>
            <a:off x="119258" y="4648880"/>
            <a:ext cx="6550483" cy="646546"/>
          </a:xfrm>
          <a:prstGeom prst="rect">
            <a:avLst/>
          </a:prstGeom>
        </p:spPr>
        <p:txBody>
          <a:bodyPr/>
          <a:lstStyle>
            <a:lvl1pPr marL="0" indent="0">
              <a:buNone/>
              <a:defRPr>
                <a:latin typeface="+mn-lt"/>
              </a:defRPr>
            </a:lvl1pPr>
          </a:lstStyle>
          <a:p>
            <a:r>
              <a:rPr lang="en-US" smtClean="0"/>
              <a:t>Click to edit Master subtitle style</a:t>
            </a:r>
            <a:endParaRPr lang="en-US" dirty="0"/>
          </a:p>
        </p:txBody>
      </p:sp>
      <p:sp>
        <p:nvSpPr>
          <p:cNvPr id="8" name="Freeform 7"/>
          <p:cNvSpPr/>
          <p:nvPr userDrawn="1"/>
        </p:nvSpPr>
        <p:spPr>
          <a:xfrm>
            <a:off x="15600" y="350781"/>
            <a:ext cx="3100436" cy="3020666"/>
          </a:xfrm>
          <a:custGeom>
            <a:avLst/>
            <a:gdLst>
              <a:gd name="connsiteX0" fmla="*/ 0 w 3100436"/>
              <a:gd name="connsiteY0" fmla="*/ 0 h 3020666"/>
              <a:gd name="connsiteX1" fmla="*/ 3100436 w 3100436"/>
              <a:gd name="connsiteY1" fmla="*/ 1727729 h 3020666"/>
              <a:gd name="connsiteX2" fmla="*/ 11440 w 3100436"/>
              <a:gd name="connsiteY2" fmla="*/ 3020666 h 3020666"/>
              <a:gd name="connsiteX3" fmla="*/ 0 w 3100436"/>
              <a:gd name="connsiteY3" fmla="*/ 0 h 3020666"/>
            </a:gdLst>
            <a:ahLst/>
            <a:cxnLst>
              <a:cxn ang="0">
                <a:pos x="connsiteX0" y="connsiteY0"/>
              </a:cxn>
              <a:cxn ang="0">
                <a:pos x="connsiteX1" y="connsiteY1"/>
              </a:cxn>
              <a:cxn ang="0">
                <a:pos x="connsiteX2" y="connsiteY2"/>
              </a:cxn>
              <a:cxn ang="0">
                <a:pos x="connsiteX3" y="connsiteY3"/>
              </a:cxn>
            </a:cxnLst>
            <a:rect l="l" t="t" r="r" b="b"/>
            <a:pathLst>
              <a:path w="3100436" h="3020666">
                <a:moveTo>
                  <a:pt x="0" y="0"/>
                </a:moveTo>
                <a:lnTo>
                  <a:pt x="3100436" y="1727729"/>
                </a:lnTo>
                <a:lnTo>
                  <a:pt x="11440" y="3020666"/>
                </a:lnTo>
                <a:cubicBezTo>
                  <a:pt x="7627" y="2013777"/>
                  <a:pt x="3813" y="1006889"/>
                  <a:pt x="0" y="0"/>
                </a:cubicBezTo>
                <a:close/>
              </a:path>
            </a:pathLst>
          </a:custGeom>
          <a:blipFill rotWithShape="1">
            <a:blip r:embed="rId3" cstate="screen">
              <a:alphaModFix amt="72000"/>
              <a:extLst>
                <a:ext uri="{28A0092B-C50C-407E-A947-70E740481C1C}">
                  <a14:useLocalDpi xmlns:a14="http://schemas.microsoft.com/office/drawing/2010/main"/>
                </a:ext>
              </a:extLst>
            </a:blip>
            <a:srcRect/>
            <a:stretch>
              <a:fillRect/>
            </a:stretch>
          </a:bli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2" name="TextBox 11"/>
          <p:cNvSpPr txBox="1"/>
          <p:nvPr userDrawn="1"/>
        </p:nvSpPr>
        <p:spPr>
          <a:xfrm>
            <a:off x="4370854" y="6443819"/>
            <a:ext cx="4773145" cy="246221"/>
          </a:xfrm>
          <a:prstGeom prst="rect">
            <a:avLst/>
          </a:prstGeom>
          <a:noFill/>
        </p:spPr>
        <p:txBody>
          <a:bodyPr wrap="square" rtlCol="0">
            <a:spAutoFit/>
          </a:bodyPr>
          <a:lstStyle/>
          <a:p>
            <a:r>
              <a:rPr lang="en-US" sz="1000" cap="all" dirty="0" smtClean="0">
                <a:solidFill>
                  <a:srgbClr val="BFBFBF"/>
                </a:solidFill>
              </a:rPr>
              <a:t>Confidential and Proprietary to Owens &amp; Minor Distribution, Inc.</a:t>
            </a:r>
            <a:endParaRPr lang="en-US" sz="1000" cap="all" dirty="0">
              <a:solidFill>
                <a:srgbClr val="BFBFBF"/>
              </a:solidFill>
            </a:endParaRPr>
          </a:p>
        </p:txBody>
      </p:sp>
    </p:spTree>
    <p:extLst>
      <p:ext uri="{BB962C8B-B14F-4D97-AF65-F5344CB8AC3E}">
        <p14:creationId xmlns:p14="http://schemas.microsoft.com/office/powerpoint/2010/main" val="10166317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extLst mod="1">
    <p:ext uri="{DCECCB84-F9BA-43D5-87BE-67443E8EF086}">
      <p15:sldGuideLst xmlns:p15="http://schemas.microsoft.com/office/powerpoint/2012/main" xmlns="">
        <p15:guide id="1" orient="horz" pos="2160">
          <p15:clr>
            <a:srgbClr val="FBAE40"/>
          </p15:clr>
        </p15:guide>
        <p15:guide id="2" pos="2880">
          <p15:clr>
            <a:srgbClr val="FBAE40"/>
          </p15:clr>
        </p15:guide>
        <p15:guide id="3" pos="144">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3_Agenda ">
    <p:spTree>
      <p:nvGrpSpPr>
        <p:cNvPr id="1" name=""/>
        <p:cNvGrpSpPr/>
        <p:nvPr/>
      </p:nvGrpSpPr>
      <p:grpSpPr>
        <a:xfrm>
          <a:off x="0" y="0"/>
          <a:ext cx="0" cy="0"/>
          <a:chOff x="0" y="0"/>
          <a:chExt cx="0" cy="0"/>
        </a:xfrm>
      </p:grpSpPr>
      <p:sp>
        <p:nvSpPr>
          <p:cNvPr id="2" name="Title 1"/>
          <p:cNvSpPr>
            <a:spLocks noGrp="1"/>
          </p:cNvSpPr>
          <p:nvPr>
            <p:ph type="title"/>
          </p:nvPr>
        </p:nvSpPr>
        <p:spPr>
          <a:xfrm>
            <a:off x="1155514" y="68684"/>
            <a:ext cx="6830246" cy="663599"/>
          </a:xfrm>
          <a:prstGeom prst="rect">
            <a:avLst/>
          </a:prstGeom>
        </p:spPr>
        <p:txBody>
          <a:bodyPr vert="horz"/>
          <a:lstStyle>
            <a:lvl1pPr algn="l">
              <a:defRPr sz="3000" b="1">
                <a:solidFill>
                  <a:srgbClr val="98002E"/>
                </a:solidFill>
              </a:defRPr>
            </a:lvl1pPr>
          </a:lstStyle>
          <a:p>
            <a:r>
              <a:rPr lang="en-US" dirty="0" smtClean="0"/>
              <a:t>Click to edit Master title style</a:t>
            </a:r>
            <a:endParaRPr lang="en-US" dirty="0"/>
          </a:p>
        </p:txBody>
      </p:sp>
      <p:sp>
        <p:nvSpPr>
          <p:cNvPr id="6" name="Text Placeholder 3"/>
          <p:cNvSpPr>
            <a:spLocks noGrp="1"/>
          </p:cNvSpPr>
          <p:nvPr>
            <p:ph type="body" sz="quarter" idx="10"/>
          </p:nvPr>
        </p:nvSpPr>
        <p:spPr>
          <a:xfrm>
            <a:off x="354662" y="910097"/>
            <a:ext cx="8452788" cy="5245768"/>
          </a:xfrm>
          <a:prstGeom prst="rect">
            <a:avLst/>
          </a:prstGeom>
          <a:solidFill>
            <a:schemeClr val="bg1">
              <a:lumMod val="95000"/>
            </a:schemeClr>
          </a:solidFill>
          <a:ln w="19050">
            <a:solidFill>
              <a:schemeClr val="accent1"/>
            </a:solidFill>
          </a:ln>
        </p:spPr>
        <p:txBody>
          <a:bodyPr vert="horz" lIns="182880" tIns="91440"/>
          <a:lstStyle>
            <a:lvl1pPr marL="344488" indent="-344488">
              <a:spcBef>
                <a:spcPts val="1200"/>
              </a:spcBef>
              <a:buClr>
                <a:schemeClr val="accent1"/>
              </a:buClr>
              <a:buFont typeface="+mj-lt"/>
              <a:buAutoNum type="arabicPeriod"/>
              <a:defRPr sz="2000" b="1">
                <a:solidFill>
                  <a:schemeClr val="accent1"/>
                </a:solidFill>
              </a:defRPr>
            </a:lvl1pPr>
            <a:lvl2pPr marL="344488" indent="0">
              <a:buClr>
                <a:schemeClr val="accent1"/>
              </a:buClr>
              <a:buFont typeface="Arial" panose="020B0604020202020204" pitchFamily="34" charset="0"/>
              <a:buNone/>
              <a:defRPr sz="2000">
                <a:solidFill>
                  <a:schemeClr val="tx2"/>
                </a:solidFill>
              </a:defRPr>
            </a:lvl2pPr>
            <a:lvl3pPr marL="569913" indent="-225425">
              <a:buClr>
                <a:schemeClr val="accent1"/>
              </a:buClr>
              <a:buFont typeface="Arial" panose="020B0604020202020204" pitchFamily="34" charset="0"/>
              <a:buChar char="•"/>
              <a:defRPr sz="1800">
                <a:solidFill>
                  <a:schemeClr val="tx2"/>
                </a:solidFill>
              </a:defRPr>
            </a:lvl3pPr>
            <a:lvl4pPr marL="801688" indent="-231775">
              <a:buClr>
                <a:schemeClr val="accent1"/>
              </a:buClr>
              <a:buFont typeface="Helvetica LT Std" panose="020B0504020202020204" pitchFamily="34" charset="0"/>
              <a:buChar char="–"/>
              <a:defRPr sz="1600">
                <a:solidFill>
                  <a:schemeClr val="tx2"/>
                </a:solidFill>
              </a:defRPr>
            </a:lvl4pPr>
            <a:lvl5pPr marL="1027113" indent="-225425">
              <a:buClr>
                <a:schemeClr val="accent1"/>
              </a:buClr>
              <a:buFont typeface="Wingdings" panose="05000000000000000000" pitchFamily="2" charset="2"/>
              <a:buChar char="§"/>
              <a:tabLst>
                <a:tab pos="1147763" algn="l"/>
              </a:tabLst>
              <a:defRPr sz="1600">
                <a:solidFill>
                  <a:schemeClr val="tx2"/>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Box 3"/>
          <p:cNvSpPr txBox="1"/>
          <p:nvPr userDrawn="1"/>
        </p:nvSpPr>
        <p:spPr>
          <a:xfrm>
            <a:off x="88200" y="6424511"/>
            <a:ext cx="5998265" cy="400110"/>
          </a:xfrm>
          <a:prstGeom prst="rect">
            <a:avLst/>
          </a:prstGeom>
          <a:noFill/>
        </p:spPr>
        <p:txBody>
          <a:bodyPr wrap="square" rtlCol="0">
            <a:spAutoFit/>
          </a:bodyPr>
          <a:lstStyle/>
          <a:p>
            <a:pPr>
              <a:defRPr/>
            </a:pPr>
            <a:r>
              <a:rPr lang="en-US" sz="1000" cap="all" dirty="0" smtClean="0">
                <a:solidFill>
                  <a:srgbClr val="BFBFBF"/>
                </a:solidFill>
                <a:latin typeface="Open Sans Semibold"/>
              </a:rPr>
              <a:t>Confidential and Propriety to Owens &amp; Minor Distribution, Inc.</a:t>
            </a:r>
          </a:p>
          <a:p>
            <a:endParaRPr lang="en-US" sz="1000" dirty="0">
              <a:solidFill>
                <a:srgbClr val="FFFFFF">
                  <a:lumMod val="75000"/>
                </a:srgbClr>
              </a:solidFill>
              <a:latin typeface="Open Sans Semibold"/>
            </a:endParaRPr>
          </a:p>
        </p:txBody>
      </p:sp>
      <p:sp>
        <p:nvSpPr>
          <p:cNvPr id="5" name="TextBox 4"/>
          <p:cNvSpPr txBox="1"/>
          <p:nvPr userDrawn="1"/>
        </p:nvSpPr>
        <p:spPr>
          <a:xfrm>
            <a:off x="8369450" y="6470677"/>
            <a:ext cx="774549" cy="338554"/>
          </a:xfrm>
          <a:prstGeom prst="rect">
            <a:avLst/>
          </a:prstGeom>
          <a:noFill/>
        </p:spPr>
        <p:txBody>
          <a:bodyPr wrap="square" rtlCol="0">
            <a:spAutoFit/>
          </a:bodyPr>
          <a:lstStyle/>
          <a:p>
            <a:fld id="{3D84F2F9-315C-FD42-A941-A992AC045A1A}" type="slidenum">
              <a:rPr lang="en-US" sz="1600" smtClean="0">
                <a:solidFill>
                  <a:srgbClr val="FFFFFF"/>
                </a:solidFill>
                <a:latin typeface="Open Sans Semibold"/>
              </a:rPr>
              <a:pPr/>
              <a:t>‹#›</a:t>
            </a:fld>
            <a:endParaRPr lang="en-US" sz="1600" dirty="0">
              <a:solidFill>
                <a:srgbClr val="FFFFFF"/>
              </a:solidFill>
              <a:latin typeface="Open Sans Semibold"/>
            </a:endParaRPr>
          </a:p>
        </p:txBody>
      </p:sp>
    </p:spTree>
    <p:extLst>
      <p:ext uri="{BB962C8B-B14F-4D97-AF65-F5344CB8AC3E}">
        <p14:creationId xmlns:p14="http://schemas.microsoft.com/office/powerpoint/2010/main" val="32434583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tmplLst>
          <p:tmpl>
            <p:tnLst>
              <p:par>
                <p:cTn presetID="10" presetClass="entr" presetSubtype="0" fill="hold" nodeType="withEffect">
                  <p:stCondLst>
                    <p:cond delay="0"/>
                  </p:stCondLst>
                  <p:childTnLst>
                    <p:set>
                      <p:cBhvr>
                        <p:cTn dur="1" fill="hold">
                          <p:stCondLst>
                            <p:cond delay="0"/>
                          </p:stCondLst>
                        </p:cTn>
                        <p:tgtEl>
                          <p:spTgt spid="6"/>
                        </p:tgtEl>
                        <p:attrNameLst>
                          <p:attrName>style.visibility</p:attrName>
                        </p:attrNameLst>
                      </p:cBhvr>
                      <p:to>
                        <p:strVal val="visible"/>
                      </p:to>
                    </p:set>
                    <p:animEffect transition="in" filter="fade">
                      <p:cBhvr>
                        <p:cTn dur="500"/>
                        <p:tgtEl>
                          <p:spTgt spid="6"/>
                        </p:tgtEl>
                      </p:cBhvr>
                    </p:animEffect>
                  </p:childTnLst>
                </p:cTn>
              </p:par>
            </p:tnLst>
          </p:tmpl>
        </p:tmplLst>
      </p:bldP>
    </p:bldLst>
  </p:timing>
  <p:extLst mod="1">
    <p:ext uri="{DCECCB84-F9BA-43D5-87BE-67443E8EF086}">
      <p15:sldGuideLst xmlns:p15="http://schemas.microsoft.com/office/powerpoint/2012/main" xmlns=""/>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3_Chart">
    <p:spTree>
      <p:nvGrpSpPr>
        <p:cNvPr id="1" name=""/>
        <p:cNvGrpSpPr/>
        <p:nvPr/>
      </p:nvGrpSpPr>
      <p:grpSpPr>
        <a:xfrm>
          <a:off x="0" y="0"/>
          <a:ext cx="0" cy="0"/>
          <a:chOff x="0" y="0"/>
          <a:chExt cx="0" cy="0"/>
        </a:xfrm>
      </p:grpSpPr>
      <p:sp>
        <p:nvSpPr>
          <p:cNvPr id="2" name="Title 1"/>
          <p:cNvSpPr>
            <a:spLocks noGrp="1"/>
          </p:cNvSpPr>
          <p:nvPr>
            <p:ph type="title"/>
          </p:nvPr>
        </p:nvSpPr>
        <p:spPr>
          <a:xfrm>
            <a:off x="1155514" y="68684"/>
            <a:ext cx="6830246" cy="663599"/>
          </a:xfrm>
          <a:prstGeom prst="rect">
            <a:avLst/>
          </a:prstGeom>
        </p:spPr>
        <p:txBody>
          <a:bodyPr vert="horz"/>
          <a:lstStyle>
            <a:lvl1pPr algn="l">
              <a:defRPr sz="3000" b="1">
                <a:solidFill>
                  <a:srgbClr val="98002E"/>
                </a:solidFill>
              </a:defRPr>
            </a:lvl1pPr>
          </a:lstStyle>
          <a:p>
            <a:r>
              <a:rPr lang="en-US" dirty="0" smtClean="0"/>
              <a:t>Click to edit Master title style</a:t>
            </a:r>
            <a:endParaRPr lang="en-US" dirty="0"/>
          </a:p>
        </p:txBody>
      </p:sp>
      <p:sp>
        <p:nvSpPr>
          <p:cNvPr id="7" name="Chart Placeholder 6"/>
          <p:cNvSpPr>
            <a:spLocks noGrp="1"/>
          </p:cNvSpPr>
          <p:nvPr>
            <p:ph type="chart" sz="quarter" idx="10"/>
          </p:nvPr>
        </p:nvSpPr>
        <p:spPr>
          <a:xfrm>
            <a:off x="342900" y="1536701"/>
            <a:ext cx="8464550" cy="4614862"/>
          </a:xfrm>
          <a:prstGeom prst="rect">
            <a:avLst/>
          </a:prstGeom>
        </p:spPr>
        <p:txBody>
          <a:bodyPr/>
          <a:lstStyle>
            <a:lvl1pPr marL="0" indent="0">
              <a:buNone/>
              <a:defRPr sz="2400">
                <a:solidFill>
                  <a:schemeClr val="tx2"/>
                </a:solidFill>
              </a:defRPr>
            </a:lvl1pPr>
          </a:lstStyle>
          <a:p>
            <a:endParaRPr lang="en-US" dirty="0"/>
          </a:p>
        </p:txBody>
      </p:sp>
      <p:cxnSp>
        <p:nvCxnSpPr>
          <p:cNvPr id="9" name="Straight Connector 8"/>
          <p:cNvCxnSpPr/>
          <p:nvPr userDrawn="1"/>
        </p:nvCxnSpPr>
        <p:spPr>
          <a:xfrm>
            <a:off x="2532071" y="1428309"/>
            <a:ext cx="4079858" cy="0"/>
          </a:xfrm>
          <a:prstGeom prst="line">
            <a:avLst/>
          </a:prstGeom>
          <a:ln w="3175">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userDrawn="1"/>
        </p:nvCxnSpPr>
        <p:spPr>
          <a:xfrm>
            <a:off x="2532071" y="933445"/>
            <a:ext cx="4079858" cy="0"/>
          </a:xfrm>
          <a:prstGeom prst="line">
            <a:avLst/>
          </a:prstGeom>
          <a:ln w="3175">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12" name="Text Placeholder 11"/>
          <p:cNvSpPr>
            <a:spLocks noGrp="1"/>
          </p:cNvSpPr>
          <p:nvPr>
            <p:ph type="body" sz="quarter" idx="11" hasCustomPrompt="1"/>
          </p:nvPr>
        </p:nvSpPr>
        <p:spPr>
          <a:xfrm>
            <a:off x="2532063" y="940455"/>
            <a:ext cx="4081462" cy="461665"/>
          </a:xfrm>
          <a:prstGeom prst="rect">
            <a:avLst/>
          </a:prstGeom>
        </p:spPr>
        <p:txBody>
          <a:bodyPr>
            <a:spAutoFit/>
          </a:bodyPr>
          <a:lstStyle>
            <a:lvl1pPr marL="0" indent="0" algn="ctr">
              <a:buNone/>
              <a:defRPr sz="2400" b="1">
                <a:solidFill>
                  <a:schemeClr val="accent1"/>
                </a:solidFill>
              </a:defRPr>
            </a:lvl1pPr>
          </a:lstStyle>
          <a:p>
            <a:pPr lvl="0"/>
            <a:r>
              <a:rPr lang="en-US" dirty="0" smtClean="0"/>
              <a:t>Chart Title</a:t>
            </a:r>
            <a:endParaRPr lang="en-US" dirty="0"/>
          </a:p>
        </p:txBody>
      </p:sp>
      <p:sp>
        <p:nvSpPr>
          <p:cNvPr id="8" name="TextBox 7"/>
          <p:cNvSpPr txBox="1"/>
          <p:nvPr userDrawn="1"/>
        </p:nvSpPr>
        <p:spPr>
          <a:xfrm>
            <a:off x="88200" y="6424511"/>
            <a:ext cx="5998265" cy="400110"/>
          </a:xfrm>
          <a:prstGeom prst="rect">
            <a:avLst/>
          </a:prstGeom>
          <a:noFill/>
        </p:spPr>
        <p:txBody>
          <a:bodyPr wrap="square" rtlCol="0">
            <a:spAutoFit/>
          </a:bodyPr>
          <a:lstStyle/>
          <a:p>
            <a:pPr>
              <a:defRPr/>
            </a:pPr>
            <a:r>
              <a:rPr lang="en-US" sz="1000" cap="all" dirty="0" smtClean="0">
                <a:solidFill>
                  <a:srgbClr val="BFBFBF"/>
                </a:solidFill>
                <a:latin typeface="Open Sans Semibold"/>
              </a:rPr>
              <a:t>Confidential and Propriety to Owens &amp; Minor Distribution, Inc.</a:t>
            </a:r>
          </a:p>
          <a:p>
            <a:endParaRPr lang="en-US" sz="1000" dirty="0">
              <a:solidFill>
                <a:srgbClr val="FFFFFF">
                  <a:lumMod val="75000"/>
                </a:srgbClr>
              </a:solidFill>
              <a:latin typeface="Open Sans Semibold"/>
            </a:endParaRPr>
          </a:p>
        </p:txBody>
      </p:sp>
      <p:sp>
        <p:nvSpPr>
          <p:cNvPr id="11" name="TextBox 10"/>
          <p:cNvSpPr txBox="1"/>
          <p:nvPr userDrawn="1"/>
        </p:nvSpPr>
        <p:spPr>
          <a:xfrm>
            <a:off x="8369450" y="6470677"/>
            <a:ext cx="774549" cy="338554"/>
          </a:xfrm>
          <a:prstGeom prst="rect">
            <a:avLst/>
          </a:prstGeom>
          <a:noFill/>
        </p:spPr>
        <p:txBody>
          <a:bodyPr wrap="square" rtlCol="0">
            <a:spAutoFit/>
          </a:bodyPr>
          <a:lstStyle/>
          <a:p>
            <a:fld id="{3D84F2F9-315C-FD42-A941-A992AC045A1A}" type="slidenum">
              <a:rPr lang="en-US" sz="1600" smtClean="0">
                <a:solidFill>
                  <a:srgbClr val="FFFFFF"/>
                </a:solidFill>
                <a:latin typeface="Open Sans Semibold"/>
              </a:rPr>
              <a:pPr/>
              <a:t>‹#›</a:t>
            </a:fld>
            <a:endParaRPr lang="en-US" sz="1600" dirty="0">
              <a:solidFill>
                <a:srgbClr val="FFFFFF"/>
              </a:solidFill>
              <a:latin typeface="Open Sans Semibold"/>
            </a:endParaRPr>
          </a:p>
        </p:txBody>
      </p:sp>
    </p:spTree>
    <p:extLst>
      <p:ext uri="{BB962C8B-B14F-4D97-AF65-F5344CB8AC3E}">
        <p14:creationId xmlns:p14="http://schemas.microsoft.com/office/powerpoint/2010/main" val="20610518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right)">
                                      <p:cBhvr>
                                        <p:cTn id="7" dur="500"/>
                                        <p:tgtEl>
                                          <p:spTgt spid="9"/>
                                        </p:tgtEl>
                                      </p:cBhvr>
                                    </p:animEffect>
                                  </p:childTnLst>
                                </p:cTn>
                              </p:par>
                              <p:par>
                                <p:cTn id="8" presetID="22" presetClass="entr" presetSubtype="8"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left)">
                                      <p:cBhvr>
                                        <p:cTn id="10" dur="500"/>
                                        <p:tgtEl>
                                          <p:spTgt spid="1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2">
                                            <p:txEl>
                                              <p:pRg st="0" end="0"/>
                                            </p:txEl>
                                          </p:spTgt>
                                        </p:tgtEl>
                                        <p:attrNameLst>
                                          <p:attrName>style.visibility</p:attrName>
                                        </p:attrNameLst>
                                      </p:cBhvr>
                                      <p:to>
                                        <p:strVal val="visible"/>
                                      </p:to>
                                    </p:set>
                                    <p:animEffect transition="in" filter="fade">
                                      <p:cBhvr>
                                        <p:cTn id="13" dur="5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tmplLst>
          <p:tmpl lvl="1">
            <p:tnLst>
              <p:par>
                <p:cTn presetID="10" presetClass="entr" presetSubtype="0" fill="hold" nodeType="with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cTn>
              </p:par>
            </p:tnLst>
          </p:tmpl>
        </p:tmplLst>
      </p:bldP>
    </p:bld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3_Text With Images">
    <p:spTree>
      <p:nvGrpSpPr>
        <p:cNvPr id="1" name=""/>
        <p:cNvGrpSpPr/>
        <p:nvPr/>
      </p:nvGrpSpPr>
      <p:grpSpPr>
        <a:xfrm>
          <a:off x="0" y="0"/>
          <a:ext cx="0" cy="0"/>
          <a:chOff x="0" y="0"/>
          <a:chExt cx="0" cy="0"/>
        </a:xfrm>
      </p:grpSpPr>
      <p:sp>
        <p:nvSpPr>
          <p:cNvPr id="2" name="Title 1"/>
          <p:cNvSpPr>
            <a:spLocks noGrp="1"/>
          </p:cNvSpPr>
          <p:nvPr>
            <p:ph type="title"/>
          </p:nvPr>
        </p:nvSpPr>
        <p:spPr>
          <a:xfrm>
            <a:off x="1155514" y="111716"/>
            <a:ext cx="6830246" cy="663599"/>
          </a:xfrm>
          <a:prstGeom prst="rect">
            <a:avLst/>
          </a:prstGeom>
        </p:spPr>
        <p:txBody>
          <a:bodyPr vert="horz"/>
          <a:lstStyle>
            <a:lvl1pPr algn="l">
              <a:defRPr sz="3000" b="1">
                <a:solidFill>
                  <a:srgbClr val="98002E"/>
                </a:solidFill>
              </a:defRPr>
            </a:lvl1pPr>
          </a:lstStyle>
          <a:p>
            <a:r>
              <a:rPr lang="en-US" dirty="0" smtClean="0"/>
              <a:t>Click to edit Master title style</a:t>
            </a:r>
            <a:endParaRPr lang="en-US" dirty="0"/>
          </a:p>
        </p:txBody>
      </p:sp>
      <p:sp>
        <p:nvSpPr>
          <p:cNvPr id="7" name="Picture Placeholder 6"/>
          <p:cNvSpPr>
            <a:spLocks noGrp="1"/>
          </p:cNvSpPr>
          <p:nvPr>
            <p:ph type="pic" sz="quarter" idx="12"/>
          </p:nvPr>
        </p:nvSpPr>
        <p:spPr>
          <a:xfrm>
            <a:off x="4692316" y="910431"/>
            <a:ext cx="4115133" cy="5245100"/>
          </a:xfrm>
          <a:prstGeom prst="rect">
            <a:avLst/>
          </a:prstGeom>
          <a:ln w="19050">
            <a:solidFill>
              <a:schemeClr val="accent1"/>
            </a:solidFill>
          </a:ln>
        </p:spPr>
        <p:txBody>
          <a:bodyPr/>
          <a:lstStyle>
            <a:lvl1pPr marL="0" indent="0">
              <a:buNone/>
              <a:defRPr sz="1800">
                <a:solidFill>
                  <a:schemeClr val="tx2"/>
                </a:solidFill>
              </a:defRPr>
            </a:lvl1pPr>
          </a:lstStyle>
          <a:p>
            <a:endParaRPr lang="en-US" dirty="0"/>
          </a:p>
        </p:txBody>
      </p:sp>
      <p:sp>
        <p:nvSpPr>
          <p:cNvPr id="9" name="Text Placeholder 8"/>
          <p:cNvSpPr>
            <a:spLocks noGrp="1"/>
          </p:cNvSpPr>
          <p:nvPr>
            <p:ph type="body" sz="quarter" idx="13"/>
          </p:nvPr>
        </p:nvSpPr>
        <p:spPr>
          <a:xfrm>
            <a:off x="342900" y="898525"/>
            <a:ext cx="4127500" cy="5256213"/>
          </a:xfrm>
          <a:prstGeom prst="rect">
            <a:avLst/>
          </a:prstGeom>
          <a:solidFill>
            <a:schemeClr val="accent6">
              <a:lumMod val="20000"/>
              <a:lumOff val="80000"/>
            </a:schemeClr>
          </a:solidFill>
          <a:ln w="19050">
            <a:solidFill>
              <a:schemeClr val="accent1"/>
            </a:solidFill>
          </a:ln>
        </p:spPr>
        <p:txBody>
          <a:bodyPr/>
          <a:lstStyle>
            <a:lvl1pPr marL="0" indent="0">
              <a:spcBef>
                <a:spcPts val="1200"/>
              </a:spcBef>
              <a:buNone/>
              <a:defRPr sz="2400" b="0">
                <a:solidFill>
                  <a:schemeClr val="accent1"/>
                </a:solidFill>
              </a:defRPr>
            </a:lvl1pPr>
            <a:lvl2pPr marL="0" indent="0">
              <a:buNone/>
              <a:defRPr sz="2400">
                <a:solidFill>
                  <a:schemeClr val="tx2"/>
                </a:solidFill>
              </a:defRPr>
            </a:lvl2pPr>
            <a:lvl3pPr marL="228600" indent="-228600">
              <a:buClr>
                <a:schemeClr val="accent1"/>
              </a:buClr>
              <a:defRPr sz="2000">
                <a:solidFill>
                  <a:schemeClr val="tx2"/>
                </a:solidFill>
              </a:defRPr>
            </a:lvl3pPr>
            <a:lvl4pPr marL="457200" indent="-228600">
              <a:buClr>
                <a:schemeClr val="accent1"/>
              </a:buClr>
              <a:defRPr sz="1800">
                <a:solidFill>
                  <a:schemeClr val="tx2"/>
                </a:solidFill>
              </a:defRPr>
            </a:lvl4pPr>
            <a:lvl5pPr marL="685800" indent="-228600">
              <a:buClr>
                <a:schemeClr val="accent1"/>
              </a:buClr>
              <a:buFont typeface="Wingdings" panose="05000000000000000000" pitchFamily="2" charset="2"/>
              <a:buChar char="§"/>
              <a:defRPr sz="1800">
                <a:solidFill>
                  <a:schemeClr val="tx2"/>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extBox 5"/>
          <p:cNvSpPr txBox="1"/>
          <p:nvPr userDrawn="1"/>
        </p:nvSpPr>
        <p:spPr>
          <a:xfrm>
            <a:off x="88200" y="6424511"/>
            <a:ext cx="5998265" cy="400110"/>
          </a:xfrm>
          <a:prstGeom prst="rect">
            <a:avLst/>
          </a:prstGeom>
          <a:noFill/>
        </p:spPr>
        <p:txBody>
          <a:bodyPr wrap="square" rtlCol="0">
            <a:spAutoFit/>
          </a:bodyPr>
          <a:lstStyle/>
          <a:p>
            <a:pPr>
              <a:defRPr/>
            </a:pPr>
            <a:r>
              <a:rPr lang="en-US" sz="1000" cap="all" dirty="0" smtClean="0">
                <a:solidFill>
                  <a:srgbClr val="BFBFBF"/>
                </a:solidFill>
                <a:latin typeface="Open Sans Semibold"/>
              </a:rPr>
              <a:t>Confidential and Propriety to Owens &amp; Minor Distribution, Inc.</a:t>
            </a:r>
          </a:p>
          <a:p>
            <a:endParaRPr lang="en-US" sz="1000" dirty="0">
              <a:solidFill>
                <a:srgbClr val="FFFFFF">
                  <a:lumMod val="75000"/>
                </a:srgbClr>
              </a:solidFill>
              <a:latin typeface="Open Sans Semibold"/>
            </a:endParaRPr>
          </a:p>
        </p:txBody>
      </p:sp>
      <p:sp>
        <p:nvSpPr>
          <p:cNvPr id="8" name="TextBox 7"/>
          <p:cNvSpPr txBox="1"/>
          <p:nvPr userDrawn="1"/>
        </p:nvSpPr>
        <p:spPr>
          <a:xfrm>
            <a:off x="8369450" y="6470677"/>
            <a:ext cx="774549" cy="338554"/>
          </a:xfrm>
          <a:prstGeom prst="rect">
            <a:avLst/>
          </a:prstGeom>
          <a:noFill/>
        </p:spPr>
        <p:txBody>
          <a:bodyPr wrap="square" rtlCol="0">
            <a:spAutoFit/>
          </a:bodyPr>
          <a:lstStyle/>
          <a:p>
            <a:fld id="{3D84F2F9-315C-FD42-A941-A992AC045A1A}" type="slidenum">
              <a:rPr lang="en-US" sz="1600" smtClean="0">
                <a:solidFill>
                  <a:srgbClr val="FFFFFF"/>
                </a:solidFill>
                <a:latin typeface="Open Sans Semibold"/>
              </a:rPr>
              <a:pPr/>
              <a:t>‹#›</a:t>
            </a:fld>
            <a:endParaRPr lang="en-US" sz="1600" dirty="0">
              <a:solidFill>
                <a:srgbClr val="FFFFFF"/>
              </a:solidFill>
              <a:latin typeface="Open Sans Semibold"/>
            </a:endParaRPr>
          </a:p>
        </p:txBody>
      </p:sp>
    </p:spTree>
    <p:extLst>
      <p:ext uri="{BB962C8B-B14F-4D97-AF65-F5344CB8AC3E}">
        <p14:creationId xmlns:p14="http://schemas.microsoft.com/office/powerpoint/2010/main" val="540763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tmplLst>
          <p:tmpl>
            <p:tnLst>
              <p:par>
                <p:cTn presetID="10" presetClass="entr" presetSubtype="0" fill="hold" nodeType="with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Lst>
      </p:bldP>
    </p:bld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1_Standard Textbox">
    <p:spTree>
      <p:nvGrpSpPr>
        <p:cNvPr id="1" name=""/>
        <p:cNvGrpSpPr/>
        <p:nvPr/>
      </p:nvGrpSpPr>
      <p:grpSpPr>
        <a:xfrm>
          <a:off x="0" y="0"/>
          <a:ext cx="0" cy="0"/>
          <a:chOff x="0" y="0"/>
          <a:chExt cx="0" cy="0"/>
        </a:xfrm>
      </p:grpSpPr>
      <p:sp>
        <p:nvSpPr>
          <p:cNvPr id="2" name="Title 1"/>
          <p:cNvSpPr>
            <a:spLocks noGrp="1"/>
          </p:cNvSpPr>
          <p:nvPr>
            <p:ph type="title"/>
          </p:nvPr>
        </p:nvSpPr>
        <p:spPr>
          <a:xfrm>
            <a:off x="1155514" y="122474"/>
            <a:ext cx="6830246" cy="663599"/>
          </a:xfrm>
          <a:prstGeom prst="rect">
            <a:avLst/>
          </a:prstGeom>
        </p:spPr>
        <p:txBody>
          <a:bodyPr vert="horz"/>
          <a:lstStyle>
            <a:lvl1pPr algn="l">
              <a:defRPr sz="3000" b="1">
                <a:solidFill>
                  <a:srgbClr val="98002E"/>
                </a:solidFill>
              </a:defRPr>
            </a:lvl1pPr>
          </a:lstStyle>
          <a:p>
            <a:r>
              <a:rPr lang="en-US" dirty="0" smtClean="0"/>
              <a:t>Click to edit Master title style</a:t>
            </a:r>
            <a:endParaRPr lang="en-US" dirty="0"/>
          </a:p>
        </p:txBody>
      </p:sp>
      <p:sp>
        <p:nvSpPr>
          <p:cNvPr id="5" name="Text Placeholder 4"/>
          <p:cNvSpPr>
            <a:spLocks noGrp="1"/>
          </p:cNvSpPr>
          <p:nvPr>
            <p:ph type="body" sz="quarter" idx="11"/>
          </p:nvPr>
        </p:nvSpPr>
        <p:spPr>
          <a:xfrm>
            <a:off x="342900" y="898525"/>
            <a:ext cx="8464550" cy="5253038"/>
          </a:xfrm>
          <a:prstGeom prst="rect">
            <a:avLst/>
          </a:prstGeom>
        </p:spPr>
        <p:txBody>
          <a:bodyPr/>
          <a:lstStyle>
            <a:lvl1pPr>
              <a:spcBef>
                <a:spcPts val="1800"/>
              </a:spcBef>
              <a:defRPr sz="2400">
                <a:solidFill>
                  <a:schemeClr val="accent1"/>
                </a:solidFill>
              </a:defRPr>
            </a:lvl1pPr>
            <a:lvl2pPr marL="347663" indent="0">
              <a:buNone/>
              <a:defRPr sz="2400">
                <a:solidFill>
                  <a:schemeClr val="tx2"/>
                </a:solidFill>
              </a:defRPr>
            </a:lvl2pPr>
            <a:lvl3pPr marL="566738" indent="-219075">
              <a:buClr>
                <a:schemeClr val="accent1"/>
              </a:buClr>
              <a:defRPr sz="2000">
                <a:solidFill>
                  <a:schemeClr val="tx2"/>
                </a:solidFill>
              </a:defRPr>
            </a:lvl3pPr>
            <a:lvl4pPr marL="798513" indent="-231775">
              <a:buClr>
                <a:schemeClr val="accent1"/>
              </a:buClr>
              <a:defRPr sz="1800">
                <a:solidFill>
                  <a:schemeClr val="tx2"/>
                </a:solidFill>
              </a:defRPr>
            </a:lvl4pPr>
            <a:lvl5pPr marL="1030288" indent="-231775">
              <a:buClr>
                <a:schemeClr val="accent1"/>
              </a:buClr>
              <a:buFont typeface="Wingdings" panose="05000000000000000000" pitchFamily="2" charset="2"/>
              <a:buChar char="§"/>
              <a:defRPr sz="1800">
                <a:solidFill>
                  <a:schemeClr val="tx2"/>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extBox 5"/>
          <p:cNvSpPr txBox="1"/>
          <p:nvPr userDrawn="1"/>
        </p:nvSpPr>
        <p:spPr>
          <a:xfrm>
            <a:off x="88200" y="6424511"/>
            <a:ext cx="5998265" cy="400110"/>
          </a:xfrm>
          <a:prstGeom prst="rect">
            <a:avLst/>
          </a:prstGeom>
          <a:noFill/>
        </p:spPr>
        <p:txBody>
          <a:bodyPr wrap="square" rtlCol="0">
            <a:spAutoFit/>
          </a:bodyPr>
          <a:lstStyle/>
          <a:p>
            <a:pPr>
              <a:defRPr/>
            </a:pPr>
            <a:r>
              <a:rPr lang="en-US" sz="1000" cap="all" dirty="0" smtClean="0">
                <a:solidFill>
                  <a:srgbClr val="BFBFBF"/>
                </a:solidFill>
                <a:latin typeface="Open Sans Semibold"/>
              </a:rPr>
              <a:t>Confidential and Propriety to Owens &amp; Minor Distribution, Inc.</a:t>
            </a:r>
          </a:p>
          <a:p>
            <a:endParaRPr lang="en-US" sz="1000" dirty="0">
              <a:solidFill>
                <a:srgbClr val="FFFFFF">
                  <a:lumMod val="75000"/>
                </a:srgbClr>
              </a:solidFill>
              <a:latin typeface="Open Sans Semibold"/>
            </a:endParaRPr>
          </a:p>
        </p:txBody>
      </p:sp>
      <p:sp>
        <p:nvSpPr>
          <p:cNvPr id="7" name="TextBox 6"/>
          <p:cNvSpPr txBox="1"/>
          <p:nvPr userDrawn="1"/>
        </p:nvSpPr>
        <p:spPr>
          <a:xfrm>
            <a:off x="8369450" y="6470677"/>
            <a:ext cx="774549" cy="338554"/>
          </a:xfrm>
          <a:prstGeom prst="rect">
            <a:avLst/>
          </a:prstGeom>
          <a:noFill/>
        </p:spPr>
        <p:txBody>
          <a:bodyPr wrap="square" rtlCol="0">
            <a:spAutoFit/>
          </a:bodyPr>
          <a:lstStyle/>
          <a:p>
            <a:fld id="{3D84F2F9-315C-FD42-A941-A992AC045A1A}" type="slidenum">
              <a:rPr lang="en-US" sz="1600" smtClean="0">
                <a:solidFill>
                  <a:srgbClr val="FFFFFF"/>
                </a:solidFill>
                <a:latin typeface="Open Sans Semibold"/>
              </a:rPr>
              <a:pPr/>
              <a:t>‹#›</a:t>
            </a:fld>
            <a:endParaRPr lang="en-US" sz="1600" dirty="0">
              <a:solidFill>
                <a:srgbClr val="FFFFFF"/>
              </a:solidFill>
              <a:latin typeface="Open Sans Semibold"/>
            </a:endParaRPr>
          </a:p>
        </p:txBody>
      </p:sp>
    </p:spTree>
    <p:extLst>
      <p:ext uri="{BB962C8B-B14F-4D97-AF65-F5344CB8AC3E}">
        <p14:creationId xmlns:p14="http://schemas.microsoft.com/office/powerpoint/2010/main" val="1875066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fade">
                                      <p:cBhvr>
                                        <p:cTn id="10" dur="500"/>
                                        <p:tgtEl>
                                          <p:spTgt spid="5">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Effect transition="in" filter="fade">
                                      <p:cBhvr>
                                        <p:cTn id="13" dur="500"/>
                                        <p:tgtEl>
                                          <p:spTgt spid="5">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
                                            <p:txEl>
                                              <p:pRg st="3" end="3"/>
                                            </p:txEl>
                                          </p:spTgt>
                                        </p:tgtEl>
                                        <p:attrNameLst>
                                          <p:attrName>style.visibility</p:attrName>
                                        </p:attrNameLst>
                                      </p:cBhvr>
                                      <p:to>
                                        <p:strVal val="visible"/>
                                      </p:to>
                                    </p:set>
                                    <p:animEffect transition="in" filter="fade">
                                      <p:cBhvr>
                                        <p:cTn id="16" dur="500"/>
                                        <p:tgtEl>
                                          <p:spTgt spid="5">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animEffect transition="in" filter="fade">
                                      <p:cBhvr>
                                        <p:cTn id="19"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tmplLst>
          <p:tmpl lvl="1">
            <p:tnLst>
              <p:par>
                <p:cTn presetID="10" presetClass="entr" presetSubtype="0" fill="hold" nodeType="with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 lvl="5">
            <p:tnLst>
              <p:par>
                <p:cTn presetID="10" presetClass="entr" presetSubtype="0" fill="hold" nodeType="with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Lst>
      </p:bldP>
    </p:bld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1_Org Chart">
    <p:spTree>
      <p:nvGrpSpPr>
        <p:cNvPr id="1" name=""/>
        <p:cNvGrpSpPr/>
        <p:nvPr/>
      </p:nvGrpSpPr>
      <p:grpSpPr>
        <a:xfrm>
          <a:off x="0" y="0"/>
          <a:ext cx="0" cy="0"/>
          <a:chOff x="0" y="0"/>
          <a:chExt cx="0" cy="0"/>
        </a:xfrm>
      </p:grpSpPr>
      <p:sp>
        <p:nvSpPr>
          <p:cNvPr id="2" name="Title 1"/>
          <p:cNvSpPr>
            <a:spLocks noGrp="1"/>
          </p:cNvSpPr>
          <p:nvPr>
            <p:ph type="title"/>
          </p:nvPr>
        </p:nvSpPr>
        <p:spPr>
          <a:xfrm>
            <a:off x="1155514" y="111717"/>
            <a:ext cx="6830246" cy="663599"/>
          </a:xfrm>
          <a:prstGeom prst="rect">
            <a:avLst/>
          </a:prstGeom>
        </p:spPr>
        <p:txBody>
          <a:bodyPr vert="horz"/>
          <a:lstStyle>
            <a:lvl1pPr algn="l">
              <a:defRPr sz="3000" b="1">
                <a:solidFill>
                  <a:srgbClr val="98002E"/>
                </a:solidFill>
              </a:defRPr>
            </a:lvl1pPr>
          </a:lstStyle>
          <a:p>
            <a:r>
              <a:rPr lang="en-US" dirty="0" smtClean="0"/>
              <a:t>Click to edit Master title style</a:t>
            </a:r>
            <a:endParaRPr lang="en-US" dirty="0"/>
          </a:p>
        </p:txBody>
      </p:sp>
      <p:sp>
        <p:nvSpPr>
          <p:cNvPr id="4" name="SmartArt Placeholder 3"/>
          <p:cNvSpPr>
            <a:spLocks noGrp="1"/>
          </p:cNvSpPr>
          <p:nvPr>
            <p:ph type="dgm" sz="quarter" idx="10"/>
          </p:nvPr>
        </p:nvSpPr>
        <p:spPr>
          <a:xfrm>
            <a:off x="342900" y="898525"/>
            <a:ext cx="8464550" cy="5253038"/>
          </a:xfrm>
          <a:prstGeom prst="rect">
            <a:avLst/>
          </a:prstGeom>
        </p:spPr>
        <p:txBody>
          <a:bodyPr/>
          <a:lstStyle>
            <a:lvl1pPr marL="0" indent="0">
              <a:buNone/>
              <a:defRPr sz="2400" baseline="0">
                <a:solidFill>
                  <a:schemeClr val="tx2"/>
                </a:solidFill>
              </a:defRPr>
            </a:lvl1pPr>
          </a:lstStyle>
          <a:p>
            <a:endParaRPr lang="en-US" dirty="0"/>
          </a:p>
        </p:txBody>
      </p:sp>
      <p:sp>
        <p:nvSpPr>
          <p:cNvPr id="6" name="TextBox 5"/>
          <p:cNvSpPr txBox="1"/>
          <p:nvPr userDrawn="1"/>
        </p:nvSpPr>
        <p:spPr>
          <a:xfrm>
            <a:off x="88200" y="6424511"/>
            <a:ext cx="5998265" cy="400110"/>
          </a:xfrm>
          <a:prstGeom prst="rect">
            <a:avLst/>
          </a:prstGeom>
          <a:noFill/>
        </p:spPr>
        <p:txBody>
          <a:bodyPr wrap="square" rtlCol="0">
            <a:spAutoFit/>
          </a:bodyPr>
          <a:lstStyle/>
          <a:p>
            <a:pPr>
              <a:defRPr/>
            </a:pPr>
            <a:r>
              <a:rPr lang="en-US" sz="1000" cap="all" dirty="0" smtClean="0">
                <a:solidFill>
                  <a:srgbClr val="BFBFBF"/>
                </a:solidFill>
                <a:latin typeface="Open Sans Semibold"/>
              </a:rPr>
              <a:t>Confidential and Propriety to Owens &amp; Minor Distribution, Inc.</a:t>
            </a:r>
          </a:p>
          <a:p>
            <a:endParaRPr lang="en-US" sz="1000" dirty="0">
              <a:solidFill>
                <a:srgbClr val="FFFFFF">
                  <a:lumMod val="75000"/>
                </a:srgbClr>
              </a:solidFill>
              <a:latin typeface="Open Sans Semibold"/>
            </a:endParaRPr>
          </a:p>
        </p:txBody>
      </p:sp>
      <p:sp>
        <p:nvSpPr>
          <p:cNvPr id="7" name="TextBox 6"/>
          <p:cNvSpPr txBox="1"/>
          <p:nvPr userDrawn="1"/>
        </p:nvSpPr>
        <p:spPr>
          <a:xfrm>
            <a:off x="8369450" y="6470677"/>
            <a:ext cx="774549" cy="338554"/>
          </a:xfrm>
          <a:prstGeom prst="rect">
            <a:avLst/>
          </a:prstGeom>
          <a:noFill/>
        </p:spPr>
        <p:txBody>
          <a:bodyPr wrap="square" rtlCol="0">
            <a:spAutoFit/>
          </a:bodyPr>
          <a:lstStyle/>
          <a:p>
            <a:fld id="{3D84F2F9-315C-FD42-A941-A992AC045A1A}" type="slidenum">
              <a:rPr lang="en-US" sz="1600" smtClean="0">
                <a:solidFill>
                  <a:srgbClr val="FFFFFF"/>
                </a:solidFill>
                <a:latin typeface="Open Sans Semibold"/>
              </a:rPr>
              <a:pPr/>
              <a:t>‹#›</a:t>
            </a:fld>
            <a:endParaRPr lang="en-US" sz="1600" dirty="0">
              <a:solidFill>
                <a:srgbClr val="FFFFFF"/>
              </a:solidFill>
              <a:latin typeface="Open Sans Semibold"/>
            </a:endParaRPr>
          </a:p>
        </p:txBody>
      </p:sp>
    </p:spTree>
    <p:extLst>
      <p:ext uri="{BB962C8B-B14F-4D97-AF65-F5344CB8AC3E}">
        <p14:creationId xmlns:p14="http://schemas.microsoft.com/office/powerpoint/2010/main" val="1998713109"/>
      </p:ext>
    </p:extLst>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1_Table">
    <p:spTree>
      <p:nvGrpSpPr>
        <p:cNvPr id="1" name=""/>
        <p:cNvGrpSpPr/>
        <p:nvPr/>
      </p:nvGrpSpPr>
      <p:grpSpPr>
        <a:xfrm>
          <a:off x="0" y="0"/>
          <a:ext cx="0" cy="0"/>
          <a:chOff x="0" y="0"/>
          <a:chExt cx="0" cy="0"/>
        </a:xfrm>
      </p:grpSpPr>
      <p:sp>
        <p:nvSpPr>
          <p:cNvPr id="2" name="Title 1"/>
          <p:cNvSpPr>
            <a:spLocks noGrp="1"/>
          </p:cNvSpPr>
          <p:nvPr>
            <p:ph type="title"/>
          </p:nvPr>
        </p:nvSpPr>
        <p:spPr>
          <a:xfrm>
            <a:off x="1155514" y="111716"/>
            <a:ext cx="6830246" cy="663599"/>
          </a:xfrm>
          <a:prstGeom prst="rect">
            <a:avLst/>
          </a:prstGeom>
        </p:spPr>
        <p:txBody>
          <a:bodyPr vert="horz"/>
          <a:lstStyle>
            <a:lvl1pPr algn="l">
              <a:defRPr sz="3000" b="1">
                <a:solidFill>
                  <a:srgbClr val="98002E"/>
                </a:solidFill>
              </a:defRPr>
            </a:lvl1pPr>
          </a:lstStyle>
          <a:p>
            <a:r>
              <a:rPr lang="en-US" dirty="0" smtClean="0"/>
              <a:t>Click to edit Master title style</a:t>
            </a:r>
            <a:endParaRPr lang="en-US" dirty="0"/>
          </a:p>
        </p:txBody>
      </p:sp>
      <p:sp>
        <p:nvSpPr>
          <p:cNvPr id="5" name="Table Placeholder 4"/>
          <p:cNvSpPr>
            <a:spLocks noGrp="1"/>
          </p:cNvSpPr>
          <p:nvPr>
            <p:ph type="tbl" sz="quarter" idx="10"/>
          </p:nvPr>
        </p:nvSpPr>
        <p:spPr>
          <a:xfrm>
            <a:off x="342900" y="898525"/>
            <a:ext cx="8464550" cy="5253038"/>
          </a:xfrm>
          <a:prstGeom prst="rect">
            <a:avLst/>
          </a:prstGeom>
        </p:spPr>
        <p:txBody>
          <a:bodyPr/>
          <a:lstStyle>
            <a:lvl1pPr marL="0" indent="0">
              <a:buFontTx/>
              <a:buNone/>
              <a:defRPr sz="2400">
                <a:solidFill>
                  <a:schemeClr val="tx2"/>
                </a:solidFill>
              </a:defRPr>
            </a:lvl1pPr>
          </a:lstStyle>
          <a:p>
            <a:endParaRPr lang="en-US" dirty="0"/>
          </a:p>
        </p:txBody>
      </p:sp>
      <p:sp>
        <p:nvSpPr>
          <p:cNvPr id="6" name="TextBox 5"/>
          <p:cNvSpPr txBox="1"/>
          <p:nvPr userDrawn="1"/>
        </p:nvSpPr>
        <p:spPr>
          <a:xfrm>
            <a:off x="88200" y="6424511"/>
            <a:ext cx="5998265" cy="400110"/>
          </a:xfrm>
          <a:prstGeom prst="rect">
            <a:avLst/>
          </a:prstGeom>
          <a:noFill/>
        </p:spPr>
        <p:txBody>
          <a:bodyPr wrap="square" rtlCol="0">
            <a:spAutoFit/>
          </a:bodyPr>
          <a:lstStyle/>
          <a:p>
            <a:pPr>
              <a:defRPr/>
            </a:pPr>
            <a:r>
              <a:rPr lang="en-US" sz="1000" cap="all" dirty="0" smtClean="0">
                <a:solidFill>
                  <a:srgbClr val="BFBFBF"/>
                </a:solidFill>
                <a:latin typeface="Open Sans Semibold"/>
              </a:rPr>
              <a:t>Confidential and Propriety to Owens &amp; Minor Distribution, Inc.</a:t>
            </a:r>
          </a:p>
          <a:p>
            <a:endParaRPr lang="en-US" sz="1000" dirty="0">
              <a:solidFill>
                <a:srgbClr val="FFFFFF">
                  <a:lumMod val="75000"/>
                </a:srgbClr>
              </a:solidFill>
              <a:latin typeface="Open Sans Semibold"/>
            </a:endParaRPr>
          </a:p>
        </p:txBody>
      </p:sp>
      <p:sp>
        <p:nvSpPr>
          <p:cNvPr id="7" name="TextBox 6"/>
          <p:cNvSpPr txBox="1"/>
          <p:nvPr userDrawn="1"/>
        </p:nvSpPr>
        <p:spPr>
          <a:xfrm>
            <a:off x="8369450" y="6470677"/>
            <a:ext cx="774549" cy="338554"/>
          </a:xfrm>
          <a:prstGeom prst="rect">
            <a:avLst/>
          </a:prstGeom>
          <a:noFill/>
        </p:spPr>
        <p:txBody>
          <a:bodyPr wrap="square" rtlCol="0">
            <a:spAutoFit/>
          </a:bodyPr>
          <a:lstStyle/>
          <a:p>
            <a:fld id="{3D84F2F9-315C-FD42-A941-A992AC045A1A}" type="slidenum">
              <a:rPr lang="en-US" sz="1600" smtClean="0">
                <a:solidFill>
                  <a:srgbClr val="FFFFFF"/>
                </a:solidFill>
                <a:latin typeface="Open Sans Semibold"/>
              </a:rPr>
              <a:pPr/>
              <a:t>‹#›</a:t>
            </a:fld>
            <a:endParaRPr lang="en-US" sz="1600" dirty="0">
              <a:solidFill>
                <a:srgbClr val="FFFFFF"/>
              </a:solidFill>
              <a:latin typeface="Open Sans Semibold"/>
            </a:endParaRPr>
          </a:p>
        </p:txBody>
      </p:sp>
    </p:spTree>
    <p:extLst>
      <p:ext uri="{BB962C8B-B14F-4D97-AF65-F5344CB8AC3E}">
        <p14:creationId xmlns:p14="http://schemas.microsoft.com/office/powerpoint/2010/main" val="105036162"/>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 name="TextBox 1"/>
          <p:cNvSpPr txBox="1"/>
          <p:nvPr userDrawn="1"/>
        </p:nvSpPr>
        <p:spPr>
          <a:xfrm>
            <a:off x="8369450" y="6470677"/>
            <a:ext cx="774549" cy="338554"/>
          </a:xfrm>
          <a:prstGeom prst="rect">
            <a:avLst/>
          </a:prstGeom>
          <a:noFill/>
        </p:spPr>
        <p:txBody>
          <a:bodyPr wrap="square" rtlCol="0">
            <a:spAutoFit/>
          </a:bodyPr>
          <a:lstStyle/>
          <a:p>
            <a:fld id="{3D84F2F9-315C-FD42-A941-A992AC045A1A}" type="slidenum">
              <a:rPr lang="en-US" sz="1600" smtClean="0">
                <a:solidFill>
                  <a:srgbClr val="FFFFFF"/>
                </a:solidFill>
                <a:latin typeface="Open Sans Semibold"/>
              </a:rPr>
              <a:pPr/>
              <a:t>‹#›</a:t>
            </a:fld>
            <a:endParaRPr lang="en-US" sz="1600" dirty="0">
              <a:solidFill>
                <a:srgbClr val="FFFFFF"/>
              </a:solidFill>
              <a:latin typeface="Open Sans Semibold"/>
            </a:endParaRPr>
          </a:p>
        </p:txBody>
      </p:sp>
      <p:sp>
        <p:nvSpPr>
          <p:cNvPr id="3" name="Title 1"/>
          <p:cNvSpPr>
            <a:spLocks noGrp="1"/>
          </p:cNvSpPr>
          <p:nvPr>
            <p:ph type="title"/>
          </p:nvPr>
        </p:nvSpPr>
        <p:spPr>
          <a:xfrm>
            <a:off x="1155514" y="111716"/>
            <a:ext cx="6830246" cy="663599"/>
          </a:xfrm>
          <a:prstGeom prst="rect">
            <a:avLst/>
          </a:prstGeom>
        </p:spPr>
        <p:txBody>
          <a:bodyPr vert="horz"/>
          <a:lstStyle>
            <a:lvl1pPr algn="l">
              <a:defRPr sz="3000" b="1">
                <a:solidFill>
                  <a:srgbClr val="98002E"/>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7970676"/>
      </p:ext>
    </p:extLst>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2" name="TextBox 1"/>
          <p:cNvSpPr txBox="1"/>
          <p:nvPr userDrawn="1"/>
        </p:nvSpPr>
        <p:spPr>
          <a:xfrm>
            <a:off x="8369450" y="6470677"/>
            <a:ext cx="774549" cy="338554"/>
          </a:xfrm>
          <a:prstGeom prst="rect">
            <a:avLst/>
          </a:prstGeom>
          <a:noFill/>
        </p:spPr>
        <p:txBody>
          <a:bodyPr wrap="square" rtlCol="0">
            <a:spAutoFit/>
          </a:bodyPr>
          <a:lstStyle/>
          <a:p>
            <a:fld id="{3D84F2F9-315C-FD42-A941-A992AC045A1A}" type="slidenum">
              <a:rPr lang="en-US" sz="1600" smtClean="0">
                <a:solidFill>
                  <a:srgbClr val="FFFFFF"/>
                </a:solidFill>
                <a:latin typeface="Open Sans Semibold"/>
              </a:rPr>
              <a:pPr/>
              <a:t>‹#›</a:t>
            </a:fld>
            <a:endParaRPr lang="en-US" sz="1600" dirty="0">
              <a:solidFill>
                <a:srgbClr val="FFFFFF"/>
              </a:solidFill>
              <a:latin typeface="Open Sans Semibold"/>
            </a:endParaRPr>
          </a:p>
        </p:txBody>
      </p:sp>
      <p:sp>
        <p:nvSpPr>
          <p:cNvPr id="3" name="Title 1"/>
          <p:cNvSpPr>
            <a:spLocks noGrp="1"/>
          </p:cNvSpPr>
          <p:nvPr>
            <p:ph type="title"/>
          </p:nvPr>
        </p:nvSpPr>
        <p:spPr>
          <a:xfrm>
            <a:off x="1155514" y="111716"/>
            <a:ext cx="6830246" cy="663599"/>
          </a:xfrm>
          <a:prstGeom prst="rect">
            <a:avLst/>
          </a:prstGeom>
        </p:spPr>
        <p:txBody>
          <a:bodyPr vert="horz"/>
          <a:lstStyle>
            <a:lvl1pPr algn="l">
              <a:defRPr sz="3000" b="1">
                <a:solidFill>
                  <a:srgbClr val="98002E"/>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2182742644"/>
      </p:ext>
    </p:extLst>
  </p:cSld>
  <p:clrMapOvr>
    <a:masterClrMapping/>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7_Nur Titel">
    <p:spTree>
      <p:nvGrpSpPr>
        <p:cNvPr id="1" name=""/>
        <p:cNvGrpSpPr/>
        <p:nvPr/>
      </p:nvGrpSpPr>
      <p:grpSpPr>
        <a:xfrm>
          <a:off x="0" y="0"/>
          <a:ext cx="0" cy="0"/>
          <a:chOff x="0" y="0"/>
          <a:chExt cx="0" cy="0"/>
        </a:xfrm>
      </p:grpSpPr>
      <p:sp>
        <p:nvSpPr>
          <p:cNvPr id="9" name="Textplatzhalter 7"/>
          <p:cNvSpPr>
            <a:spLocks noGrp="1"/>
          </p:cNvSpPr>
          <p:nvPr>
            <p:ph type="body" sz="quarter" idx="13"/>
          </p:nvPr>
        </p:nvSpPr>
        <p:spPr>
          <a:xfrm>
            <a:off x="323850" y="854994"/>
            <a:ext cx="8496300" cy="336244"/>
          </a:xfrm>
          <a:prstGeom prst="rect">
            <a:avLst/>
          </a:prstGeom>
        </p:spPr>
        <p:txBody>
          <a:bodyPr lIns="0" tIns="0" rIns="0" bIns="0" anchor="t" anchorCtr="0">
            <a:noAutofit/>
          </a:bodyPr>
          <a:lstStyle>
            <a:lvl1pPr>
              <a:buNone/>
              <a:defRPr sz="2000"/>
            </a:lvl1pPr>
          </a:lstStyle>
          <a:p>
            <a:pPr lvl="0"/>
            <a:r>
              <a:rPr lang="de-DE" dirty="0" smtClean="0"/>
              <a:t>Textmasterformate durch Klicken bearbeiten</a:t>
            </a:r>
          </a:p>
        </p:txBody>
      </p:sp>
      <p:sp>
        <p:nvSpPr>
          <p:cNvPr id="7" name="TextBox 6"/>
          <p:cNvSpPr txBox="1"/>
          <p:nvPr userDrawn="1"/>
        </p:nvSpPr>
        <p:spPr>
          <a:xfrm>
            <a:off x="8369450" y="6470677"/>
            <a:ext cx="774549" cy="338554"/>
          </a:xfrm>
          <a:prstGeom prst="rect">
            <a:avLst/>
          </a:prstGeom>
          <a:noFill/>
        </p:spPr>
        <p:txBody>
          <a:bodyPr wrap="square" rtlCol="0">
            <a:spAutoFit/>
          </a:bodyPr>
          <a:lstStyle/>
          <a:p>
            <a:fld id="{3D84F2F9-315C-FD42-A941-A992AC045A1A}" type="slidenum">
              <a:rPr lang="en-US" sz="1600" smtClean="0">
                <a:solidFill>
                  <a:srgbClr val="FFFFFF"/>
                </a:solidFill>
                <a:latin typeface="Open Sans Semibold"/>
              </a:rPr>
              <a:pPr/>
              <a:t>‹#›</a:t>
            </a:fld>
            <a:endParaRPr lang="en-US" sz="1600" dirty="0">
              <a:solidFill>
                <a:srgbClr val="FFFFFF"/>
              </a:solidFill>
              <a:latin typeface="Open Sans Semibold"/>
            </a:endParaRPr>
          </a:p>
        </p:txBody>
      </p:sp>
      <p:sp>
        <p:nvSpPr>
          <p:cNvPr id="8" name="Title 1"/>
          <p:cNvSpPr>
            <a:spLocks noGrp="1"/>
          </p:cNvSpPr>
          <p:nvPr>
            <p:ph type="title"/>
          </p:nvPr>
        </p:nvSpPr>
        <p:spPr>
          <a:xfrm>
            <a:off x="1155514" y="111716"/>
            <a:ext cx="6830246" cy="663599"/>
          </a:xfrm>
          <a:prstGeom prst="rect">
            <a:avLst/>
          </a:prstGeom>
        </p:spPr>
        <p:txBody>
          <a:bodyPr vert="horz"/>
          <a:lstStyle>
            <a:lvl1pPr algn="l">
              <a:defRPr sz="3000" b="1">
                <a:solidFill>
                  <a:srgbClr val="98002E"/>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4095088424"/>
      </p:ext>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8_Revised Proof Point">
    <p:spTree>
      <p:nvGrpSpPr>
        <p:cNvPr id="1" name=""/>
        <p:cNvGrpSpPr/>
        <p:nvPr/>
      </p:nvGrpSpPr>
      <p:grpSpPr>
        <a:xfrm>
          <a:off x="0" y="0"/>
          <a:ext cx="0" cy="0"/>
          <a:chOff x="0" y="0"/>
          <a:chExt cx="0" cy="0"/>
        </a:xfrm>
      </p:grpSpPr>
      <p:sp>
        <p:nvSpPr>
          <p:cNvPr id="24" name="TextBox 23"/>
          <p:cNvSpPr txBox="1"/>
          <p:nvPr userDrawn="1"/>
        </p:nvSpPr>
        <p:spPr>
          <a:xfrm>
            <a:off x="88200" y="6424511"/>
            <a:ext cx="5998265" cy="400110"/>
          </a:xfrm>
          <a:prstGeom prst="rect">
            <a:avLst/>
          </a:prstGeom>
          <a:noFill/>
        </p:spPr>
        <p:txBody>
          <a:bodyPr wrap="square" rtlCol="0">
            <a:spAutoFit/>
          </a:bodyPr>
          <a:lstStyle/>
          <a:p>
            <a:pPr>
              <a:defRPr/>
            </a:pPr>
            <a:r>
              <a:rPr lang="en-US" sz="1000" cap="all" dirty="0" smtClean="0">
                <a:solidFill>
                  <a:srgbClr val="BFBFBF"/>
                </a:solidFill>
                <a:latin typeface="Open Sans Semibold"/>
              </a:rPr>
              <a:t>Confidential and Propriety to Owens &amp; Minor Distribution, Inc.</a:t>
            </a:r>
          </a:p>
          <a:p>
            <a:endParaRPr lang="en-US" sz="1000" dirty="0">
              <a:solidFill>
                <a:srgbClr val="FFFFFF">
                  <a:lumMod val="75000"/>
                </a:srgbClr>
              </a:solidFill>
              <a:latin typeface="Open Sans Semibold"/>
            </a:endParaRPr>
          </a:p>
        </p:txBody>
      </p:sp>
      <p:sp>
        <p:nvSpPr>
          <p:cNvPr id="30" name="TextBox 29"/>
          <p:cNvSpPr txBox="1"/>
          <p:nvPr userDrawn="1"/>
        </p:nvSpPr>
        <p:spPr>
          <a:xfrm>
            <a:off x="8369450" y="6470677"/>
            <a:ext cx="774549" cy="338554"/>
          </a:xfrm>
          <a:prstGeom prst="rect">
            <a:avLst/>
          </a:prstGeom>
          <a:noFill/>
        </p:spPr>
        <p:txBody>
          <a:bodyPr wrap="square" rtlCol="0">
            <a:spAutoFit/>
          </a:bodyPr>
          <a:lstStyle/>
          <a:p>
            <a:fld id="{3D84F2F9-315C-FD42-A941-A992AC045A1A}" type="slidenum">
              <a:rPr lang="en-US" sz="1600" smtClean="0">
                <a:solidFill>
                  <a:srgbClr val="FFFFFF"/>
                </a:solidFill>
                <a:latin typeface="Open Sans Semibold"/>
              </a:rPr>
              <a:pPr/>
              <a:t>‹#›</a:t>
            </a:fld>
            <a:endParaRPr lang="en-US" sz="1600" dirty="0">
              <a:solidFill>
                <a:srgbClr val="FFFFFF"/>
              </a:solidFill>
              <a:latin typeface="Open Sans Semibold"/>
            </a:endParaRPr>
          </a:p>
        </p:txBody>
      </p:sp>
      <p:sp>
        <p:nvSpPr>
          <p:cNvPr id="10" name="Rectangle 9"/>
          <p:cNvSpPr/>
          <p:nvPr userDrawn="1"/>
        </p:nvSpPr>
        <p:spPr>
          <a:xfrm>
            <a:off x="3510728" y="1088907"/>
            <a:ext cx="5298630" cy="2555041"/>
          </a:xfrm>
          <a:prstGeom prst="rect">
            <a:avLst/>
          </a:prstGeom>
          <a:solidFill>
            <a:schemeClr val="bg1">
              <a:lumMod val="85000"/>
              <a:alpha val="38000"/>
            </a:schemeClr>
          </a:solidFill>
          <a:ln w="9525"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sz="2400" dirty="0">
              <a:solidFill>
                <a:prstClr val="black"/>
              </a:solidFill>
              <a:latin typeface="Arial" charset="0"/>
              <a:ea typeface="ＭＳ Ｐゴシック" pitchFamily="-32" charset="-128"/>
            </a:endParaRPr>
          </a:p>
        </p:txBody>
      </p:sp>
      <p:sp>
        <p:nvSpPr>
          <p:cNvPr id="17" name="Text Placeholder 16"/>
          <p:cNvSpPr>
            <a:spLocks noGrp="1"/>
          </p:cNvSpPr>
          <p:nvPr>
            <p:ph type="body" sz="quarter" idx="15"/>
          </p:nvPr>
        </p:nvSpPr>
        <p:spPr>
          <a:xfrm>
            <a:off x="3509963" y="1412875"/>
            <a:ext cx="5299075" cy="2123253"/>
          </a:xfrm>
          <a:prstGeom prst="rect">
            <a:avLst/>
          </a:prstGeom>
        </p:spPr>
        <p:txBody>
          <a:bodyPr/>
          <a:lstStyle>
            <a:lvl1pPr marL="342900" indent="-342900">
              <a:defRPr lang="en-US" sz="1600" kern="1200" dirty="0" smtClean="0">
                <a:solidFill>
                  <a:schemeClr val="tx1"/>
                </a:solidFill>
                <a:latin typeface="+mn-lt"/>
                <a:ea typeface="+mn-ea"/>
                <a:cs typeface="+mn-cs"/>
              </a:defRPr>
            </a:lvl1pPr>
            <a:lvl2pPr marL="342900" indent="-342900">
              <a:defRPr/>
            </a:lvl2pPr>
            <a:lvl3pPr marL="342900" indent="-342900">
              <a:defRPr/>
            </a:lvl3pPr>
            <a:lvl4pPr marL="342900" indent="-342900">
              <a:defRPr/>
            </a:lvl4pPr>
            <a:lvl5pPr marL="342900" indent="-342900">
              <a:defRPr/>
            </a:lvl5pPr>
          </a:lstStyle>
          <a:p>
            <a:pPr marL="91440" lvl="0" indent="-91440" algn="l" defTabSz="457200" rtl="0" eaLnBrk="1" latinLnBrk="0" hangingPunct="1">
              <a:spcBef>
                <a:spcPts val="0"/>
              </a:spcBef>
              <a:spcAft>
                <a:spcPts val="300"/>
              </a:spcAft>
              <a:buClr>
                <a:schemeClr val="tx1"/>
              </a:buClr>
              <a:buFont typeface="Arial" panose="020B0604020202020204" pitchFamily="34" charset="0"/>
              <a:buChar char="•"/>
            </a:pPr>
            <a:r>
              <a:rPr lang="en-US" dirty="0" smtClean="0"/>
              <a:t>Click to edit Master text styles</a:t>
            </a:r>
          </a:p>
          <a:p>
            <a:pPr marL="91440" lvl="0" indent="-91440" algn="l" defTabSz="457200" rtl="0" eaLnBrk="1" latinLnBrk="0" hangingPunct="1">
              <a:spcBef>
                <a:spcPts val="0"/>
              </a:spcBef>
              <a:spcAft>
                <a:spcPts val="300"/>
              </a:spcAft>
              <a:buClr>
                <a:schemeClr val="tx1"/>
              </a:buClr>
              <a:buFont typeface="Arial" panose="020B0604020202020204" pitchFamily="34" charset="0"/>
              <a:buChar char="•"/>
            </a:pPr>
            <a:r>
              <a:rPr lang="en-US" dirty="0" smtClean="0"/>
              <a:t>Second level</a:t>
            </a:r>
          </a:p>
          <a:p>
            <a:pPr marL="91440" lvl="0" indent="-91440" algn="l" defTabSz="457200" rtl="0" eaLnBrk="1" latinLnBrk="0" hangingPunct="1">
              <a:spcBef>
                <a:spcPts val="0"/>
              </a:spcBef>
              <a:spcAft>
                <a:spcPts val="300"/>
              </a:spcAft>
              <a:buClr>
                <a:schemeClr val="tx1"/>
              </a:buClr>
              <a:buFont typeface="Arial" panose="020B0604020202020204" pitchFamily="34" charset="0"/>
              <a:buChar char="•"/>
            </a:pPr>
            <a:r>
              <a:rPr lang="en-US" dirty="0" smtClean="0"/>
              <a:t>Third level</a:t>
            </a:r>
          </a:p>
          <a:p>
            <a:pPr marL="91440" lvl="0" indent="-91440" algn="l" defTabSz="457200" rtl="0" eaLnBrk="1" latinLnBrk="0" hangingPunct="1">
              <a:spcBef>
                <a:spcPts val="0"/>
              </a:spcBef>
              <a:spcAft>
                <a:spcPts val="300"/>
              </a:spcAft>
              <a:buClr>
                <a:schemeClr val="tx1"/>
              </a:buClr>
              <a:buFont typeface="Arial" panose="020B0604020202020204" pitchFamily="34" charset="0"/>
              <a:buChar char="•"/>
            </a:pPr>
            <a:r>
              <a:rPr lang="en-US" dirty="0" smtClean="0"/>
              <a:t>Fourth level</a:t>
            </a:r>
          </a:p>
          <a:p>
            <a:pPr marL="91440" lvl="0" indent="-91440" algn="l" defTabSz="457200" rtl="0" eaLnBrk="1" latinLnBrk="0" hangingPunct="1">
              <a:spcBef>
                <a:spcPts val="0"/>
              </a:spcBef>
              <a:spcAft>
                <a:spcPts val="300"/>
              </a:spcAft>
              <a:buClr>
                <a:schemeClr val="tx1"/>
              </a:buClr>
              <a:buFont typeface="Arial" panose="020B0604020202020204" pitchFamily="34" charset="0"/>
              <a:buChar char="•"/>
            </a:pPr>
            <a:r>
              <a:rPr lang="en-US" dirty="0" smtClean="0"/>
              <a:t>Fifth level</a:t>
            </a:r>
            <a:endParaRPr lang="en-US" dirty="0"/>
          </a:p>
        </p:txBody>
      </p:sp>
      <p:sp>
        <p:nvSpPr>
          <p:cNvPr id="11" name="Rectangle 10"/>
          <p:cNvSpPr/>
          <p:nvPr userDrawn="1"/>
        </p:nvSpPr>
        <p:spPr>
          <a:xfrm>
            <a:off x="3510728" y="1080271"/>
            <a:ext cx="5298630" cy="332917"/>
          </a:xfrm>
          <a:prstGeom prst="rect">
            <a:avLst/>
          </a:prstGeom>
          <a:solidFill>
            <a:schemeClr val="accent2"/>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4" name="Text Placeholder 3"/>
          <p:cNvSpPr>
            <a:spLocks noGrp="1"/>
          </p:cNvSpPr>
          <p:nvPr>
            <p:ph type="body" sz="quarter" idx="14"/>
          </p:nvPr>
        </p:nvSpPr>
        <p:spPr>
          <a:xfrm>
            <a:off x="3509963" y="1079500"/>
            <a:ext cx="5299075" cy="333375"/>
          </a:xfrm>
          <a:prstGeom prst="rect">
            <a:avLst/>
          </a:prstGeom>
        </p:spPr>
        <p:txBody>
          <a:bodyPr/>
          <a:lstStyle>
            <a:lvl1pPr marL="0" indent="0">
              <a:buNone/>
              <a:defRPr lang="en-US" sz="1800" b="0" kern="1200" smtClean="0">
                <a:solidFill>
                  <a:schemeClr val="bg1"/>
                </a:solidFill>
                <a:latin typeface="+mj-lt"/>
                <a:ea typeface="+mn-ea"/>
                <a:cs typeface="+mn-cs"/>
              </a:defRPr>
            </a:lvl1pPr>
            <a:lvl2pPr marL="457200" indent="0">
              <a:buNone/>
              <a:defRPr lang="en-US" sz="1800" b="1" kern="1200" smtClean="0">
                <a:solidFill>
                  <a:schemeClr val="bg1"/>
                </a:solidFill>
                <a:latin typeface="+mn-lt"/>
                <a:ea typeface="+mn-ea"/>
                <a:cs typeface="+mn-cs"/>
              </a:defRPr>
            </a:lvl2pPr>
            <a:lvl3pPr marL="914400" indent="0">
              <a:buNone/>
              <a:defRPr lang="en-US" sz="1800" b="1" kern="1200" smtClean="0">
                <a:solidFill>
                  <a:schemeClr val="bg1"/>
                </a:solidFill>
                <a:latin typeface="+mn-lt"/>
                <a:ea typeface="+mn-ea"/>
                <a:cs typeface="+mn-cs"/>
              </a:defRPr>
            </a:lvl3pPr>
            <a:lvl4pPr marL="1371600" indent="0">
              <a:buNone/>
              <a:defRPr lang="en-US" sz="1800" b="1" kern="1200" smtClean="0">
                <a:solidFill>
                  <a:schemeClr val="bg1"/>
                </a:solidFill>
                <a:latin typeface="+mn-lt"/>
                <a:ea typeface="+mn-ea"/>
                <a:cs typeface="+mn-cs"/>
              </a:defRPr>
            </a:lvl4pPr>
            <a:lvl5pPr marL="1828800" indent="0">
              <a:buNone/>
              <a:defRPr lang="en-US" sz="1800" b="1" kern="1200">
                <a:solidFill>
                  <a:schemeClr val="bg1"/>
                </a:solidFill>
                <a:latin typeface="+mn-lt"/>
                <a:ea typeface="+mn-ea"/>
                <a:cs typeface="+mn-cs"/>
              </a:defRPr>
            </a:lvl5pPr>
          </a:lstStyle>
          <a:p>
            <a:pPr lvl="0"/>
            <a:r>
              <a:rPr lang="en-US" dirty="0" smtClean="0"/>
              <a:t>Click to edit Master text styles</a:t>
            </a:r>
          </a:p>
        </p:txBody>
      </p:sp>
      <p:sp>
        <p:nvSpPr>
          <p:cNvPr id="16" name="Rectangle 15"/>
          <p:cNvSpPr/>
          <p:nvPr userDrawn="1"/>
        </p:nvSpPr>
        <p:spPr>
          <a:xfrm>
            <a:off x="334642" y="1080271"/>
            <a:ext cx="2960523" cy="2563677"/>
          </a:xfrm>
          <a:prstGeom prst="rect">
            <a:avLst/>
          </a:prstGeom>
          <a:solidFill>
            <a:schemeClr val="bg1">
              <a:lumMod val="85000"/>
              <a:alpha val="38000"/>
            </a:schemeClr>
          </a:solidFill>
          <a:ln w="9525"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sz="2400" dirty="0">
              <a:solidFill>
                <a:prstClr val="black"/>
              </a:solidFill>
              <a:latin typeface="Arial" charset="0"/>
              <a:ea typeface="ＭＳ Ｐゴシック" pitchFamily="-32" charset="-128"/>
            </a:endParaRPr>
          </a:p>
        </p:txBody>
      </p:sp>
      <p:sp>
        <p:nvSpPr>
          <p:cNvPr id="7" name="Rectangle 6"/>
          <p:cNvSpPr/>
          <p:nvPr userDrawn="1"/>
        </p:nvSpPr>
        <p:spPr>
          <a:xfrm>
            <a:off x="334322" y="1078930"/>
            <a:ext cx="2960077" cy="332917"/>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1" name="Text Placeholder 20"/>
          <p:cNvSpPr>
            <a:spLocks noGrp="1"/>
          </p:cNvSpPr>
          <p:nvPr userDrawn="1">
            <p:ph type="body" sz="quarter" idx="10"/>
          </p:nvPr>
        </p:nvSpPr>
        <p:spPr>
          <a:xfrm>
            <a:off x="334643" y="1088908"/>
            <a:ext cx="2960522" cy="333375"/>
          </a:xfrm>
          <a:prstGeom prst="rect">
            <a:avLst/>
          </a:prstGeom>
          <a:noFill/>
        </p:spPr>
        <p:txBody>
          <a:bodyPr anchor="ctr"/>
          <a:lstStyle>
            <a:lvl1pPr marL="0" indent="0">
              <a:buNone/>
              <a:defRPr sz="1800" b="0">
                <a:solidFill>
                  <a:schemeClr val="bg1"/>
                </a:solidFill>
                <a:latin typeface="+mj-lt"/>
              </a:defRPr>
            </a:lvl1pPr>
          </a:lstStyle>
          <a:p>
            <a:pPr lvl="0"/>
            <a:r>
              <a:rPr lang="en-US" dirty="0" smtClean="0"/>
              <a:t>Click to edit Master text styles</a:t>
            </a:r>
            <a:endParaRPr lang="en-US" dirty="0"/>
          </a:p>
        </p:txBody>
      </p:sp>
      <p:sp>
        <p:nvSpPr>
          <p:cNvPr id="25" name="Text Placeholder 24"/>
          <p:cNvSpPr>
            <a:spLocks noGrp="1"/>
          </p:cNvSpPr>
          <p:nvPr userDrawn="1">
            <p:ph type="body" sz="quarter" idx="13"/>
          </p:nvPr>
        </p:nvSpPr>
        <p:spPr>
          <a:xfrm>
            <a:off x="334643" y="1430919"/>
            <a:ext cx="2960522" cy="2105209"/>
          </a:xfrm>
          <a:prstGeom prst="rect">
            <a:avLst/>
          </a:prstGeom>
        </p:spPr>
        <p:txBody>
          <a:bodyPr lIns="91440" tIns="182880"/>
          <a:lstStyle>
            <a:lvl1pPr marL="0" indent="0" algn="l" defTabSz="457200" rtl="0" eaLnBrk="1" latinLnBrk="0" hangingPunct="1">
              <a:spcBef>
                <a:spcPts val="0"/>
              </a:spcBef>
              <a:spcAft>
                <a:spcPts val="600"/>
              </a:spcAft>
              <a:buClr>
                <a:schemeClr val="tx1"/>
              </a:buClr>
              <a:buFont typeface="Arial" panose="020B0604020202020204" pitchFamily="34" charset="0"/>
              <a:buNone/>
              <a:defRPr lang="en-US" sz="1600" kern="1200" dirty="0" smtClean="0">
                <a:solidFill>
                  <a:schemeClr val="tx1"/>
                </a:solidFill>
                <a:latin typeface="+mn-lt"/>
                <a:ea typeface="+mn-ea"/>
                <a:cs typeface="+mn-cs"/>
              </a:defRPr>
            </a:lvl1pPr>
            <a:lvl2pPr marL="182880" indent="-182880" algn="l" defTabSz="457200" rtl="0" eaLnBrk="1" latinLnBrk="0" hangingPunct="1">
              <a:spcBef>
                <a:spcPts val="0"/>
              </a:spcBef>
              <a:spcAft>
                <a:spcPts val="300"/>
              </a:spcAft>
              <a:buClr>
                <a:schemeClr val="tx1"/>
              </a:buClr>
              <a:buFont typeface="Arial" panose="020B0604020202020204" pitchFamily="34" charset="0"/>
              <a:buChar char="•"/>
              <a:defRPr lang="en-US" sz="1600" kern="1200" dirty="0" smtClean="0">
                <a:solidFill>
                  <a:schemeClr val="accent6">
                    <a:lumMod val="75000"/>
                  </a:schemeClr>
                </a:solidFill>
                <a:latin typeface="+mn-lt"/>
                <a:ea typeface="+mn-ea"/>
                <a:cs typeface="+mn-cs"/>
              </a:defRPr>
            </a:lvl2pPr>
            <a:lvl3pPr marL="0" indent="0" algn="l" defTabSz="457200" rtl="0" eaLnBrk="1" latinLnBrk="0" hangingPunct="1">
              <a:spcBef>
                <a:spcPts val="0"/>
              </a:spcBef>
              <a:spcAft>
                <a:spcPts val="600"/>
              </a:spcAft>
              <a:buClr>
                <a:schemeClr val="tx1"/>
              </a:buClr>
              <a:buFont typeface="Arial" panose="020B0604020202020204" pitchFamily="34" charset="0"/>
              <a:buNone/>
              <a:defRPr lang="en-US" sz="1600" kern="1200" dirty="0" smtClean="0">
                <a:solidFill>
                  <a:schemeClr val="tx1"/>
                </a:solidFill>
                <a:latin typeface="+mn-lt"/>
                <a:ea typeface="+mn-ea"/>
                <a:cs typeface="+mn-cs"/>
              </a:defRPr>
            </a:lvl3pPr>
            <a:lvl4pPr marL="228600" indent="-228600" algn="l" defTabSz="457200" rtl="0" eaLnBrk="1" latinLnBrk="0" hangingPunct="1">
              <a:spcAft>
                <a:spcPts val="600"/>
              </a:spcAft>
              <a:buClr>
                <a:srgbClr val="98002E"/>
              </a:buClr>
              <a:buFont typeface="Wingdings 3" panose="05040102010807070707" pitchFamily="18" charset="2"/>
              <a:buChar char="}"/>
              <a:defRPr lang="en-US" sz="2000" kern="1200" dirty="0" smtClean="0">
                <a:solidFill>
                  <a:srgbClr val="59585B"/>
                </a:solidFill>
                <a:latin typeface="+mn-lt"/>
                <a:ea typeface="+mn-ea"/>
                <a:cs typeface="+mn-cs"/>
              </a:defRPr>
            </a:lvl4pPr>
            <a:lvl5pPr marL="228600" indent="-228600" algn="l" defTabSz="457200" rtl="0" eaLnBrk="1" latinLnBrk="0" hangingPunct="1">
              <a:spcAft>
                <a:spcPts val="600"/>
              </a:spcAft>
              <a:buClr>
                <a:srgbClr val="98002E"/>
              </a:buClr>
              <a:buFont typeface="Wingdings 3" panose="05040102010807070707" pitchFamily="18" charset="2"/>
              <a:buChar char="}"/>
              <a:defRPr lang="en-US" sz="2000" kern="1200" dirty="0">
                <a:solidFill>
                  <a:srgbClr val="59585B"/>
                </a:solidFill>
                <a:latin typeface="+mn-lt"/>
                <a:ea typeface="+mn-ea"/>
                <a:cs typeface="+mn-cs"/>
              </a:defRPr>
            </a:lvl5pPr>
          </a:lstStyle>
          <a:p>
            <a:pPr lvl="0"/>
            <a:r>
              <a:rPr lang="en-US" dirty="0" smtClean="0"/>
              <a:t>Click to edit Master text styles</a:t>
            </a:r>
          </a:p>
          <a:p>
            <a:pPr lvl="2"/>
            <a:r>
              <a:rPr lang="en-US" dirty="0" smtClean="0"/>
              <a:t>Second level</a:t>
            </a:r>
          </a:p>
          <a:p>
            <a:pPr lvl="2"/>
            <a:r>
              <a:rPr lang="en-US" dirty="0" smtClean="0"/>
              <a:t>Third level</a:t>
            </a:r>
            <a:endParaRPr lang="en-US" dirty="0"/>
          </a:p>
        </p:txBody>
      </p:sp>
      <p:sp>
        <p:nvSpPr>
          <p:cNvPr id="3" name="Title 1"/>
          <p:cNvSpPr>
            <a:spLocks noGrp="1"/>
          </p:cNvSpPr>
          <p:nvPr>
            <p:ph type="title"/>
          </p:nvPr>
        </p:nvSpPr>
        <p:spPr>
          <a:xfrm>
            <a:off x="1235597" y="45800"/>
            <a:ext cx="7573761" cy="663599"/>
          </a:xfrm>
          <a:prstGeom prst="rect">
            <a:avLst/>
          </a:prstGeom>
        </p:spPr>
        <p:txBody>
          <a:bodyPr vert="horz"/>
          <a:lstStyle>
            <a:lvl1pPr algn="l">
              <a:defRPr sz="2800" b="0">
                <a:solidFill>
                  <a:srgbClr val="98002E"/>
                </a:solidFill>
              </a:defRPr>
            </a:lvl1pPr>
          </a:lstStyle>
          <a:p>
            <a:r>
              <a:rPr lang="en-US" dirty="0" smtClean="0"/>
              <a:t>Click to edit Master title style</a:t>
            </a:r>
            <a:endParaRPr lang="en-US" dirty="0"/>
          </a:p>
        </p:txBody>
      </p:sp>
      <p:sp>
        <p:nvSpPr>
          <p:cNvPr id="35" name="Rectangle 34"/>
          <p:cNvSpPr/>
          <p:nvPr userDrawn="1"/>
        </p:nvSpPr>
        <p:spPr>
          <a:xfrm>
            <a:off x="334322" y="3643949"/>
            <a:ext cx="8475036" cy="2670790"/>
          </a:xfrm>
          <a:prstGeom prst="rect">
            <a:avLst/>
          </a:prstGeom>
          <a:solidFill>
            <a:schemeClr val="bg1">
              <a:lumMod val="85000"/>
              <a:alpha val="38000"/>
            </a:schemeClr>
          </a:solidFill>
          <a:ln w="9525"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sz="2400" dirty="0">
              <a:solidFill>
                <a:prstClr val="black"/>
              </a:solidFill>
              <a:latin typeface="Arial" charset="0"/>
              <a:ea typeface="ＭＳ Ｐゴシック" pitchFamily="-32" charset="-128"/>
            </a:endParaRPr>
          </a:p>
        </p:txBody>
      </p:sp>
      <p:sp>
        <p:nvSpPr>
          <p:cNvPr id="36" name="Rectangle 35"/>
          <p:cNvSpPr/>
          <p:nvPr userDrawn="1"/>
        </p:nvSpPr>
        <p:spPr>
          <a:xfrm>
            <a:off x="334322" y="3632650"/>
            <a:ext cx="8473951" cy="332917"/>
          </a:xfrm>
          <a:prstGeom prst="rect">
            <a:avLst/>
          </a:prstGeom>
          <a:solidFill>
            <a:schemeClr val="accent3"/>
          </a:solidFill>
          <a:ln>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39" name="Text Placeholder 38"/>
          <p:cNvSpPr>
            <a:spLocks noGrp="1"/>
          </p:cNvSpPr>
          <p:nvPr>
            <p:ph type="body" sz="quarter" idx="17"/>
          </p:nvPr>
        </p:nvSpPr>
        <p:spPr>
          <a:xfrm>
            <a:off x="334643" y="3965441"/>
            <a:ext cx="8474395" cy="2360597"/>
          </a:xfrm>
          <a:prstGeom prst="rect">
            <a:avLst/>
          </a:prstGeom>
        </p:spPr>
        <p:txBody>
          <a:bodyPr/>
          <a:lstStyle>
            <a:lvl1pPr marL="342900" indent="-342900">
              <a:defRPr lang="en-US" sz="1600" kern="1200" dirty="0" smtClean="0">
                <a:solidFill>
                  <a:schemeClr val="tx1"/>
                </a:solidFill>
                <a:latin typeface="+mn-lt"/>
                <a:ea typeface="+mn-ea"/>
                <a:cs typeface="+mn-cs"/>
              </a:defRPr>
            </a:lvl1pPr>
            <a:lvl2pPr marL="342900" indent="-342900">
              <a:defRPr/>
            </a:lvl2pPr>
            <a:lvl3pPr marL="342900" indent="-342900">
              <a:defRPr/>
            </a:lvl3pPr>
            <a:lvl4pPr marL="342900" indent="-342900">
              <a:defRPr/>
            </a:lvl4pPr>
            <a:lvl5pPr marL="342900" indent="-342900">
              <a:defRPr/>
            </a:lvl5pPr>
          </a:lstStyle>
          <a:p>
            <a:pPr marL="91440" lvl="0" indent="-91440" algn="l" defTabSz="457200" rtl="0" eaLnBrk="1" latinLnBrk="0" hangingPunct="1">
              <a:spcBef>
                <a:spcPts val="0"/>
              </a:spcBef>
              <a:spcAft>
                <a:spcPts val="300"/>
              </a:spcAft>
              <a:buClr>
                <a:schemeClr val="tx1"/>
              </a:buClr>
              <a:buFont typeface="Arial" panose="020B0604020202020204" pitchFamily="34" charset="0"/>
              <a:buChar char="•"/>
            </a:pPr>
            <a:r>
              <a:rPr lang="en-US" dirty="0" smtClean="0"/>
              <a:t>Click to edit Master text styles</a:t>
            </a:r>
          </a:p>
          <a:p>
            <a:pPr marL="91440" lvl="0" indent="-91440" algn="l" defTabSz="457200" rtl="0" eaLnBrk="1" latinLnBrk="0" hangingPunct="1">
              <a:spcBef>
                <a:spcPts val="0"/>
              </a:spcBef>
              <a:spcAft>
                <a:spcPts val="300"/>
              </a:spcAft>
              <a:buClr>
                <a:schemeClr val="tx1"/>
              </a:buClr>
              <a:buFont typeface="Arial" panose="020B0604020202020204" pitchFamily="34" charset="0"/>
              <a:buChar char="•"/>
            </a:pPr>
            <a:r>
              <a:rPr lang="en-US" dirty="0" smtClean="0"/>
              <a:t>Second level</a:t>
            </a:r>
          </a:p>
          <a:p>
            <a:pPr marL="91440" lvl="0" indent="-91440" algn="l" defTabSz="457200" rtl="0" eaLnBrk="1" latinLnBrk="0" hangingPunct="1">
              <a:spcBef>
                <a:spcPts val="0"/>
              </a:spcBef>
              <a:spcAft>
                <a:spcPts val="300"/>
              </a:spcAft>
              <a:buClr>
                <a:schemeClr val="tx1"/>
              </a:buClr>
              <a:buFont typeface="Arial" panose="020B0604020202020204" pitchFamily="34" charset="0"/>
              <a:buChar char="•"/>
            </a:pPr>
            <a:r>
              <a:rPr lang="en-US" dirty="0" smtClean="0"/>
              <a:t>Third level</a:t>
            </a:r>
          </a:p>
          <a:p>
            <a:pPr marL="91440" lvl="0" indent="-91440" algn="l" defTabSz="457200" rtl="0" eaLnBrk="1" latinLnBrk="0" hangingPunct="1">
              <a:spcBef>
                <a:spcPts val="0"/>
              </a:spcBef>
              <a:spcAft>
                <a:spcPts val="300"/>
              </a:spcAft>
              <a:buClr>
                <a:schemeClr val="tx1"/>
              </a:buClr>
              <a:buFont typeface="Arial" panose="020B0604020202020204" pitchFamily="34" charset="0"/>
              <a:buChar char="•"/>
            </a:pPr>
            <a:r>
              <a:rPr lang="en-US" dirty="0" smtClean="0"/>
              <a:t>Fourth level</a:t>
            </a:r>
          </a:p>
          <a:p>
            <a:pPr marL="91440" lvl="0" indent="-91440" algn="l" defTabSz="457200" rtl="0" eaLnBrk="1" latinLnBrk="0" hangingPunct="1">
              <a:spcBef>
                <a:spcPts val="0"/>
              </a:spcBef>
              <a:spcAft>
                <a:spcPts val="300"/>
              </a:spcAft>
              <a:buClr>
                <a:schemeClr val="tx1"/>
              </a:buClr>
              <a:buFont typeface="Arial" panose="020B0604020202020204" pitchFamily="34" charset="0"/>
              <a:buChar char="•"/>
            </a:pPr>
            <a:r>
              <a:rPr lang="en-US" dirty="0" smtClean="0"/>
              <a:t>Fifth level</a:t>
            </a:r>
            <a:endParaRPr lang="en-US" dirty="0"/>
          </a:p>
        </p:txBody>
      </p:sp>
      <p:sp>
        <p:nvSpPr>
          <p:cNvPr id="19" name="Text Placeholder 18"/>
          <p:cNvSpPr>
            <a:spLocks noGrp="1"/>
          </p:cNvSpPr>
          <p:nvPr>
            <p:ph type="body" sz="quarter" idx="16"/>
          </p:nvPr>
        </p:nvSpPr>
        <p:spPr>
          <a:xfrm>
            <a:off x="334643" y="3643178"/>
            <a:ext cx="8474395" cy="322263"/>
          </a:xfrm>
          <a:prstGeom prst="rect">
            <a:avLst/>
          </a:prstGeom>
        </p:spPr>
        <p:txBody>
          <a:bodyPr/>
          <a:lstStyle>
            <a:lvl1pPr marL="0" indent="0">
              <a:buNone/>
              <a:defRPr lang="en-US" sz="1800" b="0" kern="1200" smtClean="0">
                <a:solidFill>
                  <a:schemeClr val="bg1"/>
                </a:solidFill>
                <a:latin typeface="+mj-lt"/>
                <a:ea typeface="+mn-ea"/>
                <a:cs typeface="+mn-cs"/>
              </a:defRPr>
            </a:lvl1pPr>
            <a:lvl2pPr marL="457200" indent="0">
              <a:buNone/>
              <a:defRPr lang="en-US" sz="1800" b="1" kern="1200" smtClean="0">
                <a:solidFill>
                  <a:schemeClr val="bg1"/>
                </a:solidFill>
                <a:latin typeface="+mn-lt"/>
                <a:ea typeface="+mn-ea"/>
                <a:cs typeface="+mn-cs"/>
              </a:defRPr>
            </a:lvl2pPr>
            <a:lvl3pPr marL="914400" indent="0">
              <a:buNone/>
              <a:defRPr lang="en-US" sz="1800" b="1" kern="1200" smtClean="0">
                <a:solidFill>
                  <a:schemeClr val="bg1"/>
                </a:solidFill>
                <a:latin typeface="+mn-lt"/>
                <a:ea typeface="+mn-ea"/>
                <a:cs typeface="+mn-cs"/>
              </a:defRPr>
            </a:lvl3pPr>
            <a:lvl4pPr marL="1371600" indent="0">
              <a:buNone/>
              <a:defRPr lang="en-US" sz="1800" b="1" kern="1200" smtClean="0">
                <a:solidFill>
                  <a:schemeClr val="bg1"/>
                </a:solidFill>
                <a:latin typeface="+mn-lt"/>
                <a:ea typeface="+mn-ea"/>
                <a:cs typeface="+mn-cs"/>
              </a:defRPr>
            </a:lvl4pPr>
            <a:lvl5pPr marL="1828800" indent="0">
              <a:buNone/>
              <a:defRPr lang="en-US" sz="1800" b="1" kern="1200" smtClean="0">
                <a:solidFill>
                  <a:schemeClr val="bg1"/>
                </a:solidFill>
                <a:latin typeface="+mn-lt"/>
                <a:ea typeface="+mn-ea"/>
                <a:cs typeface="+mn-cs"/>
              </a:defRPr>
            </a:lvl5pPr>
          </a:lstStyle>
          <a:p>
            <a:pPr lvl="0"/>
            <a:r>
              <a:rPr lang="en-US" dirty="0" smtClean="0"/>
              <a:t>Click to edit Master text styles</a:t>
            </a:r>
          </a:p>
        </p:txBody>
      </p:sp>
    </p:spTree>
    <p:extLst>
      <p:ext uri="{BB962C8B-B14F-4D97-AF65-F5344CB8AC3E}">
        <p14:creationId xmlns:p14="http://schemas.microsoft.com/office/powerpoint/2010/main" val="3244406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21">
                                            <p:txEl>
                                              <p:pRg st="0" end="0"/>
                                            </p:txEl>
                                          </p:spTgt>
                                        </p:tgtEl>
                                        <p:attrNameLst>
                                          <p:attrName>style.visibility</p:attrName>
                                        </p:attrNameLst>
                                      </p:cBhvr>
                                      <p:to>
                                        <p:strVal val="visible"/>
                                      </p:to>
                                    </p:set>
                                    <p:animEffect transition="in" filter="fade">
                                      <p:cBhvr>
                                        <p:cTn id="14" dur="500"/>
                                        <p:tgtEl>
                                          <p:spTgt spid="21">
                                            <p:txEl>
                                              <p:pRg st="0" end="0"/>
                                            </p:txEl>
                                          </p:spTgt>
                                        </p:tgtEl>
                                      </p:cBhvr>
                                    </p:animEffect>
                                  </p:childTnLst>
                                </p:cTn>
                              </p:par>
                            </p:childTnLst>
                          </p:cTn>
                        </p:par>
                        <p:par>
                          <p:cTn id="15" fill="hold">
                            <p:stCondLst>
                              <p:cond delay="1000"/>
                            </p:stCondLst>
                            <p:childTnLst>
                              <p:par>
                                <p:cTn id="16" presetID="10" presetClass="entr" presetSubtype="0" fill="hold" grpId="0" nodeType="afterEffect">
                                  <p:stCondLst>
                                    <p:cond delay="500"/>
                                  </p:stCondLst>
                                  <p:childTnLst>
                                    <p:set>
                                      <p:cBhvr>
                                        <p:cTn id="17" dur="1" fill="hold">
                                          <p:stCondLst>
                                            <p:cond delay="0"/>
                                          </p:stCondLst>
                                        </p:cTn>
                                        <p:tgtEl>
                                          <p:spTgt spid="25">
                                            <p:txEl>
                                              <p:pRg st="0" end="0"/>
                                            </p:txEl>
                                          </p:spTgt>
                                        </p:tgtEl>
                                        <p:attrNameLst>
                                          <p:attrName>style.visibility</p:attrName>
                                        </p:attrNameLst>
                                      </p:cBhvr>
                                      <p:to>
                                        <p:strVal val="visible"/>
                                      </p:to>
                                    </p:set>
                                    <p:animEffect transition="in" filter="fade">
                                      <p:cBhvr>
                                        <p:cTn id="18" dur="500"/>
                                        <p:tgtEl>
                                          <p:spTgt spid="25">
                                            <p:txEl>
                                              <p:pRg st="0" end="0"/>
                                            </p:txEl>
                                          </p:spTgt>
                                        </p:tgtEl>
                                      </p:cBhvr>
                                    </p:animEffect>
                                  </p:childTnLst>
                                </p:cTn>
                              </p:par>
                              <p:par>
                                <p:cTn id="19" presetID="10" presetClass="entr" presetSubtype="0" fill="hold" grpId="0" nodeType="withEffect">
                                  <p:stCondLst>
                                    <p:cond delay="500"/>
                                  </p:stCondLst>
                                  <p:childTnLst>
                                    <p:set>
                                      <p:cBhvr>
                                        <p:cTn id="20" dur="1" fill="hold">
                                          <p:stCondLst>
                                            <p:cond delay="0"/>
                                          </p:stCondLst>
                                        </p:cTn>
                                        <p:tgtEl>
                                          <p:spTgt spid="25">
                                            <p:txEl>
                                              <p:pRg st="1" end="1"/>
                                            </p:txEl>
                                          </p:spTgt>
                                        </p:tgtEl>
                                        <p:attrNameLst>
                                          <p:attrName>style.visibility</p:attrName>
                                        </p:attrNameLst>
                                      </p:cBhvr>
                                      <p:to>
                                        <p:strVal val="visible"/>
                                      </p:to>
                                    </p:set>
                                    <p:animEffect transition="in" filter="fade">
                                      <p:cBhvr>
                                        <p:cTn id="21" dur="500"/>
                                        <p:tgtEl>
                                          <p:spTgt spid="25">
                                            <p:txEl>
                                              <p:pRg st="1" end="1"/>
                                            </p:txEl>
                                          </p:spTgt>
                                        </p:tgtEl>
                                      </p:cBhvr>
                                    </p:animEffect>
                                  </p:childTnLst>
                                </p:cTn>
                              </p:par>
                              <p:par>
                                <p:cTn id="22" presetID="10" presetClass="entr" presetSubtype="0" fill="hold" grpId="0" nodeType="withEffect">
                                  <p:stCondLst>
                                    <p:cond delay="500"/>
                                  </p:stCondLst>
                                  <p:childTnLst>
                                    <p:set>
                                      <p:cBhvr>
                                        <p:cTn id="23" dur="1" fill="hold">
                                          <p:stCondLst>
                                            <p:cond delay="0"/>
                                          </p:stCondLst>
                                        </p:cTn>
                                        <p:tgtEl>
                                          <p:spTgt spid="25">
                                            <p:txEl>
                                              <p:pRg st="2" end="2"/>
                                            </p:txEl>
                                          </p:spTgt>
                                        </p:tgtEl>
                                        <p:attrNameLst>
                                          <p:attrName>style.visibility</p:attrName>
                                        </p:attrNameLst>
                                      </p:cBhvr>
                                      <p:to>
                                        <p:strVal val="visible"/>
                                      </p:to>
                                    </p:set>
                                    <p:animEffect transition="in" filter="fade">
                                      <p:cBhvr>
                                        <p:cTn id="24" dur="500"/>
                                        <p:tgtEl>
                                          <p:spTgt spid="25">
                                            <p:txEl>
                                              <p:pRg st="2" end="2"/>
                                            </p:txEl>
                                          </p:spTgt>
                                        </p:tgtEl>
                                      </p:cBhvr>
                                    </p:animEffect>
                                  </p:childTnLst>
                                </p:cTn>
                              </p:par>
                            </p:childTnLst>
                          </p:cTn>
                        </p:par>
                        <p:par>
                          <p:cTn id="25" fill="hold">
                            <p:stCondLst>
                              <p:cond delay="2000"/>
                            </p:stCondLst>
                            <p:childTnLst>
                              <p:par>
                                <p:cTn id="26" presetID="10"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500"/>
                                        <p:tgtEl>
                                          <p:spTgt spid="10"/>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500"/>
                                        <p:tgtEl>
                                          <p:spTgt spid="11"/>
                                        </p:tgtEl>
                                      </p:cBhvr>
                                    </p:animEffect>
                                  </p:childTnLst>
                                </p:cTn>
                              </p:par>
                            </p:childTnLst>
                          </p:cTn>
                        </p:par>
                        <p:par>
                          <p:cTn id="32" fill="hold">
                            <p:stCondLst>
                              <p:cond delay="2500"/>
                            </p:stCondLst>
                            <p:childTnLst>
                              <p:par>
                                <p:cTn id="33" presetID="10" presetClass="entr" presetSubtype="0" fill="hold" grpId="0" nodeType="afterEffect">
                                  <p:stCondLst>
                                    <p:cond delay="0"/>
                                  </p:stCondLst>
                                  <p:childTnLst>
                                    <p:set>
                                      <p:cBhvr>
                                        <p:cTn id="34" dur="1" fill="hold">
                                          <p:stCondLst>
                                            <p:cond delay="0"/>
                                          </p:stCondLst>
                                        </p:cTn>
                                        <p:tgtEl>
                                          <p:spTgt spid="4">
                                            <p:txEl>
                                              <p:pRg st="0" end="0"/>
                                            </p:txEl>
                                          </p:spTgt>
                                        </p:tgtEl>
                                        <p:attrNameLst>
                                          <p:attrName>style.visibility</p:attrName>
                                        </p:attrNameLst>
                                      </p:cBhvr>
                                      <p:to>
                                        <p:strVal val="visible"/>
                                      </p:to>
                                    </p:set>
                                    <p:animEffect transition="in" filter="fade">
                                      <p:cBhvr>
                                        <p:cTn id="35" dur="500"/>
                                        <p:tgtEl>
                                          <p:spTgt spid="4">
                                            <p:txEl>
                                              <p:pRg st="0" end="0"/>
                                            </p:txEl>
                                          </p:spTgt>
                                        </p:tgtEl>
                                      </p:cBhvr>
                                    </p:animEffect>
                                  </p:childTnLst>
                                </p:cTn>
                              </p:par>
                            </p:childTnLst>
                          </p:cTn>
                        </p:par>
                        <p:par>
                          <p:cTn id="36" fill="hold">
                            <p:stCondLst>
                              <p:cond delay="3000"/>
                            </p:stCondLst>
                            <p:childTnLst>
                              <p:par>
                                <p:cTn id="37" presetID="10" presetClass="entr" presetSubtype="0" fill="hold" grpId="0" nodeType="afterEffect">
                                  <p:stCondLst>
                                    <p:cond delay="0"/>
                                  </p:stCondLst>
                                  <p:childTnLst>
                                    <p:set>
                                      <p:cBhvr>
                                        <p:cTn id="38" dur="1" fill="hold">
                                          <p:stCondLst>
                                            <p:cond delay="0"/>
                                          </p:stCondLst>
                                        </p:cTn>
                                        <p:tgtEl>
                                          <p:spTgt spid="17">
                                            <p:txEl>
                                              <p:pRg st="0" end="0"/>
                                            </p:txEl>
                                          </p:spTgt>
                                        </p:tgtEl>
                                        <p:attrNameLst>
                                          <p:attrName>style.visibility</p:attrName>
                                        </p:attrNameLst>
                                      </p:cBhvr>
                                      <p:to>
                                        <p:strVal val="visible"/>
                                      </p:to>
                                    </p:set>
                                    <p:animEffect transition="in" filter="fade">
                                      <p:cBhvr>
                                        <p:cTn id="39" dur="500"/>
                                        <p:tgtEl>
                                          <p:spTgt spid="17">
                                            <p:txEl>
                                              <p:pRg st="0" end="0"/>
                                            </p:txEl>
                                          </p:spTgt>
                                        </p:tgtEl>
                                      </p:cBhvr>
                                    </p:animEffect>
                                  </p:childTnLst>
                                </p:cTn>
                              </p:par>
                            </p:childTnLst>
                          </p:cTn>
                        </p:par>
                        <p:par>
                          <p:cTn id="40" fill="hold">
                            <p:stCondLst>
                              <p:cond delay="3500"/>
                            </p:stCondLst>
                            <p:childTnLst>
                              <p:par>
                                <p:cTn id="41" presetID="10" presetClass="entr" presetSubtype="0" fill="hold" grpId="0" nodeType="afterEffect">
                                  <p:stCondLst>
                                    <p:cond delay="0"/>
                                  </p:stCondLst>
                                  <p:childTnLst>
                                    <p:set>
                                      <p:cBhvr>
                                        <p:cTn id="42" dur="1" fill="hold">
                                          <p:stCondLst>
                                            <p:cond delay="0"/>
                                          </p:stCondLst>
                                        </p:cTn>
                                        <p:tgtEl>
                                          <p:spTgt spid="17">
                                            <p:txEl>
                                              <p:pRg st="1" end="1"/>
                                            </p:txEl>
                                          </p:spTgt>
                                        </p:tgtEl>
                                        <p:attrNameLst>
                                          <p:attrName>style.visibility</p:attrName>
                                        </p:attrNameLst>
                                      </p:cBhvr>
                                      <p:to>
                                        <p:strVal val="visible"/>
                                      </p:to>
                                    </p:set>
                                    <p:animEffect transition="in" filter="fade">
                                      <p:cBhvr>
                                        <p:cTn id="43" dur="500"/>
                                        <p:tgtEl>
                                          <p:spTgt spid="17">
                                            <p:txEl>
                                              <p:pRg st="1" end="1"/>
                                            </p:txEl>
                                          </p:spTgt>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17">
                                            <p:txEl>
                                              <p:pRg st="2" end="2"/>
                                            </p:txEl>
                                          </p:spTgt>
                                        </p:tgtEl>
                                        <p:attrNameLst>
                                          <p:attrName>style.visibility</p:attrName>
                                        </p:attrNameLst>
                                      </p:cBhvr>
                                      <p:to>
                                        <p:strVal val="visible"/>
                                      </p:to>
                                    </p:set>
                                    <p:animEffect transition="in" filter="fade">
                                      <p:cBhvr>
                                        <p:cTn id="47" dur="500"/>
                                        <p:tgtEl>
                                          <p:spTgt spid="17">
                                            <p:txEl>
                                              <p:pRg st="2" end="2"/>
                                            </p:txEl>
                                          </p:spTgt>
                                        </p:tgtEl>
                                      </p:cBhvr>
                                    </p:animEffect>
                                  </p:childTnLst>
                                </p:cTn>
                              </p:par>
                            </p:childTnLst>
                          </p:cTn>
                        </p:par>
                        <p:par>
                          <p:cTn id="48" fill="hold">
                            <p:stCondLst>
                              <p:cond delay="4500"/>
                            </p:stCondLst>
                            <p:childTnLst>
                              <p:par>
                                <p:cTn id="49" presetID="10" presetClass="entr" presetSubtype="0" fill="hold" grpId="0" nodeType="afterEffect">
                                  <p:stCondLst>
                                    <p:cond delay="0"/>
                                  </p:stCondLst>
                                  <p:childTnLst>
                                    <p:set>
                                      <p:cBhvr>
                                        <p:cTn id="50" dur="1" fill="hold">
                                          <p:stCondLst>
                                            <p:cond delay="0"/>
                                          </p:stCondLst>
                                        </p:cTn>
                                        <p:tgtEl>
                                          <p:spTgt spid="17">
                                            <p:txEl>
                                              <p:pRg st="3" end="3"/>
                                            </p:txEl>
                                          </p:spTgt>
                                        </p:tgtEl>
                                        <p:attrNameLst>
                                          <p:attrName>style.visibility</p:attrName>
                                        </p:attrNameLst>
                                      </p:cBhvr>
                                      <p:to>
                                        <p:strVal val="visible"/>
                                      </p:to>
                                    </p:set>
                                    <p:animEffect transition="in" filter="fade">
                                      <p:cBhvr>
                                        <p:cTn id="51" dur="500"/>
                                        <p:tgtEl>
                                          <p:spTgt spid="17">
                                            <p:txEl>
                                              <p:pRg st="3" end="3"/>
                                            </p:txEl>
                                          </p:spTgt>
                                        </p:tgtEl>
                                      </p:cBhvr>
                                    </p:animEffect>
                                  </p:childTnLst>
                                </p:cTn>
                              </p:par>
                            </p:childTnLst>
                          </p:cTn>
                        </p:par>
                        <p:par>
                          <p:cTn id="52" fill="hold">
                            <p:stCondLst>
                              <p:cond delay="5000"/>
                            </p:stCondLst>
                            <p:childTnLst>
                              <p:par>
                                <p:cTn id="53" presetID="10" presetClass="entr" presetSubtype="0" fill="hold" grpId="0" nodeType="afterEffect">
                                  <p:stCondLst>
                                    <p:cond delay="0"/>
                                  </p:stCondLst>
                                  <p:childTnLst>
                                    <p:set>
                                      <p:cBhvr>
                                        <p:cTn id="54" dur="1" fill="hold">
                                          <p:stCondLst>
                                            <p:cond delay="0"/>
                                          </p:stCondLst>
                                        </p:cTn>
                                        <p:tgtEl>
                                          <p:spTgt spid="17">
                                            <p:txEl>
                                              <p:pRg st="4" end="4"/>
                                            </p:txEl>
                                          </p:spTgt>
                                        </p:tgtEl>
                                        <p:attrNameLst>
                                          <p:attrName>style.visibility</p:attrName>
                                        </p:attrNameLst>
                                      </p:cBhvr>
                                      <p:to>
                                        <p:strVal val="visible"/>
                                      </p:to>
                                    </p:set>
                                    <p:animEffect transition="in" filter="fade">
                                      <p:cBhvr>
                                        <p:cTn id="55" dur="500"/>
                                        <p:tgtEl>
                                          <p:spTgt spid="17">
                                            <p:txEl>
                                              <p:pRg st="4" end="4"/>
                                            </p:txEl>
                                          </p:spTgt>
                                        </p:tgtEl>
                                      </p:cBhvr>
                                    </p:animEffect>
                                  </p:childTnLst>
                                </p:cTn>
                              </p:par>
                            </p:childTnLst>
                          </p:cTn>
                        </p:par>
                        <p:par>
                          <p:cTn id="56" fill="hold">
                            <p:stCondLst>
                              <p:cond delay="5500"/>
                            </p:stCondLst>
                            <p:childTnLst>
                              <p:par>
                                <p:cTn id="57" presetID="10" presetClass="entr" presetSubtype="0" fill="hold" grpId="0" nodeType="after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fade">
                                      <p:cBhvr>
                                        <p:cTn id="59" dur="500"/>
                                        <p:tgtEl>
                                          <p:spTgt spid="35"/>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fade">
                                      <p:cBhvr>
                                        <p:cTn id="62" dur="500"/>
                                        <p:tgtEl>
                                          <p:spTgt spid="36"/>
                                        </p:tgtEl>
                                      </p:cBhvr>
                                    </p:animEffect>
                                  </p:childTnLst>
                                </p:cTn>
                              </p:par>
                            </p:childTnLst>
                          </p:cTn>
                        </p:par>
                        <p:par>
                          <p:cTn id="63" fill="hold">
                            <p:stCondLst>
                              <p:cond delay="6000"/>
                            </p:stCondLst>
                            <p:childTnLst>
                              <p:par>
                                <p:cTn id="64" presetID="10" presetClass="entr" presetSubtype="0" fill="hold" grpId="0" nodeType="afterEffect">
                                  <p:stCondLst>
                                    <p:cond delay="0"/>
                                  </p:stCondLst>
                                  <p:childTnLst>
                                    <p:set>
                                      <p:cBhvr>
                                        <p:cTn id="65" dur="1" fill="hold">
                                          <p:stCondLst>
                                            <p:cond delay="0"/>
                                          </p:stCondLst>
                                        </p:cTn>
                                        <p:tgtEl>
                                          <p:spTgt spid="19">
                                            <p:txEl>
                                              <p:pRg st="0" end="0"/>
                                            </p:txEl>
                                          </p:spTgt>
                                        </p:tgtEl>
                                        <p:attrNameLst>
                                          <p:attrName>style.visibility</p:attrName>
                                        </p:attrNameLst>
                                      </p:cBhvr>
                                      <p:to>
                                        <p:strVal val="visible"/>
                                      </p:to>
                                    </p:set>
                                    <p:animEffect transition="in" filter="fade">
                                      <p:cBhvr>
                                        <p:cTn id="66" dur="500"/>
                                        <p:tgtEl>
                                          <p:spTgt spid="19">
                                            <p:txEl>
                                              <p:pRg st="0" end="0"/>
                                            </p:txEl>
                                          </p:spTgt>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39">
                                            <p:txEl>
                                              <p:pRg st="0" end="0"/>
                                            </p:txEl>
                                          </p:spTgt>
                                        </p:tgtEl>
                                        <p:attrNameLst>
                                          <p:attrName>style.visibility</p:attrName>
                                        </p:attrNameLst>
                                      </p:cBhvr>
                                      <p:to>
                                        <p:strVal val="visible"/>
                                      </p:to>
                                    </p:set>
                                    <p:animEffect transition="in" filter="fade">
                                      <p:cBhvr>
                                        <p:cTn id="70" dur="500"/>
                                        <p:tgtEl>
                                          <p:spTgt spid="39">
                                            <p:txEl>
                                              <p:pRg st="0" end="0"/>
                                            </p:txEl>
                                          </p:spTgt>
                                        </p:tgtEl>
                                      </p:cBhvr>
                                    </p:animEffect>
                                  </p:childTnLst>
                                </p:cTn>
                              </p:par>
                            </p:childTnLst>
                          </p:cTn>
                        </p:par>
                        <p:par>
                          <p:cTn id="71" fill="hold">
                            <p:stCondLst>
                              <p:cond delay="7000"/>
                            </p:stCondLst>
                            <p:childTnLst>
                              <p:par>
                                <p:cTn id="72" presetID="10" presetClass="entr" presetSubtype="0" fill="hold" grpId="0" nodeType="afterEffect">
                                  <p:stCondLst>
                                    <p:cond delay="0"/>
                                  </p:stCondLst>
                                  <p:childTnLst>
                                    <p:set>
                                      <p:cBhvr>
                                        <p:cTn id="73" dur="1" fill="hold">
                                          <p:stCondLst>
                                            <p:cond delay="0"/>
                                          </p:stCondLst>
                                        </p:cTn>
                                        <p:tgtEl>
                                          <p:spTgt spid="39">
                                            <p:txEl>
                                              <p:pRg st="1" end="1"/>
                                            </p:txEl>
                                          </p:spTgt>
                                        </p:tgtEl>
                                        <p:attrNameLst>
                                          <p:attrName>style.visibility</p:attrName>
                                        </p:attrNameLst>
                                      </p:cBhvr>
                                      <p:to>
                                        <p:strVal val="visible"/>
                                      </p:to>
                                    </p:set>
                                    <p:animEffect transition="in" filter="fade">
                                      <p:cBhvr>
                                        <p:cTn id="74" dur="500"/>
                                        <p:tgtEl>
                                          <p:spTgt spid="39">
                                            <p:txEl>
                                              <p:pRg st="1" end="1"/>
                                            </p:txEl>
                                          </p:spTgt>
                                        </p:tgtEl>
                                      </p:cBhvr>
                                    </p:animEffect>
                                  </p:childTnLst>
                                </p:cTn>
                              </p:par>
                            </p:childTnLst>
                          </p:cTn>
                        </p:par>
                        <p:par>
                          <p:cTn id="75" fill="hold">
                            <p:stCondLst>
                              <p:cond delay="7500"/>
                            </p:stCondLst>
                            <p:childTnLst>
                              <p:par>
                                <p:cTn id="76" presetID="10" presetClass="entr" presetSubtype="0" fill="hold" grpId="0" nodeType="afterEffect">
                                  <p:stCondLst>
                                    <p:cond delay="0"/>
                                  </p:stCondLst>
                                  <p:childTnLst>
                                    <p:set>
                                      <p:cBhvr>
                                        <p:cTn id="77" dur="1" fill="hold">
                                          <p:stCondLst>
                                            <p:cond delay="0"/>
                                          </p:stCondLst>
                                        </p:cTn>
                                        <p:tgtEl>
                                          <p:spTgt spid="39">
                                            <p:txEl>
                                              <p:pRg st="2" end="2"/>
                                            </p:txEl>
                                          </p:spTgt>
                                        </p:tgtEl>
                                        <p:attrNameLst>
                                          <p:attrName>style.visibility</p:attrName>
                                        </p:attrNameLst>
                                      </p:cBhvr>
                                      <p:to>
                                        <p:strVal val="visible"/>
                                      </p:to>
                                    </p:set>
                                    <p:animEffect transition="in" filter="fade">
                                      <p:cBhvr>
                                        <p:cTn id="78" dur="500"/>
                                        <p:tgtEl>
                                          <p:spTgt spid="39">
                                            <p:txEl>
                                              <p:pRg st="2" end="2"/>
                                            </p:txEl>
                                          </p:spTgt>
                                        </p:tgtEl>
                                      </p:cBhvr>
                                    </p:animEffect>
                                  </p:childTnLst>
                                </p:cTn>
                              </p:par>
                            </p:childTnLst>
                          </p:cTn>
                        </p:par>
                        <p:par>
                          <p:cTn id="79" fill="hold">
                            <p:stCondLst>
                              <p:cond delay="8000"/>
                            </p:stCondLst>
                            <p:childTnLst>
                              <p:par>
                                <p:cTn id="80" presetID="10" presetClass="entr" presetSubtype="0" fill="hold" grpId="0" nodeType="afterEffect">
                                  <p:stCondLst>
                                    <p:cond delay="0"/>
                                  </p:stCondLst>
                                  <p:childTnLst>
                                    <p:set>
                                      <p:cBhvr>
                                        <p:cTn id="81" dur="1" fill="hold">
                                          <p:stCondLst>
                                            <p:cond delay="0"/>
                                          </p:stCondLst>
                                        </p:cTn>
                                        <p:tgtEl>
                                          <p:spTgt spid="39">
                                            <p:txEl>
                                              <p:pRg st="3" end="3"/>
                                            </p:txEl>
                                          </p:spTgt>
                                        </p:tgtEl>
                                        <p:attrNameLst>
                                          <p:attrName>style.visibility</p:attrName>
                                        </p:attrNameLst>
                                      </p:cBhvr>
                                      <p:to>
                                        <p:strVal val="visible"/>
                                      </p:to>
                                    </p:set>
                                    <p:animEffect transition="in" filter="fade">
                                      <p:cBhvr>
                                        <p:cTn id="82" dur="500"/>
                                        <p:tgtEl>
                                          <p:spTgt spid="39">
                                            <p:txEl>
                                              <p:pRg st="3" end="3"/>
                                            </p:txEl>
                                          </p:spTgt>
                                        </p:tgtEl>
                                      </p:cBhvr>
                                    </p:animEffect>
                                  </p:childTnLst>
                                </p:cTn>
                              </p:par>
                            </p:childTnLst>
                          </p:cTn>
                        </p:par>
                        <p:par>
                          <p:cTn id="83" fill="hold">
                            <p:stCondLst>
                              <p:cond delay="8500"/>
                            </p:stCondLst>
                            <p:childTnLst>
                              <p:par>
                                <p:cTn id="84" presetID="10" presetClass="entr" presetSubtype="0" fill="hold" grpId="0" nodeType="afterEffect">
                                  <p:stCondLst>
                                    <p:cond delay="0"/>
                                  </p:stCondLst>
                                  <p:childTnLst>
                                    <p:set>
                                      <p:cBhvr>
                                        <p:cTn id="85" dur="1" fill="hold">
                                          <p:stCondLst>
                                            <p:cond delay="0"/>
                                          </p:stCondLst>
                                        </p:cTn>
                                        <p:tgtEl>
                                          <p:spTgt spid="39">
                                            <p:txEl>
                                              <p:pRg st="4" end="4"/>
                                            </p:txEl>
                                          </p:spTgt>
                                        </p:tgtEl>
                                        <p:attrNameLst>
                                          <p:attrName>style.visibility</p:attrName>
                                        </p:attrNameLst>
                                      </p:cBhvr>
                                      <p:to>
                                        <p:strVal val="visible"/>
                                      </p:to>
                                    </p:set>
                                    <p:animEffect transition="in" filter="fade">
                                      <p:cBhvr>
                                        <p:cTn id="86" dur="500"/>
                                        <p:tgtEl>
                                          <p:spTgt spid="3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build="p">
        <p:tmplLst>
          <p:tmpl lvl="1">
            <p:tnLst>
              <p:par>
                <p:cTn presetID="10" presetClass="entr" presetSubtype="0" fill="hold" nodeType="afterEffect">
                  <p:stCondLst>
                    <p:cond delay="0"/>
                  </p:stCondLst>
                  <p:childTnLst>
                    <p:set>
                      <p:cBhvr>
                        <p:cTn dur="1" fill="hold">
                          <p:stCondLst>
                            <p:cond delay="0"/>
                          </p:stCondLst>
                        </p:cTn>
                        <p:tgtEl>
                          <p:spTgt spid="17"/>
                        </p:tgtEl>
                        <p:attrNameLst>
                          <p:attrName>style.visibility</p:attrName>
                        </p:attrNameLst>
                      </p:cBhvr>
                      <p:to>
                        <p:strVal val="visible"/>
                      </p:to>
                    </p:set>
                    <p:animEffect transition="in" filter="fade">
                      <p:cBhvr>
                        <p:cTn dur="500"/>
                        <p:tgtEl>
                          <p:spTgt spid="17"/>
                        </p:tgtEl>
                      </p:cBhvr>
                    </p:animEffect>
                  </p:childTnLst>
                </p:cTn>
              </p:par>
            </p:tnLst>
          </p:tmpl>
        </p:tmplLst>
      </p:bldP>
      <p:bldP spid="11" grpId="0" animBg="1"/>
      <p:bldP spid="4" grpId="0" build="p">
        <p:tmplLst>
          <p:tmpl lvl="1">
            <p:tnLst>
              <p:par>
                <p:cTn presetID="10" presetClass="entr" presetSubtype="0" fill="hold" nodeType="after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500"/>
                        <p:tgtEl>
                          <p:spTgt spid="4"/>
                        </p:tgtEl>
                      </p:cBhvr>
                    </p:animEffect>
                  </p:childTnLst>
                </p:cTn>
              </p:par>
            </p:tnLst>
          </p:tmpl>
        </p:tmplLst>
      </p:bldP>
      <p:bldP spid="16" grpId="0" animBg="1"/>
      <p:bldP spid="7" grpId="0" animBg="1"/>
      <p:bldP spid="21" grpId="0" build="p">
        <p:tmplLst>
          <p:tmpl lvl="1">
            <p:tnLst>
              <p:par>
                <p:cTn presetID="10" presetClass="entr" presetSubtype="0" fill="hold" nodeType="withEffect">
                  <p:stCondLst>
                    <p:cond delay="0"/>
                  </p:stCondLst>
                  <p:childTnLst>
                    <p:set>
                      <p:cBhvr>
                        <p:cTn dur="1" fill="hold">
                          <p:stCondLst>
                            <p:cond delay="0"/>
                          </p:stCondLst>
                        </p:cTn>
                        <p:tgtEl>
                          <p:spTgt spid="21"/>
                        </p:tgtEl>
                        <p:attrNameLst>
                          <p:attrName>style.visibility</p:attrName>
                        </p:attrNameLst>
                      </p:cBhvr>
                      <p:to>
                        <p:strVal val="visible"/>
                      </p:to>
                    </p:set>
                    <p:animEffect transition="in" filter="fade">
                      <p:cBhvr>
                        <p:cTn dur="500"/>
                        <p:tgtEl>
                          <p:spTgt spid="21"/>
                        </p:tgtEl>
                      </p:cBhvr>
                    </p:animEffect>
                  </p:childTnLst>
                </p:cTn>
              </p:par>
            </p:tnLst>
          </p:tmpl>
        </p:tmplLst>
      </p:bldP>
      <p:bldP spid="25" grpId="0" build="p" advAuto="500">
        <p:tmplLst>
          <p:tmpl lvl="1">
            <p:tnLst>
              <p:par>
                <p:cTn presetID="10" presetClass="entr" presetSubtype="0" fill="hold" nodeType="afterEffect">
                  <p:stCondLst>
                    <p:cond delay="500"/>
                  </p:stCondLst>
                  <p:childTnLst>
                    <p:set>
                      <p:cBhvr>
                        <p:cTn dur="1" fill="hold">
                          <p:stCondLst>
                            <p:cond delay="0"/>
                          </p:stCondLst>
                        </p:cTn>
                        <p:tgtEl>
                          <p:spTgt spid="25"/>
                        </p:tgtEl>
                        <p:attrNameLst>
                          <p:attrName>style.visibility</p:attrName>
                        </p:attrNameLst>
                      </p:cBhvr>
                      <p:to>
                        <p:strVal val="visible"/>
                      </p:to>
                    </p:set>
                    <p:animEffect transition="in" filter="fade">
                      <p:cBhvr>
                        <p:cTn dur="500"/>
                        <p:tgtEl>
                          <p:spTgt spid="25"/>
                        </p:tgtEl>
                      </p:cBhvr>
                    </p:animEffect>
                  </p:childTnLst>
                </p:cTn>
              </p:par>
            </p:tnLst>
          </p:tmpl>
          <p:tmpl lvl="3">
            <p:tnLst>
              <p:par>
                <p:cTn presetID="10" presetClass="entr" presetSubtype="0" fill="hold" nodeType="withEffect">
                  <p:stCondLst>
                    <p:cond delay="500"/>
                  </p:stCondLst>
                  <p:childTnLst>
                    <p:set>
                      <p:cBhvr>
                        <p:cTn dur="1" fill="hold">
                          <p:stCondLst>
                            <p:cond delay="0"/>
                          </p:stCondLst>
                        </p:cTn>
                        <p:tgtEl>
                          <p:spTgt spid="25"/>
                        </p:tgtEl>
                        <p:attrNameLst>
                          <p:attrName>style.visibility</p:attrName>
                        </p:attrNameLst>
                      </p:cBhvr>
                      <p:to>
                        <p:strVal val="visible"/>
                      </p:to>
                    </p:set>
                    <p:animEffect transition="in" filter="fade">
                      <p:cBhvr>
                        <p:cTn dur="500"/>
                        <p:tgtEl>
                          <p:spTgt spid="25"/>
                        </p:tgtEl>
                      </p:cBhvr>
                    </p:animEffect>
                  </p:childTnLst>
                </p:cTn>
              </p:par>
            </p:tnLst>
          </p:tmpl>
        </p:tmplLst>
      </p:bldP>
      <p:bldP spid="35" grpId="0" animBg="1"/>
      <p:bldP spid="36" grpId="0" animBg="1"/>
      <p:bldP spid="39" grpId="0" build="p">
        <p:tmplLst>
          <p:tmpl lvl="1">
            <p:tnLst>
              <p:par>
                <p:cTn presetID="10" presetClass="entr" presetSubtype="0" fill="hold" nodeType="afterEffect">
                  <p:stCondLst>
                    <p:cond delay="0"/>
                  </p:st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19" grpId="0" build="p">
        <p:tmplLst>
          <p:tmpl lvl="1">
            <p:tnLst>
              <p:par>
                <p:cTn presetID="10" presetClass="entr" presetSubtype="0" fill="hold" nodeType="after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fade">
                      <p:cBhvr>
                        <p:cTn dur="500"/>
                        <p:tgtEl>
                          <p:spTgt spid="19"/>
                        </p:tgtEl>
                      </p:cBhvr>
                    </p:animEffect>
                  </p:childTnLst>
                </p:cTn>
              </p:par>
            </p:tnLst>
          </p:tmpl>
        </p:tmplLst>
      </p:bldP>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5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4370854" y="6443819"/>
            <a:ext cx="4773145" cy="246221"/>
          </a:xfrm>
          <a:prstGeom prst="rect">
            <a:avLst/>
          </a:prstGeom>
          <a:noFill/>
        </p:spPr>
        <p:txBody>
          <a:bodyPr wrap="square" rtlCol="0">
            <a:spAutoFit/>
          </a:bodyPr>
          <a:lstStyle/>
          <a:p>
            <a:r>
              <a:rPr lang="en-US" sz="1000" cap="all" dirty="0" smtClean="0">
                <a:solidFill>
                  <a:srgbClr val="BFBFBF"/>
                </a:solidFill>
              </a:rPr>
              <a:t>Confidential and Proprietary to Owens &amp; Minor Distribution, Inc.</a:t>
            </a:r>
            <a:endParaRPr lang="en-US" sz="1000" cap="all" dirty="0">
              <a:solidFill>
                <a:srgbClr val="BFBFBF"/>
              </a:solidFill>
            </a:endParaRPr>
          </a:p>
        </p:txBody>
      </p:sp>
      <p:sp>
        <p:nvSpPr>
          <p:cNvPr id="9" name="Freeform 8"/>
          <p:cNvSpPr/>
          <p:nvPr/>
        </p:nvSpPr>
        <p:spPr>
          <a:xfrm>
            <a:off x="15600" y="350781"/>
            <a:ext cx="3100436" cy="3020666"/>
          </a:xfrm>
          <a:custGeom>
            <a:avLst/>
            <a:gdLst>
              <a:gd name="connsiteX0" fmla="*/ 0 w 3100436"/>
              <a:gd name="connsiteY0" fmla="*/ 0 h 3020666"/>
              <a:gd name="connsiteX1" fmla="*/ 3100436 w 3100436"/>
              <a:gd name="connsiteY1" fmla="*/ 1727729 h 3020666"/>
              <a:gd name="connsiteX2" fmla="*/ 11440 w 3100436"/>
              <a:gd name="connsiteY2" fmla="*/ 3020666 h 3020666"/>
              <a:gd name="connsiteX3" fmla="*/ 0 w 3100436"/>
              <a:gd name="connsiteY3" fmla="*/ 0 h 3020666"/>
            </a:gdLst>
            <a:ahLst/>
            <a:cxnLst>
              <a:cxn ang="0">
                <a:pos x="connsiteX0" y="connsiteY0"/>
              </a:cxn>
              <a:cxn ang="0">
                <a:pos x="connsiteX1" y="connsiteY1"/>
              </a:cxn>
              <a:cxn ang="0">
                <a:pos x="connsiteX2" y="connsiteY2"/>
              </a:cxn>
              <a:cxn ang="0">
                <a:pos x="connsiteX3" y="connsiteY3"/>
              </a:cxn>
            </a:cxnLst>
            <a:rect l="l" t="t" r="r" b="b"/>
            <a:pathLst>
              <a:path w="3100436" h="3020666">
                <a:moveTo>
                  <a:pt x="0" y="0"/>
                </a:moveTo>
                <a:lnTo>
                  <a:pt x="3100436" y="1727729"/>
                </a:lnTo>
                <a:lnTo>
                  <a:pt x="11440" y="3020666"/>
                </a:lnTo>
                <a:cubicBezTo>
                  <a:pt x="7627" y="2013777"/>
                  <a:pt x="3813" y="1006889"/>
                  <a:pt x="0" y="0"/>
                </a:cubicBezTo>
                <a:close/>
              </a:path>
            </a:pathLst>
          </a:custGeom>
          <a:blipFill rotWithShape="1">
            <a:blip r:embed="rId3" cstate="screen">
              <a:alphaModFix amt="72000"/>
              <a:extLst>
                <a:ext uri="{28A0092B-C50C-407E-A947-70E740481C1C}">
                  <a14:useLocalDpi xmlns:a14="http://schemas.microsoft.com/office/drawing/2010/main"/>
                </a:ext>
              </a:extLst>
            </a:blip>
            <a:srcRect/>
            <a:stretch>
              <a:fillRect/>
            </a:stretch>
          </a:bli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0" name="TextBox 9"/>
          <p:cNvSpPr txBox="1"/>
          <p:nvPr/>
        </p:nvSpPr>
        <p:spPr>
          <a:xfrm>
            <a:off x="4370854" y="6443819"/>
            <a:ext cx="4773145" cy="246221"/>
          </a:xfrm>
          <a:prstGeom prst="rect">
            <a:avLst/>
          </a:prstGeom>
          <a:noFill/>
        </p:spPr>
        <p:txBody>
          <a:bodyPr wrap="square" rtlCol="0">
            <a:spAutoFit/>
          </a:bodyPr>
          <a:lstStyle/>
          <a:p>
            <a:r>
              <a:rPr lang="en-US" sz="1000" cap="all" dirty="0" smtClean="0">
                <a:solidFill>
                  <a:srgbClr val="BFBFBF"/>
                </a:solidFill>
              </a:rPr>
              <a:t>Confidential and Proprietary to Owens &amp; Minor Distribution, Inc.</a:t>
            </a:r>
            <a:endParaRPr lang="en-US" sz="1000" cap="all" dirty="0">
              <a:solidFill>
                <a:srgbClr val="BFBFBF"/>
              </a:solidFill>
            </a:endParaRPr>
          </a:p>
        </p:txBody>
      </p:sp>
      <p:sp>
        <p:nvSpPr>
          <p:cNvPr id="13" name="Title 1"/>
          <p:cNvSpPr>
            <a:spLocks noGrp="1"/>
          </p:cNvSpPr>
          <p:nvPr>
            <p:ph type="title" hasCustomPrompt="1"/>
          </p:nvPr>
        </p:nvSpPr>
        <p:spPr>
          <a:xfrm>
            <a:off x="119260" y="3445698"/>
            <a:ext cx="4334164" cy="1143000"/>
          </a:xfrm>
          <a:prstGeom prst="rect">
            <a:avLst/>
          </a:prstGeom>
        </p:spPr>
        <p:txBody>
          <a:bodyPr vert="horz" anchor="b"/>
          <a:lstStyle>
            <a:lvl1pPr algn="l">
              <a:lnSpc>
                <a:spcPct val="90000"/>
              </a:lnSpc>
              <a:defRPr sz="3600" b="0">
                <a:latin typeface="+mj-lt"/>
              </a:defRPr>
            </a:lvl1pPr>
          </a:lstStyle>
          <a:p>
            <a:r>
              <a:rPr lang="en-US" dirty="0" smtClean="0"/>
              <a:t>Click to edit </a:t>
            </a:r>
            <a:br>
              <a:rPr lang="en-US" dirty="0" smtClean="0"/>
            </a:br>
            <a:r>
              <a:rPr lang="en-US" dirty="0" smtClean="0"/>
              <a:t>Master title style</a:t>
            </a:r>
            <a:endParaRPr lang="en-US" dirty="0"/>
          </a:p>
        </p:txBody>
      </p:sp>
      <p:sp>
        <p:nvSpPr>
          <p:cNvPr id="14" name="Subtitle 2"/>
          <p:cNvSpPr>
            <a:spLocks noGrp="1"/>
          </p:cNvSpPr>
          <p:nvPr>
            <p:ph type="subTitle" idx="1"/>
          </p:nvPr>
        </p:nvSpPr>
        <p:spPr>
          <a:xfrm>
            <a:off x="119258" y="4648880"/>
            <a:ext cx="6550483" cy="646546"/>
          </a:xfrm>
          <a:prstGeom prst="rect">
            <a:avLst/>
          </a:prstGeom>
        </p:spPr>
        <p:txBody>
          <a:bodyPr/>
          <a:lstStyle>
            <a:lvl1pPr marL="0" indent="0">
              <a:buNone/>
              <a:defRPr>
                <a:latin typeface="+mn-lt"/>
              </a:defRPr>
            </a:lvl1pPr>
          </a:lstStyle>
          <a:p>
            <a:r>
              <a:rPr lang="en-US" smtClean="0"/>
              <a:t>Click to edit Master subtitle style</a:t>
            </a:r>
            <a:endParaRPr lang="en-US" dirty="0"/>
          </a:p>
        </p:txBody>
      </p:sp>
      <p:sp>
        <p:nvSpPr>
          <p:cNvPr id="7" name="Freeform 6"/>
          <p:cNvSpPr/>
          <p:nvPr userDrawn="1"/>
        </p:nvSpPr>
        <p:spPr>
          <a:xfrm>
            <a:off x="15600" y="350781"/>
            <a:ext cx="3100436" cy="3020666"/>
          </a:xfrm>
          <a:custGeom>
            <a:avLst/>
            <a:gdLst>
              <a:gd name="connsiteX0" fmla="*/ 0 w 3100436"/>
              <a:gd name="connsiteY0" fmla="*/ 0 h 3020666"/>
              <a:gd name="connsiteX1" fmla="*/ 3100436 w 3100436"/>
              <a:gd name="connsiteY1" fmla="*/ 1727729 h 3020666"/>
              <a:gd name="connsiteX2" fmla="*/ 11440 w 3100436"/>
              <a:gd name="connsiteY2" fmla="*/ 3020666 h 3020666"/>
              <a:gd name="connsiteX3" fmla="*/ 0 w 3100436"/>
              <a:gd name="connsiteY3" fmla="*/ 0 h 3020666"/>
            </a:gdLst>
            <a:ahLst/>
            <a:cxnLst>
              <a:cxn ang="0">
                <a:pos x="connsiteX0" y="connsiteY0"/>
              </a:cxn>
              <a:cxn ang="0">
                <a:pos x="connsiteX1" y="connsiteY1"/>
              </a:cxn>
              <a:cxn ang="0">
                <a:pos x="connsiteX2" y="connsiteY2"/>
              </a:cxn>
              <a:cxn ang="0">
                <a:pos x="connsiteX3" y="connsiteY3"/>
              </a:cxn>
            </a:cxnLst>
            <a:rect l="l" t="t" r="r" b="b"/>
            <a:pathLst>
              <a:path w="3100436" h="3020666">
                <a:moveTo>
                  <a:pt x="0" y="0"/>
                </a:moveTo>
                <a:lnTo>
                  <a:pt x="3100436" y="1727729"/>
                </a:lnTo>
                <a:lnTo>
                  <a:pt x="11440" y="3020666"/>
                </a:lnTo>
                <a:cubicBezTo>
                  <a:pt x="7627" y="2013777"/>
                  <a:pt x="3813" y="1006889"/>
                  <a:pt x="0" y="0"/>
                </a:cubicBezTo>
                <a:close/>
              </a:path>
            </a:pathLst>
          </a:custGeom>
          <a:blipFill rotWithShape="1">
            <a:blip r:embed="rId3" cstate="screen">
              <a:alphaModFix amt="72000"/>
              <a:extLst>
                <a:ext uri="{28A0092B-C50C-407E-A947-70E740481C1C}">
                  <a14:useLocalDpi xmlns:a14="http://schemas.microsoft.com/office/drawing/2010/main"/>
                </a:ext>
              </a:extLst>
            </a:blip>
            <a:srcRect/>
            <a:stretch>
              <a:fillRect/>
            </a:stretch>
          </a:bli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8" name="TextBox 7"/>
          <p:cNvSpPr txBox="1"/>
          <p:nvPr userDrawn="1"/>
        </p:nvSpPr>
        <p:spPr>
          <a:xfrm>
            <a:off x="4370854" y="6443819"/>
            <a:ext cx="4773145" cy="246221"/>
          </a:xfrm>
          <a:prstGeom prst="rect">
            <a:avLst/>
          </a:prstGeom>
          <a:noFill/>
        </p:spPr>
        <p:txBody>
          <a:bodyPr wrap="square" rtlCol="0">
            <a:spAutoFit/>
          </a:bodyPr>
          <a:lstStyle/>
          <a:p>
            <a:r>
              <a:rPr lang="en-US" sz="1000" cap="all" dirty="0" smtClean="0">
                <a:solidFill>
                  <a:srgbClr val="BFBFBF"/>
                </a:solidFill>
              </a:rPr>
              <a:t>Confidential and Proprietary to Owens &amp; Minor Distribution, Inc.</a:t>
            </a:r>
            <a:endParaRPr lang="en-US" sz="1000" cap="all" dirty="0">
              <a:solidFill>
                <a:srgbClr val="BFBFBF"/>
              </a:solidFill>
            </a:endParaRPr>
          </a:p>
        </p:txBody>
      </p:sp>
    </p:spTree>
    <p:extLst>
      <p:ext uri="{BB962C8B-B14F-4D97-AF65-F5344CB8AC3E}">
        <p14:creationId xmlns:p14="http://schemas.microsoft.com/office/powerpoint/2010/main" val="41359791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extLst mod="1">
    <p:ext uri="{DCECCB84-F9BA-43D5-87BE-67443E8EF086}">
      <p15:sldGuideLst xmlns:p15="http://schemas.microsoft.com/office/powerpoint/2012/main" xmlns="">
        <p15:guide id="1" orient="horz" pos="2160">
          <p15:clr>
            <a:srgbClr val="FBAE40"/>
          </p15:clr>
        </p15:guide>
        <p15:guide id="2" pos="2880">
          <p15:clr>
            <a:srgbClr val="FBAE40"/>
          </p15:clr>
        </p15:guide>
        <p15:guide id="3" pos="144">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Table">
    <p:spTree>
      <p:nvGrpSpPr>
        <p:cNvPr id="1" name=""/>
        <p:cNvGrpSpPr/>
        <p:nvPr/>
      </p:nvGrpSpPr>
      <p:grpSpPr>
        <a:xfrm>
          <a:off x="0" y="0"/>
          <a:ext cx="0" cy="0"/>
          <a:chOff x="0" y="0"/>
          <a:chExt cx="0" cy="0"/>
        </a:xfrm>
      </p:grpSpPr>
      <p:sp>
        <p:nvSpPr>
          <p:cNvPr id="2" name="Title 1"/>
          <p:cNvSpPr>
            <a:spLocks noGrp="1"/>
          </p:cNvSpPr>
          <p:nvPr>
            <p:ph type="title"/>
          </p:nvPr>
        </p:nvSpPr>
        <p:spPr>
          <a:xfrm>
            <a:off x="1155514" y="111716"/>
            <a:ext cx="6830246" cy="663599"/>
          </a:xfrm>
          <a:prstGeom prst="rect">
            <a:avLst/>
          </a:prstGeom>
        </p:spPr>
        <p:txBody>
          <a:bodyPr vert="horz"/>
          <a:lstStyle>
            <a:lvl1pPr algn="l">
              <a:defRPr sz="3000" b="1">
                <a:solidFill>
                  <a:srgbClr val="98002E"/>
                </a:solidFill>
              </a:defRPr>
            </a:lvl1pPr>
          </a:lstStyle>
          <a:p>
            <a:r>
              <a:rPr lang="en-US" dirty="0" smtClean="0"/>
              <a:t>Click to edit Master title style</a:t>
            </a:r>
            <a:endParaRPr lang="en-US" dirty="0"/>
          </a:p>
        </p:txBody>
      </p:sp>
      <p:sp>
        <p:nvSpPr>
          <p:cNvPr id="5" name="Table Placeholder 4"/>
          <p:cNvSpPr>
            <a:spLocks noGrp="1"/>
          </p:cNvSpPr>
          <p:nvPr>
            <p:ph type="tbl" sz="quarter" idx="10"/>
          </p:nvPr>
        </p:nvSpPr>
        <p:spPr>
          <a:xfrm>
            <a:off x="342900" y="898525"/>
            <a:ext cx="8464550" cy="5253038"/>
          </a:xfrm>
          <a:prstGeom prst="rect">
            <a:avLst/>
          </a:prstGeom>
        </p:spPr>
        <p:txBody>
          <a:bodyPr/>
          <a:lstStyle>
            <a:lvl1pPr marL="0" indent="0">
              <a:buFontTx/>
              <a:buNone/>
              <a:defRPr sz="2400">
                <a:solidFill>
                  <a:schemeClr val="tx2"/>
                </a:solidFill>
              </a:defRPr>
            </a:lvl1pPr>
          </a:lstStyle>
          <a:p>
            <a:endParaRPr lang="en-US" dirty="0"/>
          </a:p>
        </p:txBody>
      </p:sp>
      <p:sp>
        <p:nvSpPr>
          <p:cNvPr id="4" name="TextBox 3"/>
          <p:cNvSpPr txBox="1"/>
          <p:nvPr userDrawn="1"/>
        </p:nvSpPr>
        <p:spPr>
          <a:xfrm>
            <a:off x="88200" y="6424511"/>
            <a:ext cx="5998265" cy="461665"/>
          </a:xfrm>
          <a:prstGeom prst="rect">
            <a:avLst/>
          </a:prstGeom>
          <a:noFill/>
        </p:spPr>
        <p:txBody>
          <a:bodyPr wrap="square" rtlCol="0">
            <a:spAutoFit/>
          </a:bodyPr>
          <a:lstStyle/>
          <a:p>
            <a:pPr>
              <a:defRPr/>
            </a:pPr>
            <a:fld id="{3D84F2F9-315C-FD42-A941-A992AC045A1A}" type="slidenum">
              <a:rPr lang="en-US" sz="1400" b="1" smtClean="0">
                <a:solidFill>
                  <a:srgbClr val="FFFFFF">
                    <a:lumMod val="75000"/>
                  </a:srgbClr>
                </a:solidFill>
              </a:rPr>
              <a:pPr>
                <a:defRPr/>
              </a:pPr>
              <a:t>‹#›</a:t>
            </a:fld>
            <a:r>
              <a:rPr lang="en-US" sz="1400" b="1" dirty="0" smtClean="0">
                <a:solidFill>
                  <a:srgbClr val="FFFFFF">
                    <a:lumMod val="75000"/>
                  </a:srgbClr>
                </a:solidFill>
              </a:rPr>
              <a:t> </a:t>
            </a:r>
            <a:r>
              <a:rPr lang="en-US" sz="1000" dirty="0" smtClean="0">
                <a:solidFill>
                  <a:srgbClr val="FFFFFF">
                    <a:lumMod val="75000"/>
                  </a:srgbClr>
                </a:solidFill>
              </a:rPr>
              <a:t> </a:t>
            </a:r>
            <a:r>
              <a:rPr lang="en-US" sz="1000" cap="all" dirty="0" smtClean="0">
                <a:solidFill>
                  <a:srgbClr val="BFBFBF"/>
                </a:solidFill>
              </a:rPr>
              <a:t>Confidential and proprietary to Owens &amp; Minor Distribution, Inc.</a:t>
            </a:r>
          </a:p>
          <a:p>
            <a:endParaRPr lang="en-US" sz="1000" dirty="0">
              <a:solidFill>
                <a:srgbClr val="FFFFFF">
                  <a:lumMod val="75000"/>
                </a:srgbClr>
              </a:solidFill>
            </a:endParaRPr>
          </a:p>
        </p:txBody>
      </p:sp>
    </p:spTree>
    <p:extLst>
      <p:ext uri="{BB962C8B-B14F-4D97-AF65-F5344CB8AC3E}">
        <p14:creationId xmlns:p14="http://schemas.microsoft.com/office/powerpoint/2010/main" val="1527005101"/>
      </p:ext>
    </p:extLst>
  </p:cSld>
  <p:clrMapOvr>
    <a:masterClrMapping/>
  </p:clrMapOvr>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2_Revised Proof Point">
    <p:spTree>
      <p:nvGrpSpPr>
        <p:cNvPr id="1" name=""/>
        <p:cNvGrpSpPr/>
        <p:nvPr/>
      </p:nvGrpSpPr>
      <p:grpSpPr>
        <a:xfrm>
          <a:off x="0" y="0"/>
          <a:ext cx="0" cy="0"/>
          <a:chOff x="0" y="0"/>
          <a:chExt cx="0" cy="0"/>
        </a:xfrm>
      </p:grpSpPr>
      <p:sp>
        <p:nvSpPr>
          <p:cNvPr id="24" name="TextBox 23"/>
          <p:cNvSpPr txBox="1"/>
          <p:nvPr userDrawn="1"/>
        </p:nvSpPr>
        <p:spPr>
          <a:xfrm>
            <a:off x="88200" y="6424511"/>
            <a:ext cx="5998265" cy="400110"/>
          </a:xfrm>
          <a:prstGeom prst="rect">
            <a:avLst/>
          </a:prstGeom>
          <a:noFill/>
        </p:spPr>
        <p:txBody>
          <a:bodyPr wrap="square" rtlCol="0">
            <a:spAutoFit/>
          </a:bodyPr>
          <a:lstStyle/>
          <a:p>
            <a:pPr>
              <a:defRPr/>
            </a:pPr>
            <a:r>
              <a:rPr lang="en-US" sz="1000" cap="all" dirty="0" smtClean="0">
                <a:solidFill>
                  <a:srgbClr val="BFBFBF"/>
                </a:solidFill>
                <a:latin typeface="Open Sans Semibold"/>
              </a:rPr>
              <a:t>Confidential and Propriety to Owens &amp; Minor Distribution, Inc.</a:t>
            </a:r>
          </a:p>
          <a:p>
            <a:endParaRPr lang="en-US" sz="1000" dirty="0">
              <a:solidFill>
                <a:srgbClr val="FFFFFF">
                  <a:lumMod val="75000"/>
                </a:srgbClr>
              </a:solidFill>
              <a:latin typeface="Open Sans Semibold"/>
            </a:endParaRPr>
          </a:p>
        </p:txBody>
      </p:sp>
      <p:sp>
        <p:nvSpPr>
          <p:cNvPr id="30" name="TextBox 29"/>
          <p:cNvSpPr txBox="1"/>
          <p:nvPr userDrawn="1"/>
        </p:nvSpPr>
        <p:spPr>
          <a:xfrm>
            <a:off x="8369450" y="6470677"/>
            <a:ext cx="774549" cy="338554"/>
          </a:xfrm>
          <a:prstGeom prst="rect">
            <a:avLst/>
          </a:prstGeom>
          <a:noFill/>
        </p:spPr>
        <p:txBody>
          <a:bodyPr wrap="square" rtlCol="0">
            <a:spAutoFit/>
          </a:bodyPr>
          <a:lstStyle/>
          <a:p>
            <a:fld id="{3D84F2F9-315C-FD42-A941-A992AC045A1A}" type="slidenum">
              <a:rPr lang="en-US" sz="1600" smtClean="0">
                <a:solidFill>
                  <a:srgbClr val="FFFFFF"/>
                </a:solidFill>
                <a:latin typeface="Open Sans Semibold"/>
              </a:rPr>
              <a:pPr/>
              <a:t>‹#›</a:t>
            </a:fld>
            <a:endParaRPr lang="en-US" sz="1600" dirty="0">
              <a:solidFill>
                <a:srgbClr val="FFFFFF"/>
              </a:solidFill>
              <a:latin typeface="Open Sans Semibold"/>
            </a:endParaRPr>
          </a:p>
        </p:txBody>
      </p:sp>
      <p:sp>
        <p:nvSpPr>
          <p:cNvPr id="35" name="Rectangle 34"/>
          <p:cNvSpPr/>
          <p:nvPr userDrawn="1"/>
        </p:nvSpPr>
        <p:spPr>
          <a:xfrm>
            <a:off x="3510728" y="3823471"/>
            <a:ext cx="5298630" cy="2377440"/>
          </a:xfrm>
          <a:prstGeom prst="rect">
            <a:avLst/>
          </a:prstGeom>
          <a:solidFill>
            <a:schemeClr val="bg1">
              <a:lumMod val="85000"/>
              <a:alpha val="38000"/>
            </a:schemeClr>
          </a:solidFill>
          <a:ln w="9525"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sz="2400" dirty="0">
              <a:solidFill>
                <a:prstClr val="black"/>
              </a:solidFill>
              <a:latin typeface="Arial" charset="0"/>
              <a:ea typeface="ＭＳ Ｐゴシック" pitchFamily="-32" charset="-128"/>
            </a:endParaRPr>
          </a:p>
        </p:txBody>
      </p:sp>
      <p:sp>
        <p:nvSpPr>
          <p:cNvPr id="36" name="Rectangle 35"/>
          <p:cNvSpPr/>
          <p:nvPr userDrawn="1"/>
        </p:nvSpPr>
        <p:spPr>
          <a:xfrm>
            <a:off x="3510728" y="3812172"/>
            <a:ext cx="5298630" cy="332917"/>
          </a:xfrm>
          <a:prstGeom prst="rect">
            <a:avLst/>
          </a:prstGeom>
          <a:solidFill>
            <a:schemeClr val="accent3"/>
          </a:solidFill>
          <a:ln>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39" name="Text Placeholder 38"/>
          <p:cNvSpPr>
            <a:spLocks noGrp="1"/>
          </p:cNvSpPr>
          <p:nvPr>
            <p:ph type="body" sz="quarter" idx="17"/>
          </p:nvPr>
        </p:nvSpPr>
        <p:spPr>
          <a:xfrm>
            <a:off x="3509963" y="4144963"/>
            <a:ext cx="5299075" cy="2055812"/>
          </a:xfrm>
          <a:prstGeom prst="rect">
            <a:avLst/>
          </a:prstGeom>
        </p:spPr>
        <p:txBody>
          <a:bodyPr/>
          <a:lstStyle>
            <a:lvl1pPr marL="342900" indent="-342900">
              <a:defRPr lang="en-US" sz="1600" kern="1200" dirty="0" smtClean="0">
                <a:solidFill>
                  <a:schemeClr val="tx1"/>
                </a:solidFill>
                <a:latin typeface="+mn-lt"/>
                <a:ea typeface="+mn-ea"/>
                <a:cs typeface="+mn-cs"/>
              </a:defRPr>
            </a:lvl1pPr>
            <a:lvl2pPr marL="342900" indent="-342900">
              <a:defRPr/>
            </a:lvl2pPr>
            <a:lvl3pPr marL="342900" indent="-342900">
              <a:defRPr/>
            </a:lvl3pPr>
            <a:lvl4pPr marL="342900" indent="-342900">
              <a:defRPr/>
            </a:lvl4pPr>
            <a:lvl5pPr marL="342900" indent="-342900">
              <a:defRPr/>
            </a:lvl5pPr>
          </a:lstStyle>
          <a:p>
            <a:pPr marL="91440" lvl="0" indent="-91440" algn="l" defTabSz="457200" rtl="0" eaLnBrk="1" latinLnBrk="0" hangingPunct="1">
              <a:spcBef>
                <a:spcPts val="0"/>
              </a:spcBef>
              <a:spcAft>
                <a:spcPts val="300"/>
              </a:spcAft>
              <a:buClr>
                <a:schemeClr val="tx1"/>
              </a:buClr>
              <a:buFont typeface="Arial" panose="020B0604020202020204" pitchFamily="34" charset="0"/>
              <a:buChar char="•"/>
            </a:pPr>
            <a:r>
              <a:rPr lang="en-US" dirty="0" smtClean="0"/>
              <a:t>Click to edit Master text styles</a:t>
            </a:r>
          </a:p>
          <a:p>
            <a:pPr marL="91440" lvl="0" indent="-91440" algn="l" defTabSz="457200" rtl="0" eaLnBrk="1" latinLnBrk="0" hangingPunct="1">
              <a:spcBef>
                <a:spcPts val="0"/>
              </a:spcBef>
              <a:spcAft>
                <a:spcPts val="300"/>
              </a:spcAft>
              <a:buClr>
                <a:schemeClr val="tx1"/>
              </a:buClr>
              <a:buFont typeface="Arial" panose="020B0604020202020204" pitchFamily="34" charset="0"/>
              <a:buChar char="•"/>
            </a:pPr>
            <a:r>
              <a:rPr lang="en-US" dirty="0" smtClean="0"/>
              <a:t>Second level</a:t>
            </a:r>
          </a:p>
          <a:p>
            <a:pPr marL="91440" lvl="0" indent="-91440" algn="l" defTabSz="457200" rtl="0" eaLnBrk="1" latinLnBrk="0" hangingPunct="1">
              <a:spcBef>
                <a:spcPts val="0"/>
              </a:spcBef>
              <a:spcAft>
                <a:spcPts val="300"/>
              </a:spcAft>
              <a:buClr>
                <a:schemeClr val="tx1"/>
              </a:buClr>
              <a:buFont typeface="Arial" panose="020B0604020202020204" pitchFamily="34" charset="0"/>
              <a:buChar char="•"/>
            </a:pPr>
            <a:r>
              <a:rPr lang="en-US" dirty="0" smtClean="0"/>
              <a:t>Third level</a:t>
            </a:r>
          </a:p>
          <a:p>
            <a:pPr marL="91440" lvl="0" indent="-91440" algn="l" defTabSz="457200" rtl="0" eaLnBrk="1" latinLnBrk="0" hangingPunct="1">
              <a:spcBef>
                <a:spcPts val="0"/>
              </a:spcBef>
              <a:spcAft>
                <a:spcPts val="300"/>
              </a:spcAft>
              <a:buClr>
                <a:schemeClr val="tx1"/>
              </a:buClr>
              <a:buFont typeface="Arial" panose="020B0604020202020204" pitchFamily="34" charset="0"/>
              <a:buChar char="•"/>
            </a:pPr>
            <a:r>
              <a:rPr lang="en-US" dirty="0" smtClean="0"/>
              <a:t>Fourth level</a:t>
            </a:r>
          </a:p>
          <a:p>
            <a:pPr marL="91440" lvl="0" indent="-91440" algn="l" defTabSz="457200" rtl="0" eaLnBrk="1" latinLnBrk="0" hangingPunct="1">
              <a:spcBef>
                <a:spcPts val="0"/>
              </a:spcBef>
              <a:spcAft>
                <a:spcPts val="300"/>
              </a:spcAft>
              <a:buClr>
                <a:schemeClr val="tx1"/>
              </a:buClr>
              <a:buFont typeface="Arial" panose="020B0604020202020204" pitchFamily="34" charset="0"/>
              <a:buChar char="•"/>
            </a:pPr>
            <a:r>
              <a:rPr lang="en-US" dirty="0" smtClean="0"/>
              <a:t>Fifth level</a:t>
            </a:r>
            <a:endParaRPr lang="en-US" dirty="0"/>
          </a:p>
        </p:txBody>
      </p:sp>
      <p:sp>
        <p:nvSpPr>
          <p:cNvPr id="19" name="Text Placeholder 18"/>
          <p:cNvSpPr>
            <a:spLocks noGrp="1"/>
          </p:cNvSpPr>
          <p:nvPr>
            <p:ph type="body" sz="quarter" idx="16"/>
          </p:nvPr>
        </p:nvSpPr>
        <p:spPr>
          <a:xfrm>
            <a:off x="3509963" y="3822700"/>
            <a:ext cx="5299075" cy="322263"/>
          </a:xfrm>
          <a:prstGeom prst="rect">
            <a:avLst/>
          </a:prstGeom>
        </p:spPr>
        <p:txBody>
          <a:bodyPr/>
          <a:lstStyle>
            <a:lvl1pPr marL="0" indent="0">
              <a:buNone/>
              <a:defRPr lang="en-US" sz="1800" b="0" kern="1200" smtClean="0">
                <a:solidFill>
                  <a:schemeClr val="bg1"/>
                </a:solidFill>
                <a:latin typeface="+mj-lt"/>
                <a:ea typeface="+mn-ea"/>
                <a:cs typeface="+mn-cs"/>
              </a:defRPr>
            </a:lvl1pPr>
            <a:lvl2pPr marL="457200" indent="0">
              <a:buNone/>
              <a:defRPr lang="en-US" sz="1800" b="1" kern="1200" smtClean="0">
                <a:solidFill>
                  <a:schemeClr val="bg1"/>
                </a:solidFill>
                <a:latin typeface="+mn-lt"/>
                <a:ea typeface="+mn-ea"/>
                <a:cs typeface="+mn-cs"/>
              </a:defRPr>
            </a:lvl2pPr>
            <a:lvl3pPr marL="914400" indent="0">
              <a:buNone/>
              <a:defRPr lang="en-US" sz="1800" b="1" kern="1200" smtClean="0">
                <a:solidFill>
                  <a:schemeClr val="bg1"/>
                </a:solidFill>
                <a:latin typeface="+mn-lt"/>
                <a:ea typeface="+mn-ea"/>
                <a:cs typeface="+mn-cs"/>
              </a:defRPr>
            </a:lvl3pPr>
            <a:lvl4pPr marL="1371600" indent="0">
              <a:buNone/>
              <a:defRPr lang="en-US" sz="1800" b="1" kern="1200" smtClean="0">
                <a:solidFill>
                  <a:schemeClr val="bg1"/>
                </a:solidFill>
                <a:latin typeface="+mn-lt"/>
                <a:ea typeface="+mn-ea"/>
                <a:cs typeface="+mn-cs"/>
              </a:defRPr>
            </a:lvl4pPr>
            <a:lvl5pPr marL="1828800" indent="0">
              <a:buNone/>
              <a:defRPr lang="en-US" sz="1800" b="1" kern="1200" smtClean="0">
                <a:solidFill>
                  <a:schemeClr val="bg1"/>
                </a:solidFill>
                <a:latin typeface="+mn-lt"/>
                <a:ea typeface="+mn-ea"/>
                <a:cs typeface="+mn-cs"/>
              </a:defRPr>
            </a:lvl5pPr>
          </a:lstStyle>
          <a:p>
            <a:pPr lvl="0"/>
            <a:r>
              <a:rPr lang="en-US" dirty="0" smtClean="0"/>
              <a:t>Click to edit Master text styles</a:t>
            </a:r>
          </a:p>
        </p:txBody>
      </p:sp>
      <p:sp>
        <p:nvSpPr>
          <p:cNvPr id="10" name="Rectangle 9"/>
          <p:cNvSpPr/>
          <p:nvPr userDrawn="1"/>
        </p:nvSpPr>
        <p:spPr>
          <a:xfrm>
            <a:off x="3510728" y="1088908"/>
            <a:ext cx="5298630" cy="2377440"/>
          </a:xfrm>
          <a:prstGeom prst="rect">
            <a:avLst/>
          </a:prstGeom>
          <a:solidFill>
            <a:schemeClr val="bg1">
              <a:lumMod val="85000"/>
              <a:alpha val="38000"/>
            </a:schemeClr>
          </a:solidFill>
          <a:ln w="9525"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sz="2400" dirty="0">
              <a:solidFill>
                <a:prstClr val="black"/>
              </a:solidFill>
              <a:latin typeface="Arial" charset="0"/>
              <a:ea typeface="ＭＳ Ｐゴシック" pitchFamily="-32" charset="-128"/>
            </a:endParaRPr>
          </a:p>
        </p:txBody>
      </p:sp>
      <p:sp>
        <p:nvSpPr>
          <p:cNvPr id="17" name="Text Placeholder 16"/>
          <p:cNvSpPr>
            <a:spLocks noGrp="1"/>
          </p:cNvSpPr>
          <p:nvPr>
            <p:ph type="body" sz="quarter" idx="15"/>
          </p:nvPr>
        </p:nvSpPr>
        <p:spPr>
          <a:xfrm>
            <a:off x="3509963" y="1412875"/>
            <a:ext cx="5299075" cy="2054225"/>
          </a:xfrm>
          <a:prstGeom prst="rect">
            <a:avLst/>
          </a:prstGeom>
        </p:spPr>
        <p:txBody>
          <a:bodyPr/>
          <a:lstStyle>
            <a:lvl1pPr marL="342900" indent="-342900">
              <a:defRPr lang="en-US" sz="1600" kern="1200" dirty="0" smtClean="0">
                <a:solidFill>
                  <a:schemeClr val="tx1"/>
                </a:solidFill>
                <a:latin typeface="+mn-lt"/>
                <a:ea typeface="+mn-ea"/>
                <a:cs typeface="+mn-cs"/>
              </a:defRPr>
            </a:lvl1pPr>
            <a:lvl2pPr marL="342900" indent="-342900">
              <a:defRPr/>
            </a:lvl2pPr>
            <a:lvl3pPr marL="342900" indent="-342900">
              <a:defRPr/>
            </a:lvl3pPr>
            <a:lvl4pPr marL="342900" indent="-342900">
              <a:defRPr/>
            </a:lvl4pPr>
            <a:lvl5pPr marL="342900" indent="-342900">
              <a:defRPr/>
            </a:lvl5pPr>
          </a:lstStyle>
          <a:p>
            <a:pPr marL="91440" lvl="0" indent="-91440" algn="l" defTabSz="457200" rtl="0" eaLnBrk="1" latinLnBrk="0" hangingPunct="1">
              <a:spcBef>
                <a:spcPts val="0"/>
              </a:spcBef>
              <a:spcAft>
                <a:spcPts val="300"/>
              </a:spcAft>
              <a:buClr>
                <a:schemeClr val="tx1"/>
              </a:buClr>
              <a:buFont typeface="Arial" panose="020B0604020202020204" pitchFamily="34" charset="0"/>
              <a:buChar char="•"/>
            </a:pPr>
            <a:r>
              <a:rPr lang="en-US" dirty="0" smtClean="0"/>
              <a:t>Click to edit Master text styles</a:t>
            </a:r>
          </a:p>
          <a:p>
            <a:pPr marL="91440" lvl="0" indent="-91440" algn="l" defTabSz="457200" rtl="0" eaLnBrk="1" latinLnBrk="0" hangingPunct="1">
              <a:spcBef>
                <a:spcPts val="0"/>
              </a:spcBef>
              <a:spcAft>
                <a:spcPts val="300"/>
              </a:spcAft>
              <a:buClr>
                <a:schemeClr val="tx1"/>
              </a:buClr>
              <a:buFont typeface="Arial" panose="020B0604020202020204" pitchFamily="34" charset="0"/>
              <a:buChar char="•"/>
            </a:pPr>
            <a:r>
              <a:rPr lang="en-US" dirty="0" smtClean="0"/>
              <a:t>Second level</a:t>
            </a:r>
          </a:p>
          <a:p>
            <a:pPr marL="91440" lvl="0" indent="-91440" algn="l" defTabSz="457200" rtl="0" eaLnBrk="1" latinLnBrk="0" hangingPunct="1">
              <a:spcBef>
                <a:spcPts val="0"/>
              </a:spcBef>
              <a:spcAft>
                <a:spcPts val="300"/>
              </a:spcAft>
              <a:buClr>
                <a:schemeClr val="tx1"/>
              </a:buClr>
              <a:buFont typeface="Arial" panose="020B0604020202020204" pitchFamily="34" charset="0"/>
              <a:buChar char="•"/>
            </a:pPr>
            <a:r>
              <a:rPr lang="en-US" dirty="0" smtClean="0"/>
              <a:t>Third level</a:t>
            </a:r>
          </a:p>
          <a:p>
            <a:pPr marL="91440" lvl="0" indent="-91440" algn="l" defTabSz="457200" rtl="0" eaLnBrk="1" latinLnBrk="0" hangingPunct="1">
              <a:spcBef>
                <a:spcPts val="0"/>
              </a:spcBef>
              <a:spcAft>
                <a:spcPts val="300"/>
              </a:spcAft>
              <a:buClr>
                <a:schemeClr val="tx1"/>
              </a:buClr>
              <a:buFont typeface="Arial" panose="020B0604020202020204" pitchFamily="34" charset="0"/>
              <a:buChar char="•"/>
            </a:pPr>
            <a:r>
              <a:rPr lang="en-US" dirty="0" smtClean="0"/>
              <a:t>Fourth level</a:t>
            </a:r>
          </a:p>
          <a:p>
            <a:pPr marL="91440" lvl="0" indent="-91440" algn="l" defTabSz="457200" rtl="0" eaLnBrk="1" latinLnBrk="0" hangingPunct="1">
              <a:spcBef>
                <a:spcPts val="0"/>
              </a:spcBef>
              <a:spcAft>
                <a:spcPts val="300"/>
              </a:spcAft>
              <a:buClr>
                <a:schemeClr val="tx1"/>
              </a:buClr>
              <a:buFont typeface="Arial" panose="020B0604020202020204" pitchFamily="34" charset="0"/>
              <a:buChar char="•"/>
            </a:pPr>
            <a:r>
              <a:rPr lang="en-US" dirty="0" smtClean="0"/>
              <a:t>Fifth level</a:t>
            </a:r>
            <a:endParaRPr lang="en-US" dirty="0"/>
          </a:p>
        </p:txBody>
      </p:sp>
      <p:sp>
        <p:nvSpPr>
          <p:cNvPr id="11" name="Rectangle 10"/>
          <p:cNvSpPr/>
          <p:nvPr userDrawn="1"/>
        </p:nvSpPr>
        <p:spPr>
          <a:xfrm>
            <a:off x="3510728" y="1080271"/>
            <a:ext cx="5298630" cy="332917"/>
          </a:xfrm>
          <a:prstGeom prst="rect">
            <a:avLst/>
          </a:prstGeom>
          <a:solidFill>
            <a:schemeClr val="accent2"/>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4" name="Text Placeholder 3"/>
          <p:cNvSpPr>
            <a:spLocks noGrp="1"/>
          </p:cNvSpPr>
          <p:nvPr>
            <p:ph type="body" sz="quarter" idx="14"/>
          </p:nvPr>
        </p:nvSpPr>
        <p:spPr>
          <a:xfrm>
            <a:off x="3509963" y="1079500"/>
            <a:ext cx="5299075" cy="333375"/>
          </a:xfrm>
          <a:prstGeom prst="rect">
            <a:avLst/>
          </a:prstGeom>
        </p:spPr>
        <p:txBody>
          <a:bodyPr/>
          <a:lstStyle>
            <a:lvl1pPr marL="0" indent="0">
              <a:buNone/>
              <a:defRPr lang="en-US" sz="1800" b="0" kern="1200" smtClean="0">
                <a:solidFill>
                  <a:schemeClr val="bg1"/>
                </a:solidFill>
                <a:latin typeface="+mj-lt"/>
                <a:ea typeface="+mn-ea"/>
                <a:cs typeface="+mn-cs"/>
              </a:defRPr>
            </a:lvl1pPr>
            <a:lvl2pPr marL="457200" indent="0">
              <a:buNone/>
              <a:defRPr lang="en-US" sz="1800" b="1" kern="1200" smtClean="0">
                <a:solidFill>
                  <a:schemeClr val="bg1"/>
                </a:solidFill>
                <a:latin typeface="+mn-lt"/>
                <a:ea typeface="+mn-ea"/>
                <a:cs typeface="+mn-cs"/>
              </a:defRPr>
            </a:lvl2pPr>
            <a:lvl3pPr marL="914400" indent="0">
              <a:buNone/>
              <a:defRPr lang="en-US" sz="1800" b="1" kern="1200" smtClean="0">
                <a:solidFill>
                  <a:schemeClr val="bg1"/>
                </a:solidFill>
                <a:latin typeface="+mn-lt"/>
                <a:ea typeface="+mn-ea"/>
                <a:cs typeface="+mn-cs"/>
              </a:defRPr>
            </a:lvl3pPr>
            <a:lvl4pPr marL="1371600" indent="0">
              <a:buNone/>
              <a:defRPr lang="en-US" sz="1800" b="1" kern="1200" smtClean="0">
                <a:solidFill>
                  <a:schemeClr val="bg1"/>
                </a:solidFill>
                <a:latin typeface="+mn-lt"/>
                <a:ea typeface="+mn-ea"/>
                <a:cs typeface="+mn-cs"/>
              </a:defRPr>
            </a:lvl4pPr>
            <a:lvl5pPr marL="1828800" indent="0">
              <a:buNone/>
              <a:defRPr lang="en-US" sz="1800" b="1" kern="1200">
                <a:solidFill>
                  <a:schemeClr val="bg1"/>
                </a:solidFill>
                <a:latin typeface="+mn-lt"/>
                <a:ea typeface="+mn-ea"/>
                <a:cs typeface="+mn-cs"/>
              </a:defRPr>
            </a:lvl5pPr>
          </a:lstStyle>
          <a:p>
            <a:pPr lvl="0"/>
            <a:r>
              <a:rPr lang="en-US" dirty="0" smtClean="0"/>
              <a:t>Click to edit Master text styles</a:t>
            </a:r>
          </a:p>
        </p:txBody>
      </p:sp>
      <p:sp>
        <p:nvSpPr>
          <p:cNvPr id="16" name="Rectangle 15"/>
          <p:cNvSpPr/>
          <p:nvPr userDrawn="1"/>
        </p:nvSpPr>
        <p:spPr>
          <a:xfrm>
            <a:off x="334642" y="1080271"/>
            <a:ext cx="2960523" cy="5120640"/>
          </a:xfrm>
          <a:prstGeom prst="rect">
            <a:avLst/>
          </a:prstGeom>
          <a:solidFill>
            <a:schemeClr val="bg1">
              <a:lumMod val="85000"/>
              <a:alpha val="38000"/>
            </a:schemeClr>
          </a:solidFill>
          <a:ln w="9525"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sz="2400" dirty="0">
              <a:solidFill>
                <a:prstClr val="black"/>
              </a:solidFill>
              <a:latin typeface="Arial" charset="0"/>
              <a:ea typeface="ＭＳ Ｐゴシック" pitchFamily="-32" charset="-128"/>
            </a:endParaRPr>
          </a:p>
        </p:txBody>
      </p:sp>
      <p:sp>
        <p:nvSpPr>
          <p:cNvPr id="7" name="Rectangle 6"/>
          <p:cNvSpPr/>
          <p:nvPr userDrawn="1"/>
        </p:nvSpPr>
        <p:spPr>
          <a:xfrm>
            <a:off x="334322" y="1078930"/>
            <a:ext cx="2960077" cy="332917"/>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1" name="Text Placeholder 20"/>
          <p:cNvSpPr>
            <a:spLocks noGrp="1"/>
          </p:cNvSpPr>
          <p:nvPr userDrawn="1">
            <p:ph type="body" sz="quarter" idx="10"/>
          </p:nvPr>
        </p:nvSpPr>
        <p:spPr>
          <a:xfrm>
            <a:off x="334643" y="1088908"/>
            <a:ext cx="2960522" cy="333375"/>
          </a:xfrm>
          <a:prstGeom prst="rect">
            <a:avLst/>
          </a:prstGeom>
          <a:noFill/>
        </p:spPr>
        <p:txBody>
          <a:bodyPr anchor="ctr"/>
          <a:lstStyle>
            <a:lvl1pPr marL="0" indent="0">
              <a:buNone/>
              <a:defRPr sz="1800" b="0">
                <a:solidFill>
                  <a:schemeClr val="bg1"/>
                </a:solidFill>
                <a:latin typeface="+mj-lt"/>
              </a:defRPr>
            </a:lvl1pPr>
          </a:lstStyle>
          <a:p>
            <a:pPr lvl="0"/>
            <a:r>
              <a:rPr lang="en-US" dirty="0" smtClean="0"/>
              <a:t>Click to edit Master text styles</a:t>
            </a:r>
            <a:endParaRPr lang="en-US" dirty="0"/>
          </a:p>
        </p:txBody>
      </p:sp>
      <p:sp>
        <p:nvSpPr>
          <p:cNvPr id="25" name="Text Placeholder 24"/>
          <p:cNvSpPr>
            <a:spLocks noGrp="1"/>
          </p:cNvSpPr>
          <p:nvPr userDrawn="1">
            <p:ph type="body" sz="quarter" idx="13"/>
          </p:nvPr>
        </p:nvSpPr>
        <p:spPr>
          <a:xfrm>
            <a:off x="334643" y="1430919"/>
            <a:ext cx="2960522" cy="4769855"/>
          </a:xfrm>
          <a:prstGeom prst="rect">
            <a:avLst/>
          </a:prstGeom>
        </p:spPr>
        <p:txBody>
          <a:bodyPr lIns="91440" tIns="182880"/>
          <a:lstStyle>
            <a:lvl1pPr marL="0" indent="0" algn="l" defTabSz="457200" rtl="0" eaLnBrk="1" latinLnBrk="0" hangingPunct="1">
              <a:spcBef>
                <a:spcPts val="0"/>
              </a:spcBef>
              <a:spcAft>
                <a:spcPts val="600"/>
              </a:spcAft>
              <a:buClr>
                <a:schemeClr val="tx1"/>
              </a:buClr>
              <a:buFont typeface="Arial" panose="020B0604020202020204" pitchFamily="34" charset="0"/>
              <a:buNone/>
              <a:defRPr lang="en-US" sz="1600" kern="1200" dirty="0" smtClean="0">
                <a:solidFill>
                  <a:schemeClr val="tx1"/>
                </a:solidFill>
                <a:latin typeface="+mn-lt"/>
                <a:ea typeface="+mn-ea"/>
                <a:cs typeface="+mn-cs"/>
              </a:defRPr>
            </a:lvl1pPr>
            <a:lvl2pPr marL="182880" indent="-182880" algn="l" defTabSz="457200" rtl="0" eaLnBrk="1" latinLnBrk="0" hangingPunct="1">
              <a:spcBef>
                <a:spcPts val="0"/>
              </a:spcBef>
              <a:spcAft>
                <a:spcPts val="300"/>
              </a:spcAft>
              <a:buClr>
                <a:schemeClr val="tx1"/>
              </a:buClr>
              <a:buFont typeface="Arial" panose="020B0604020202020204" pitchFamily="34" charset="0"/>
              <a:buChar char="•"/>
              <a:defRPr lang="en-US" sz="1600" kern="1200" dirty="0" smtClean="0">
                <a:solidFill>
                  <a:schemeClr val="accent6">
                    <a:lumMod val="75000"/>
                  </a:schemeClr>
                </a:solidFill>
                <a:latin typeface="+mn-lt"/>
                <a:ea typeface="+mn-ea"/>
                <a:cs typeface="+mn-cs"/>
              </a:defRPr>
            </a:lvl2pPr>
            <a:lvl3pPr marL="0" indent="0" algn="l" defTabSz="457200" rtl="0" eaLnBrk="1" latinLnBrk="0" hangingPunct="1">
              <a:spcBef>
                <a:spcPts val="0"/>
              </a:spcBef>
              <a:spcAft>
                <a:spcPts val="600"/>
              </a:spcAft>
              <a:buClr>
                <a:schemeClr val="tx1"/>
              </a:buClr>
              <a:buFont typeface="Arial" panose="020B0604020202020204" pitchFamily="34" charset="0"/>
              <a:buNone/>
              <a:defRPr lang="en-US" sz="1600" kern="1200" dirty="0" smtClean="0">
                <a:solidFill>
                  <a:schemeClr val="tx1"/>
                </a:solidFill>
                <a:latin typeface="+mn-lt"/>
                <a:ea typeface="+mn-ea"/>
                <a:cs typeface="+mn-cs"/>
              </a:defRPr>
            </a:lvl3pPr>
            <a:lvl4pPr marL="228600" indent="-228600" algn="l" defTabSz="457200" rtl="0" eaLnBrk="1" latinLnBrk="0" hangingPunct="1">
              <a:spcAft>
                <a:spcPts val="600"/>
              </a:spcAft>
              <a:buClr>
                <a:srgbClr val="98002E"/>
              </a:buClr>
              <a:buFont typeface="Wingdings 3" panose="05040102010807070707" pitchFamily="18" charset="2"/>
              <a:buChar char="}"/>
              <a:defRPr lang="en-US" sz="2000" kern="1200" dirty="0" smtClean="0">
                <a:solidFill>
                  <a:srgbClr val="59585B"/>
                </a:solidFill>
                <a:latin typeface="+mn-lt"/>
                <a:ea typeface="+mn-ea"/>
                <a:cs typeface="+mn-cs"/>
              </a:defRPr>
            </a:lvl4pPr>
            <a:lvl5pPr marL="228600" indent="-228600" algn="l" defTabSz="457200" rtl="0" eaLnBrk="1" latinLnBrk="0" hangingPunct="1">
              <a:spcAft>
                <a:spcPts val="600"/>
              </a:spcAft>
              <a:buClr>
                <a:srgbClr val="98002E"/>
              </a:buClr>
              <a:buFont typeface="Wingdings 3" panose="05040102010807070707" pitchFamily="18" charset="2"/>
              <a:buChar char="}"/>
              <a:defRPr lang="en-US" sz="2000" kern="1200" dirty="0">
                <a:solidFill>
                  <a:srgbClr val="59585B"/>
                </a:solidFill>
                <a:latin typeface="+mn-lt"/>
                <a:ea typeface="+mn-ea"/>
                <a:cs typeface="+mn-cs"/>
              </a:defRPr>
            </a:lvl5pPr>
          </a:lstStyle>
          <a:p>
            <a:pPr lvl="0"/>
            <a:r>
              <a:rPr lang="en-US" dirty="0" smtClean="0"/>
              <a:t>Click to edit Master text styles</a:t>
            </a:r>
          </a:p>
          <a:p>
            <a:pPr lvl="2"/>
            <a:r>
              <a:rPr lang="en-US" dirty="0" smtClean="0"/>
              <a:t>Second level</a:t>
            </a:r>
          </a:p>
          <a:p>
            <a:pPr lvl="2"/>
            <a:r>
              <a:rPr lang="en-US" dirty="0" smtClean="0"/>
              <a:t>Third level</a:t>
            </a:r>
            <a:endParaRPr lang="en-US" dirty="0"/>
          </a:p>
        </p:txBody>
      </p:sp>
      <p:sp>
        <p:nvSpPr>
          <p:cNvPr id="3" name="Title 1"/>
          <p:cNvSpPr>
            <a:spLocks noGrp="1"/>
          </p:cNvSpPr>
          <p:nvPr>
            <p:ph type="title"/>
          </p:nvPr>
        </p:nvSpPr>
        <p:spPr>
          <a:xfrm>
            <a:off x="1235597" y="45800"/>
            <a:ext cx="7573761" cy="663599"/>
          </a:xfrm>
          <a:prstGeom prst="rect">
            <a:avLst/>
          </a:prstGeom>
        </p:spPr>
        <p:txBody>
          <a:bodyPr vert="horz"/>
          <a:lstStyle>
            <a:lvl1pPr algn="l">
              <a:defRPr sz="2800" b="0">
                <a:solidFill>
                  <a:srgbClr val="98002E"/>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3679153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21">
                                            <p:txEl>
                                              <p:pRg st="0" end="0"/>
                                            </p:txEl>
                                          </p:spTgt>
                                        </p:tgtEl>
                                        <p:attrNameLst>
                                          <p:attrName>style.visibility</p:attrName>
                                        </p:attrNameLst>
                                      </p:cBhvr>
                                      <p:to>
                                        <p:strVal val="visible"/>
                                      </p:to>
                                    </p:set>
                                    <p:animEffect transition="in" filter="fade">
                                      <p:cBhvr>
                                        <p:cTn id="14" dur="500"/>
                                        <p:tgtEl>
                                          <p:spTgt spid="21">
                                            <p:txEl>
                                              <p:pRg st="0" end="0"/>
                                            </p:txEl>
                                          </p:spTgt>
                                        </p:tgtEl>
                                      </p:cBhvr>
                                    </p:animEffect>
                                  </p:childTnLst>
                                </p:cTn>
                              </p:par>
                            </p:childTnLst>
                          </p:cTn>
                        </p:par>
                        <p:par>
                          <p:cTn id="15" fill="hold">
                            <p:stCondLst>
                              <p:cond delay="1000"/>
                            </p:stCondLst>
                            <p:childTnLst>
                              <p:par>
                                <p:cTn id="16" presetID="10" presetClass="entr" presetSubtype="0" fill="hold" grpId="0" nodeType="afterEffect">
                                  <p:stCondLst>
                                    <p:cond delay="500"/>
                                  </p:stCondLst>
                                  <p:childTnLst>
                                    <p:set>
                                      <p:cBhvr>
                                        <p:cTn id="17" dur="1" fill="hold">
                                          <p:stCondLst>
                                            <p:cond delay="0"/>
                                          </p:stCondLst>
                                        </p:cTn>
                                        <p:tgtEl>
                                          <p:spTgt spid="25">
                                            <p:txEl>
                                              <p:pRg st="0" end="0"/>
                                            </p:txEl>
                                          </p:spTgt>
                                        </p:tgtEl>
                                        <p:attrNameLst>
                                          <p:attrName>style.visibility</p:attrName>
                                        </p:attrNameLst>
                                      </p:cBhvr>
                                      <p:to>
                                        <p:strVal val="visible"/>
                                      </p:to>
                                    </p:set>
                                    <p:animEffect transition="in" filter="fade">
                                      <p:cBhvr>
                                        <p:cTn id="18" dur="500"/>
                                        <p:tgtEl>
                                          <p:spTgt spid="25">
                                            <p:txEl>
                                              <p:pRg st="0" end="0"/>
                                            </p:txEl>
                                          </p:spTgt>
                                        </p:tgtEl>
                                      </p:cBhvr>
                                    </p:animEffect>
                                  </p:childTnLst>
                                </p:cTn>
                              </p:par>
                              <p:par>
                                <p:cTn id="19" presetID="10" presetClass="entr" presetSubtype="0" fill="hold" grpId="0" nodeType="withEffect">
                                  <p:stCondLst>
                                    <p:cond delay="500"/>
                                  </p:stCondLst>
                                  <p:childTnLst>
                                    <p:set>
                                      <p:cBhvr>
                                        <p:cTn id="20" dur="1" fill="hold">
                                          <p:stCondLst>
                                            <p:cond delay="0"/>
                                          </p:stCondLst>
                                        </p:cTn>
                                        <p:tgtEl>
                                          <p:spTgt spid="25">
                                            <p:txEl>
                                              <p:pRg st="1" end="1"/>
                                            </p:txEl>
                                          </p:spTgt>
                                        </p:tgtEl>
                                        <p:attrNameLst>
                                          <p:attrName>style.visibility</p:attrName>
                                        </p:attrNameLst>
                                      </p:cBhvr>
                                      <p:to>
                                        <p:strVal val="visible"/>
                                      </p:to>
                                    </p:set>
                                    <p:animEffect transition="in" filter="fade">
                                      <p:cBhvr>
                                        <p:cTn id="21" dur="500"/>
                                        <p:tgtEl>
                                          <p:spTgt spid="25">
                                            <p:txEl>
                                              <p:pRg st="1" end="1"/>
                                            </p:txEl>
                                          </p:spTgt>
                                        </p:tgtEl>
                                      </p:cBhvr>
                                    </p:animEffect>
                                  </p:childTnLst>
                                </p:cTn>
                              </p:par>
                              <p:par>
                                <p:cTn id="22" presetID="10" presetClass="entr" presetSubtype="0" fill="hold" grpId="0" nodeType="withEffect">
                                  <p:stCondLst>
                                    <p:cond delay="500"/>
                                  </p:stCondLst>
                                  <p:childTnLst>
                                    <p:set>
                                      <p:cBhvr>
                                        <p:cTn id="23" dur="1" fill="hold">
                                          <p:stCondLst>
                                            <p:cond delay="0"/>
                                          </p:stCondLst>
                                        </p:cTn>
                                        <p:tgtEl>
                                          <p:spTgt spid="25">
                                            <p:txEl>
                                              <p:pRg st="2" end="2"/>
                                            </p:txEl>
                                          </p:spTgt>
                                        </p:tgtEl>
                                        <p:attrNameLst>
                                          <p:attrName>style.visibility</p:attrName>
                                        </p:attrNameLst>
                                      </p:cBhvr>
                                      <p:to>
                                        <p:strVal val="visible"/>
                                      </p:to>
                                    </p:set>
                                    <p:animEffect transition="in" filter="fade">
                                      <p:cBhvr>
                                        <p:cTn id="24" dur="500"/>
                                        <p:tgtEl>
                                          <p:spTgt spid="25">
                                            <p:txEl>
                                              <p:pRg st="2" end="2"/>
                                            </p:txEl>
                                          </p:spTgt>
                                        </p:tgtEl>
                                      </p:cBhvr>
                                    </p:animEffect>
                                  </p:childTnLst>
                                </p:cTn>
                              </p:par>
                            </p:childTnLst>
                          </p:cTn>
                        </p:par>
                        <p:par>
                          <p:cTn id="25" fill="hold">
                            <p:stCondLst>
                              <p:cond delay="2000"/>
                            </p:stCondLst>
                            <p:childTnLst>
                              <p:par>
                                <p:cTn id="26" presetID="10"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500"/>
                                        <p:tgtEl>
                                          <p:spTgt spid="10"/>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500"/>
                                        <p:tgtEl>
                                          <p:spTgt spid="11"/>
                                        </p:tgtEl>
                                      </p:cBhvr>
                                    </p:animEffect>
                                  </p:childTnLst>
                                </p:cTn>
                              </p:par>
                            </p:childTnLst>
                          </p:cTn>
                        </p:par>
                        <p:par>
                          <p:cTn id="32" fill="hold">
                            <p:stCondLst>
                              <p:cond delay="2500"/>
                            </p:stCondLst>
                            <p:childTnLst>
                              <p:par>
                                <p:cTn id="33" presetID="10" presetClass="entr" presetSubtype="0" fill="hold" grpId="0" nodeType="afterEffect">
                                  <p:stCondLst>
                                    <p:cond delay="0"/>
                                  </p:stCondLst>
                                  <p:childTnLst>
                                    <p:set>
                                      <p:cBhvr>
                                        <p:cTn id="34" dur="1" fill="hold">
                                          <p:stCondLst>
                                            <p:cond delay="0"/>
                                          </p:stCondLst>
                                        </p:cTn>
                                        <p:tgtEl>
                                          <p:spTgt spid="4">
                                            <p:txEl>
                                              <p:pRg st="0" end="0"/>
                                            </p:txEl>
                                          </p:spTgt>
                                        </p:tgtEl>
                                        <p:attrNameLst>
                                          <p:attrName>style.visibility</p:attrName>
                                        </p:attrNameLst>
                                      </p:cBhvr>
                                      <p:to>
                                        <p:strVal val="visible"/>
                                      </p:to>
                                    </p:set>
                                    <p:animEffect transition="in" filter="fade">
                                      <p:cBhvr>
                                        <p:cTn id="35" dur="500"/>
                                        <p:tgtEl>
                                          <p:spTgt spid="4">
                                            <p:txEl>
                                              <p:pRg st="0" end="0"/>
                                            </p:txEl>
                                          </p:spTgt>
                                        </p:tgtEl>
                                      </p:cBhvr>
                                    </p:animEffect>
                                  </p:childTnLst>
                                </p:cTn>
                              </p:par>
                            </p:childTnLst>
                          </p:cTn>
                        </p:par>
                        <p:par>
                          <p:cTn id="36" fill="hold">
                            <p:stCondLst>
                              <p:cond delay="3000"/>
                            </p:stCondLst>
                            <p:childTnLst>
                              <p:par>
                                <p:cTn id="37" presetID="10" presetClass="entr" presetSubtype="0" fill="hold" grpId="0" nodeType="afterEffect">
                                  <p:stCondLst>
                                    <p:cond delay="0"/>
                                  </p:stCondLst>
                                  <p:childTnLst>
                                    <p:set>
                                      <p:cBhvr>
                                        <p:cTn id="38" dur="1" fill="hold">
                                          <p:stCondLst>
                                            <p:cond delay="0"/>
                                          </p:stCondLst>
                                        </p:cTn>
                                        <p:tgtEl>
                                          <p:spTgt spid="17">
                                            <p:txEl>
                                              <p:pRg st="0" end="0"/>
                                            </p:txEl>
                                          </p:spTgt>
                                        </p:tgtEl>
                                        <p:attrNameLst>
                                          <p:attrName>style.visibility</p:attrName>
                                        </p:attrNameLst>
                                      </p:cBhvr>
                                      <p:to>
                                        <p:strVal val="visible"/>
                                      </p:to>
                                    </p:set>
                                    <p:animEffect transition="in" filter="fade">
                                      <p:cBhvr>
                                        <p:cTn id="39" dur="500"/>
                                        <p:tgtEl>
                                          <p:spTgt spid="17">
                                            <p:txEl>
                                              <p:pRg st="0" end="0"/>
                                            </p:txEl>
                                          </p:spTgt>
                                        </p:tgtEl>
                                      </p:cBhvr>
                                    </p:animEffect>
                                  </p:childTnLst>
                                </p:cTn>
                              </p:par>
                            </p:childTnLst>
                          </p:cTn>
                        </p:par>
                        <p:par>
                          <p:cTn id="40" fill="hold">
                            <p:stCondLst>
                              <p:cond delay="3500"/>
                            </p:stCondLst>
                            <p:childTnLst>
                              <p:par>
                                <p:cTn id="41" presetID="10" presetClass="entr" presetSubtype="0" fill="hold" grpId="0" nodeType="afterEffect">
                                  <p:stCondLst>
                                    <p:cond delay="0"/>
                                  </p:stCondLst>
                                  <p:childTnLst>
                                    <p:set>
                                      <p:cBhvr>
                                        <p:cTn id="42" dur="1" fill="hold">
                                          <p:stCondLst>
                                            <p:cond delay="0"/>
                                          </p:stCondLst>
                                        </p:cTn>
                                        <p:tgtEl>
                                          <p:spTgt spid="17">
                                            <p:txEl>
                                              <p:pRg st="1" end="1"/>
                                            </p:txEl>
                                          </p:spTgt>
                                        </p:tgtEl>
                                        <p:attrNameLst>
                                          <p:attrName>style.visibility</p:attrName>
                                        </p:attrNameLst>
                                      </p:cBhvr>
                                      <p:to>
                                        <p:strVal val="visible"/>
                                      </p:to>
                                    </p:set>
                                    <p:animEffect transition="in" filter="fade">
                                      <p:cBhvr>
                                        <p:cTn id="43" dur="500"/>
                                        <p:tgtEl>
                                          <p:spTgt spid="17">
                                            <p:txEl>
                                              <p:pRg st="1" end="1"/>
                                            </p:txEl>
                                          </p:spTgt>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17">
                                            <p:txEl>
                                              <p:pRg st="2" end="2"/>
                                            </p:txEl>
                                          </p:spTgt>
                                        </p:tgtEl>
                                        <p:attrNameLst>
                                          <p:attrName>style.visibility</p:attrName>
                                        </p:attrNameLst>
                                      </p:cBhvr>
                                      <p:to>
                                        <p:strVal val="visible"/>
                                      </p:to>
                                    </p:set>
                                    <p:animEffect transition="in" filter="fade">
                                      <p:cBhvr>
                                        <p:cTn id="47" dur="500"/>
                                        <p:tgtEl>
                                          <p:spTgt spid="17">
                                            <p:txEl>
                                              <p:pRg st="2" end="2"/>
                                            </p:txEl>
                                          </p:spTgt>
                                        </p:tgtEl>
                                      </p:cBhvr>
                                    </p:animEffect>
                                  </p:childTnLst>
                                </p:cTn>
                              </p:par>
                            </p:childTnLst>
                          </p:cTn>
                        </p:par>
                        <p:par>
                          <p:cTn id="48" fill="hold">
                            <p:stCondLst>
                              <p:cond delay="4500"/>
                            </p:stCondLst>
                            <p:childTnLst>
                              <p:par>
                                <p:cTn id="49" presetID="10" presetClass="entr" presetSubtype="0" fill="hold" grpId="0" nodeType="afterEffect">
                                  <p:stCondLst>
                                    <p:cond delay="0"/>
                                  </p:stCondLst>
                                  <p:childTnLst>
                                    <p:set>
                                      <p:cBhvr>
                                        <p:cTn id="50" dur="1" fill="hold">
                                          <p:stCondLst>
                                            <p:cond delay="0"/>
                                          </p:stCondLst>
                                        </p:cTn>
                                        <p:tgtEl>
                                          <p:spTgt spid="17">
                                            <p:txEl>
                                              <p:pRg st="3" end="3"/>
                                            </p:txEl>
                                          </p:spTgt>
                                        </p:tgtEl>
                                        <p:attrNameLst>
                                          <p:attrName>style.visibility</p:attrName>
                                        </p:attrNameLst>
                                      </p:cBhvr>
                                      <p:to>
                                        <p:strVal val="visible"/>
                                      </p:to>
                                    </p:set>
                                    <p:animEffect transition="in" filter="fade">
                                      <p:cBhvr>
                                        <p:cTn id="51" dur="500"/>
                                        <p:tgtEl>
                                          <p:spTgt spid="17">
                                            <p:txEl>
                                              <p:pRg st="3" end="3"/>
                                            </p:txEl>
                                          </p:spTgt>
                                        </p:tgtEl>
                                      </p:cBhvr>
                                    </p:animEffect>
                                  </p:childTnLst>
                                </p:cTn>
                              </p:par>
                            </p:childTnLst>
                          </p:cTn>
                        </p:par>
                        <p:par>
                          <p:cTn id="52" fill="hold">
                            <p:stCondLst>
                              <p:cond delay="5000"/>
                            </p:stCondLst>
                            <p:childTnLst>
                              <p:par>
                                <p:cTn id="53" presetID="10" presetClass="entr" presetSubtype="0" fill="hold" grpId="0" nodeType="afterEffect">
                                  <p:stCondLst>
                                    <p:cond delay="0"/>
                                  </p:stCondLst>
                                  <p:childTnLst>
                                    <p:set>
                                      <p:cBhvr>
                                        <p:cTn id="54" dur="1" fill="hold">
                                          <p:stCondLst>
                                            <p:cond delay="0"/>
                                          </p:stCondLst>
                                        </p:cTn>
                                        <p:tgtEl>
                                          <p:spTgt spid="17">
                                            <p:txEl>
                                              <p:pRg st="4" end="4"/>
                                            </p:txEl>
                                          </p:spTgt>
                                        </p:tgtEl>
                                        <p:attrNameLst>
                                          <p:attrName>style.visibility</p:attrName>
                                        </p:attrNameLst>
                                      </p:cBhvr>
                                      <p:to>
                                        <p:strVal val="visible"/>
                                      </p:to>
                                    </p:set>
                                    <p:animEffect transition="in" filter="fade">
                                      <p:cBhvr>
                                        <p:cTn id="55" dur="500"/>
                                        <p:tgtEl>
                                          <p:spTgt spid="17">
                                            <p:txEl>
                                              <p:pRg st="4" end="4"/>
                                            </p:txEl>
                                          </p:spTgt>
                                        </p:tgtEl>
                                      </p:cBhvr>
                                    </p:animEffect>
                                  </p:childTnLst>
                                </p:cTn>
                              </p:par>
                            </p:childTnLst>
                          </p:cTn>
                        </p:par>
                        <p:par>
                          <p:cTn id="56" fill="hold">
                            <p:stCondLst>
                              <p:cond delay="5500"/>
                            </p:stCondLst>
                            <p:childTnLst>
                              <p:par>
                                <p:cTn id="57" presetID="10" presetClass="entr" presetSubtype="0" fill="hold" grpId="0" nodeType="after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fade">
                                      <p:cBhvr>
                                        <p:cTn id="59" dur="500"/>
                                        <p:tgtEl>
                                          <p:spTgt spid="35"/>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fade">
                                      <p:cBhvr>
                                        <p:cTn id="62" dur="500"/>
                                        <p:tgtEl>
                                          <p:spTgt spid="36"/>
                                        </p:tgtEl>
                                      </p:cBhvr>
                                    </p:animEffect>
                                  </p:childTnLst>
                                </p:cTn>
                              </p:par>
                            </p:childTnLst>
                          </p:cTn>
                        </p:par>
                        <p:par>
                          <p:cTn id="63" fill="hold">
                            <p:stCondLst>
                              <p:cond delay="6000"/>
                            </p:stCondLst>
                            <p:childTnLst>
                              <p:par>
                                <p:cTn id="64" presetID="10" presetClass="entr" presetSubtype="0" fill="hold" grpId="0" nodeType="afterEffect">
                                  <p:stCondLst>
                                    <p:cond delay="0"/>
                                  </p:stCondLst>
                                  <p:childTnLst>
                                    <p:set>
                                      <p:cBhvr>
                                        <p:cTn id="65" dur="1" fill="hold">
                                          <p:stCondLst>
                                            <p:cond delay="0"/>
                                          </p:stCondLst>
                                        </p:cTn>
                                        <p:tgtEl>
                                          <p:spTgt spid="19">
                                            <p:txEl>
                                              <p:pRg st="0" end="0"/>
                                            </p:txEl>
                                          </p:spTgt>
                                        </p:tgtEl>
                                        <p:attrNameLst>
                                          <p:attrName>style.visibility</p:attrName>
                                        </p:attrNameLst>
                                      </p:cBhvr>
                                      <p:to>
                                        <p:strVal val="visible"/>
                                      </p:to>
                                    </p:set>
                                    <p:animEffect transition="in" filter="fade">
                                      <p:cBhvr>
                                        <p:cTn id="66" dur="500"/>
                                        <p:tgtEl>
                                          <p:spTgt spid="19">
                                            <p:txEl>
                                              <p:pRg st="0" end="0"/>
                                            </p:txEl>
                                          </p:spTgt>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39">
                                            <p:txEl>
                                              <p:pRg st="0" end="0"/>
                                            </p:txEl>
                                          </p:spTgt>
                                        </p:tgtEl>
                                        <p:attrNameLst>
                                          <p:attrName>style.visibility</p:attrName>
                                        </p:attrNameLst>
                                      </p:cBhvr>
                                      <p:to>
                                        <p:strVal val="visible"/>
                                      </p:to>
                                    </p:set>
                                    <p:animEffect transition="in" filter="fade">
                                      <p:cBhvr>
                                        <p:cTn id="70" dur="500"/>
                                        <p:tgtEl>
                                          <p:spTgt spid="39">
                                            <p:txEl>
                                              <p:pRg st="0" end="0"/>
                                            </p:txEl>
                                          </p:spTgt>
                                        </p:tgtEl>
                                      </p:cBhvr>
                                    </p:animEffect>
                                  </p:childTnLst>
                                </p:cTn>
                              </p:par>
                            </p:childTnLst>
                          </p:cTn>
                        </p:par>
                        <p:par>
                          <p:cTn id="71" fill="hold">
                            <p:stCondLst>
                              <p:cond delay="7000"/>
                            </p:stCondLst>
                            <p:childTnLst>
                              <p:par>
                                <p:cTn id="72" presetID="10" presetClass="entr" presetSubtype="0" fill="hold" grpId="0" nodeType="afterEffect">
                                  <p:stCondLst>
                                    <p:cond delay="0"/>
                                  </p:stCondLst>
                                  <p:childTnLst>
                                    <p:set>
                                      <p:cBhvr>
                                        <p:cTn id="73" dur="1" fill="hold">
                                          <p:stCondLst>
                                            <p:cond delay="0"/>
                                          </p:stCondLst>
                                        </p:cTn>
                                        <p:tgtEl>
                                          <p:spTgt spid="39">
                                            <p:txEl>
                                              <p:pRg st="1" end="1"/>
                                            </p:txEl>
                                          </p:spTgt>
                                        </p:tgtEl>
                                        <p:attrNameLst>
                                          <p:attrName>style.visibility</p:attrName>
                                        </p:attrNameLst>
                                      </p:cBhvr>
                                      <p:to>
                                        <p:strVal val="visible"/>
                                      </p:to>
                                    </p:set>
                                    <p:animEffect transition="in" filter="fade">
                                      <p:cBhvr>
                                        <p:cTn id="74" dur="500"/>
                                        <p:tgtEl>
                                          <p:spTgt spid="39">
                                            <p:txEl>
                                              <p:pRg st="1" end="1"/>
                                            </p:txEl>
                                          </p:spTgt>
                                        </p:tgtEl>
                                      </p:cBhvr>
                                    </p:animEffect>
                                  </p:childTnLst>
                                </p:cTn>
                              </p:par>
                            </p:childTnLst>
                          </p:cTn>
                        </p:par>
                        <p:par>
                          <p:cTn id="75" fill="hold">
                            <p:stCondLst>
                              <p:cond delay="7500"/>
                            </p:stCondLst>
                            <p:childTnLst>
                              <p:par>
                                <p:cTn id="76" presetID="10" presetClass="entr" presetSubtype="0" fill="hold" grpId="0" nodeType="afterEffect">
                                  <p:stCondLst>
                                    <p:cond delay="0"/>
                                  </p:stCondLst>
                                  <p:childTnLst>
                                    <p:set>
                                      <p:cBhvr>
                                        <p:cTn id="77" dur="1" fill="hold">
                                          <p:stCondLst>
                                            <p:cond delay="0"/>
                                          </p:stCondLst>
                                        </p:cTn>
                                        <p:tgtEl>
                                          <p:spTgt spid="39">
                                            <p:txEl>
                                              <p:pRg st="2" end="2"/>
                                            </p:txEl>
                                          </p:spTgt>
                                        </p:tgtEl>
                                        <p:attrNameLst>
                                          <p:attrName>style.visibility</p:attrName>
                                        </p:attrNameLst>
                                      </p:cBhvr>
                                      <p:to>
                                        <p:strVal val="visible"/>
                                      </p:to>
                                    </p:set>
                                    <p:animEffect transition="in" filter="fade">
                                      <p:cBhvr>
                                        <p:cTn id="78" dur="500"/>
                                        <p:tgtEl>
                                          <p:spTgt spid="39">
                                            <p:txEl>
                                              <p:pRg st="2" end="2"/>
                                            </p:txEl>
                                          </p:spTgt>
                                        </p:tgtEl>
                                      </p:cBhvr>
                                    </p:animEffect>
                                  </p:childTnLst>
                                </p:cTn>
                              </p:par>
                            </p:childTnLst>
                          </p:cTn>
                        </p:par>
                        <p:par>
                          <p:cTn id="79" fill="hold">
                            <p:stCondLst>
                              <p:cond delay="8000"/>
                            </p:stCondLst>
                            <p:childTnLst>
                              <p:par>
                                <p:cTn id="80" presetID="10" presetClass="entr" presetSubtype="0" fill="hold" grpId="0" nodeType="afterEffect">
                                  <p:stCondLst>
                                    <p:cond delay="0"/>
                                  </p:stCondLst>
                                  <p:childTnLst>
                                    <p:set>
                                      <p:cBhvr>
                                        <p:cTn id="81" dur="1" fill="hold">
                                          <p:stCondLst>
                                            <p:cond delay="0"/>
                                          </p:stCondLst>
                                        </p:cTn>
                                        <p:tgtEl>
                                          <p:spTgt spid="39">
                                            <p:txEl>
                                              <p:pRg st="3" end="3"/>
                                            </p:txEl>
                                          </p:spTgt>
                                        </p:tgtEl>
                                        <p:attrNameLst>
                                          <p:attrName>style.visibility</p:attrName>
                                        </p:attrNameLst>
                                      </p:cBhvr>
                                      <p:to>
                                        <p:strVal val="visible"/>
                                      </p:to>
                                    </p:set>
                                    <p:animEffect transition="in" filter="fade">
                                      <p:cBhvr>
                                        <p:cTn id="82" dur="500"/>
                                        <p:tgtEl>
                                          <p:spTgt spid="39">
                                            <p:txEl>
                                              <p:pRg st="3" end="3"/>
                                            </p:txEl>
                                          </p:spTgt>
                                        </p:tgtEl>
                                      </p:cBhvr>
                                    </p:animEffect>
                                  </p:childTnLst>
                                </p:cTn>
                              </p:par>
                            </p:childTnLst>
                          </p:cTn>
                        </p:par>
                        <p:par>
                          <p:cTn id="83" fill="hold">
                            <p:stCondLst>
                              <p:cond delay="8500"/>
                            </p:stCondLst>
                            <p:childTnLst>
                              <p:par>
                                <p:cTn id="84" presetID="10" presetClass="entr" presetSubtype="0" fill="hold" grpId="0" nodeType="afterEffect">
                                  <p:stCondLst>
                                    <p:cond delay="0"/>
                                  </p:stCondLst>
                                  <p:childTnLst>
                                    <p:set>
                                      <p:cBhvr>
                                        <p:cTn id="85" dur="1" fill="hold">
                                          <p:stCondLst>
                                            <p:cond delay="0"/>
                                          </p:stCondLst>
                                        </p:cTn>
                                        <p:tgtEl>
                                          <p:spTgt spid="39">
                                            <p:txEl>
                                              <p:pRg st="4" end="4"/>
                                            </p:txEl>
                                          </p:spTgt>
                                        </p:tgtEl>
                                        <p:attrNameLst>
                                          <p:attrName>style.visibility</p:attrName>
                                        </p:attrNameLst>
                                      </p:cBhvr>
                                      <p:to>
                                        <p:strVal val="visible"/>
                                      </p:to>
                                    </p:set>
                                    <p:animEffect transition="in" filter="fade">
                                      <p:cBhvr>
                                        <p:cTn id="86" dur="500"/>
                                        <p:tgtEl>
                                          <p:spTgt spid="3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9" grpId="0" build="p">
        <p:tmplLst>
          <p:tmpl lvl="1">
            <p:tnLst>
              <p:par>
                <p:cTn presetID="10" presetClass="entr" presetSubtype="0" fill="hold" nodeType="afterEffect">
                  <p:stCondLst>
                    <p:cond delay="0"/>
                  </p:st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19" grpId="0" build="p">
        <p:tmplLst>
          <p:tmpl lvl="1">
            <p:tnLst>
              <p:par>
                <p:cTn presetID="10" presetClass="entr" presetSubtype="0" fill="hold" nodeType="after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fade">
                      <p:cBhvr>
                        <p:cTn dur="500"/>
                        <p:tgtEl>
                          <p:spTgt spid="19"/>
                        </p:tgtEl>
                      </p:cBhvr>
                    </p:animEffect>
                  </p:childTnLst>
                </p:cTn>
              </p:par>
            </p:tnLst>
          </p:tmpl>
        </p:tmplLst>
      </p:bldP>
      <p:bldP spid="10" grpId="0" animBg="1"/>
      <p:bldP spid="17" grpId="0" build="p">
        <p:tmplLst>
          <p:tmpl lvl="1">
            <p:tnLst>
              <p:par>
                <p:cTn presetID="10" presetClass="entr" presetSubtype="0" fill="hold" nodeType="afterEffect">
                  <p:stCondLst>
                    <p:cond delay="0"/>
                  </p:stCondLst>
                  <p:childTnLst>
                    <p:set>
                      <p:cBhvr>
                        <p:cTn dur="1" fill="hold">
                          <p:stCondLst>
                            <p:cond delay="0"/>
                          </p:stCondLst>
                        </p:cTn>
                        <p:tgtEl>
                          <p:spTgt spid="17"/>
                        </p:tgtEl>
                        <p:attrNameLst>
                          <p:attrName>style.visibility</p:attrName>
                        </p:attrNameLst>
                      </p:cBhvr>
                      <p:to>
                        <p:strVal val="visible"/>
                      </p:to>
                    </p:set>
                    <p:animEffect transition="in" filter="fade">
                      <p:cBhvr>
                        <p:cTn dur="500"/>
                        <p:tgtEl>
                          <p:spTgt spid="17"/>
                        </p:tgtEl>
                      </p:cBhvr>
                    </p:animEffect>
                  </p:childTnLst>
                </p:cTn>
              </p:par>
            </p:tnLst>
          </p:tmpl>
        </p:tmplLst>
      </p:bldP>
      <p:bldP spid="11" grpId="0" animBg="1"/>
      <p:bldP spid="4" grpId="0" build="p">
        <p:tmplLst>
          <p:tmpl lvl="1">
            <p:tnLst>
              <p:par>
                <p:cTn presetID="10" presetClass="entr" presetSubtype="0" fill="hold" nodeType="after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500"/>
                        <p:tgtEl>
                          <p:spTgt spid="4"/>
                        </p:tgtEl>
                      </p:cBhvr>
                    </p:animEffect>
                  </p:childTnLst>
                </p:cTn>
              </p:par>
            </p:tnLst>
          </p:tmpl>
        </p:tmplLst>
      </p:bldP>
      <p:bldP spid="16" grpId="0" animBg="1"/>
      <p:bldP spid="7" grpId="0" animBg="1"/>
      <p:bldP spid="21" grpId="0" build="p">
        <p:tmplLst>
          <p:tmpl lvl="1">
            <p:tnLst>
              <p:par>
                <p:cTn presetID="10" presetClass="entr" presetSubtype="0" fill="hold" nodeType="withEffect">
                  <p:stCondLst>
                    <p:cond delay="0"/>
                  </p:stCondLst>
                  <p:childTnLst>
                    <p:set>
                      <p:cBhvr>
                        <p:cTn dur="1" fill="hold">
                          <p:stCondLst>
                            <p:cond delay="0"/>
                          </p:stCondLst>
                        </p:cTn>
                        <p:tgtEl>
                          <p:spTgt spid="21"/>
                        </p:tgtEl>
                        <p:attrNameLst>
                          <p:attrName>style.visibility</p:attrName>
                        </p:attrNameLst>
                      </p:cBhvr>
                      <p:to>
                        <p:strVal val="visible"/>
                      </p:to>
                    </p:set>
                    <p:animEffect transition="in" filter="fade">
                      <p:cBhvr>
                        <p:cTn dur="500"/>
                        <p:tgtEl>
                          <p:spTgt spid="21"/>
                        </p:tgtEl>
                      </p:cBhvr>
                    </p:animEffect>
                  </p:childTnLst>
                </p:cTn>
              </p:par>
            </p:tnLst>
          </p:tmpl>
        </p:tmplLst>
      </p:bldP>
      <p:bldP spid="25" grpId="0" build="p" advAuto="500">
        <p:tmplLst>
          <p:tmpl lvl="1">
            <p:tnLst>
              <p:par>
                <p:cTn presetID="10" presetClass="entr" presetSubtype="0" fill="hold" nodeType="afterEffect">
                  <p:stCondLst>
                    <p:cond delay="500"/>
                  </p:stCondLst>
                  <p:childTnLst>
                    <p:set>
                      <p:cBhvr>
                        <p:cTn dur="1" fill="hold">
                          <p:stCondLst>
                            <p:cond delay="0"/>
                          </p:stCondLst>
                        </p:cTn>
                        <p:tgtEl>
                          <p:spTgt spid="25"/>
                        </p:tgtEl>
                        <p:attrNameLst>
                          <p:attrName>style.visibility</p:attrName>
                        </p:attrNameLst>
                      </p:cBhvr>
                      <p:to>
                        <p:strVal val="visible"/>
                      </p:to>
                    </p:set>
                    <p:animEffect transition="in" filter="fade">
                      <p:cBhvr>
                        <p:cTn dur="500"/>
                        <p:tgtEl>
                          <p:spTgt spid="25"/>
                        </p:tgtEl>
                      </p:cBhvr>
                    </p:animEffect>
                  </p:childTnLst>
                </p:cTn>
              </p:par>
            </p:tnLst>
          </p:tmpl>
          <p:tmpl lvl="3">
            <p:tnLst>
              <p:par>
                <p:cTn presetID="10" presetClass="entr" presetSubtype="0" fill="hold" nodeType="withEffect">
                  <p:stCondLst>
                    <p:cond delay="500"/>
                  </p:stCondLst>
                  <p:childTnLst>
                    <p:set>
                      <p:cBhvr>
                        <p:cTn dur="1" fill="hold">
                          <p:stCondLst>
                            <p:cond delay="0"/>
                          </p:stCondLst>
                        </p:cTn>
                        <p:tgtEl>
                          <p:spTgt spid="25"/>
                        </p:tgtEl>
                        <p:attrNameLst>
                          <p:attrName>style.visibility</p:attrName>
                        </p:attrNameLst>
                      </p:cBhvr>
                      <p:to>
                        <p:strVal val="visible"/>
                      </p:to>
                    </p:set>
                    <p:animEffect transition="in" filter="fade">
                      <p:cBhvr>
                        <p:cTn dur="500"/>
                        <p:tgtEl>
                          <p:spTgt spid="25"/>
                        </p:tgtEl>
                      </p:cBhvr>
                    </p:animEffect>
                  </p:childTnLst>
                </p:cTn>
              </p:par>
            </p:tnLst>
          </p:tmpl>
        </p:tmplLst>
      </p:bldP>
    </p:bld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3_Revised Proof Point">
    <p:spTree>
      <p:nvGrpSpPr>
        <p:cNvPr id="1" name=""/>
        <p:cNvGrpSpPr/>
        <p:nvPr/>
      </p:nvGrpSpPr>
      <p:grpSpPr>
        <a:xfrm>
          <a:off x="0" y="0"/>
          <a:ext cx="0" cy="0"/>
          <a:chOff x="0" y="0"/>
          <a:chExt cx="0" cy="0"/>
        </a:xfrm>
      </p:grpSpPr>
      <p:sp>
        <p:nvSpPr>
          <p:cNvPr id="24" name="TextBox 23"/>
          <p:cNvSpPr txBox="1"/>
          <p:nvPr userDrawn="1"/>
        </p:nvSpPr>
        <p:spPr>
          <a:xfrm>
            <a:off x="88200" y="6424511"/>
            <a:ext cx="5998265" cy="400110"/>
          </a:xfrm>
          <a:prstGeom prst="rect">
            <a:avLst/>
          </a:prstGeom>
          <a:noFill/>
        </p:spPr>
        <p:txBody>
          <a:bodyPr wrap="square" rtlCol="0">
            <a:spAutoFit/>
          </a:bodyPr>
          <a:lstStyle/>
          <a:p>
            <a:pPr>
              <a:defRPr/>
            </a:pPr>
            <a:r>
              <a:rPr lang="en-US" sz="1000" cap="all" dirty="0" smtClean="0">
                <a:solidFill>
                  <a:srgbClr val="BFBFBF"/>
                </a:solidFill>
                <a:latin typeface="Open Sans Semibold"/>
              </a:rPr>
              <a:t>Confidential and Propriety to Owens &amp; Minor Distribution, Inc.</a:t>
            </a:r>
          </a:p>
          <a:p>
            <a:endParaRPr lang="en-US" sz="1000" dirty="0">
              <a:solidFill>
                <a:srgbClr val="FFFFFF">
                  <a:lumMod val="75000"/>
                </a:srgbClr>
              </a:solidFill>
              <a:latin typeface="Open Sans Semibold"/>
            </a:endParaRPr>
          </a:p>
        </p:txBody>
      </p:sp>
      <p:sp>
        <p:nvSpPr>
          <p:cNvPr id="30" name="TextBox 29"/>
          <p:cNvSpPr txBox="1"/>
          <p:nvPr userDrawn="1"/>
        </p:nvSpPr>
        <p:spPr>
          <a:xfrm>
            <a:off x="8369450" y="6470677"/>
            <a:ext cx="774549" cy="338554"/>
          </a:xfrm>
          <a:prstGeom prst="rect">
            <a:avLst/>
          </a:prstGeom>
          <a:noFill/>
        </p:spPr>
        <p:txBody>
          <a:bodyPr wrap="square" rtlCol="0">
            <a:spAutoFit/>
          </a:bodyPr>
          <a:lstStyle/>
          <a:p>
            <a:fld id="{3D84F2F9-315C-FD42-A941-A992AC045A1A}" type="slidenum">
              <a:rPr lang="en-US" sz="1600" smtClean="0">
                <a:solidFill>
                  <a:srgbClr val="FFFFFF"/>
                </a:solidFill>
                <a:latin typeface="Open Sans Semibold"/>
              </a:rPr>
              <a:pPr/>
              <a:t>‹#›</a:t>
            </a:fld>
            <a:endParaRPr lang="en-US" sz="1600" dirty="0">
              <a:solidFill>
                <a:srgbClr val="FFFFFF"/>
              </a:solidFill>
              <a:latin typeface="Open Sans Semibold"/>
            </a:endParaRPr>
          </a:p>
        </p:txBody>
      </p:sp>
      <p:sp>
        <p:nvSpPr>
          <p:cNvPr id="35" name="Rectangle 34"/>
          <p:cNvSpPr/>
          <p:nvPr userDrawn="1"/>
        </p:nvSpPr>
        <p:spPr>
          <a:xfrm>
            <a:off x="3510728" y="3823471"/>
            <a:ext cx="5298630" cy="2377440"/>
          </a:xfrm>
          <a:prstGeom prst="rect">
            <a:avLst/>
          </a:prstGeom>
          <a:solidFill>
            <a:schemeClr val="bg1">
              <a:lumMod val="85000"/>
              <a:alpha val="38000"/>
            </a:schemeClr>
          </a:solidFill>
          <a:ln w="9525"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sz="2400" dirty="0">
              <a:solidFill>
                <a:prstClr val="black"/>
              </a:solidFill>
              <a:latin typeface="Arial" charset="0"/>
              <a:ea typeface="ＭＳ Ｐゴシック" pitchFamily="-32" charset="-128"/>
            </a:endParaRPr>
          </a:p>
        </p:txBody>
      </p:sp>
      <p:sp>
        <p:nvSpPr>
          <p:cNvPr id="36" name="Rectangle 35"/>
          <p:cNvSpPr/>
          <p:nvPr userDrawn="1"/>
        </p:nvSpPr>
        <p:spPr>
          <a:xfrm>
            <a:off x="3510728" y="3812172"/>
            <a:ext cx="5298630" cy="332917"/>
          </a:xfrm>
          <a:prstGeom prst="rect">
            <a:avLst/>
          </a:prstGeom>
          <a:solidFill>
            <a:schemeClr val="accent3"/>
          </a:solidFill>
          <a:ln>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39" name="Text Placeholder 38"/>
          <p:cNvSpPr>
            <a:spLocks noGrp="1"/>
          </p:cNvSpPr>
          <p:nvPr>
            <p:ph type="body" sz="quarter" idx="17"/>
          </p:nvPr>
        </p:nvSpPr>
        <p:spPr>
          <a:xfrm>
            <a:off x="3509963" y="4144963"/>
            <a:ext cx="5299075" cy="2055812"/>
          </a:xfrm>
          <a:prstGeom prst="rect">
            <a:avLst/>
          </a:prstGeom>
        </p:spPr>
        <p:txBody>
          <a:bodyPr/>
          <a:lstStyle>
            <a:lvl1pPr marL="342900" indent="-342900">
              <a:defRPr lang="en-US" sz="1600" kern="1200" dirty="0" smtClean="0">
                <a:solidFill>
                  <a:schemeClr val="tx1"/>
                </a:solidFill>
                <a:latin typeface="+mn-lt"/>
                <a:ea typeface="+mn-ea"/>
                <a:cs typeface="+mn-cs"/>
              </a:defRPr>
            </a:lvl1pPr>
            <a:lvl2pPr marL="342900" indent="-342900">
              <a:defRPr/>
            </a:lvl2pPr>
            <a:lvl3pPr marL="342900" indent="-342900">
              <a:defRPr/>
            </a:lvl3pPr>
            <a:lvl4pPr marL="342900" indent="-342900">
              <a:defRPr/>
            </a:lvl4pPr>
            <a:lvl5pPr marL="342900" indent="-342900">
              <a:defRPr/>
            </a:lvl5pPr>
          </a:lstStyle>
          <a:p>
            <a:pPr marL="91440" lvl="0" indent="-91440" algn="l" defTabSz="457200" rtl="0" eaLnBrk="1" latinLnBrk="0" hangingPunct="1">
              <a:spcBef>
                <a:spcPts val="0"/>
              </a:spcBef>
              <a:spcAft>
                <a:spcPts val="300"/>
              </a:spcAft>
              <a:buClr>
                <a:schemeClr val="tx1"/>
              </a:buClr>
              <a:buFont typeface="Arial" panose="020B0604020202020204" pitchFamily="34" charset="0"/>
              <a:buChar char="•"/>
            </a:pPr>
            <a:r>
              <a:rPr lang="en-US" dirty="0" smtClean="0"/>
              <a:t>Click to edit Master text styles</a:t>
            </a:r>
          </a:p>
          <a:p>
            <a:pPr marL="91440" lvl="0" indent="-91440" algn="l" defTabSz="457200" rtl="0" eaLnBrk="1" latinLnBrk="0" hangingPunct="1">
              <a:spcBef>
                <a:spcPts val="0"/>
              </a:spcBef>
              <a:spcAft>
                <a:spcPts val="300"/>
              </a:spcAft>
              <a:buClr>
                <a:schemeClr val="tx1"/>
              </a:buClr>
              <a:buFont typeface="Arial" panose="020B0604020202020204" pitchFamily="34" charset="0"/>
              <a:buChar char="•"/>
            </a:pPr>
            <a:r>
              <a:rPr lang="en-US" dirty="0" smtClean="0"/>
              <a:t>Second level</a:t>
            </a:r>
          </a:p>
          <a:p>
            <a:pPr marL="91440" lvl="0" indent="-91440" algn="l" defTabSz="457200" rtl="0" eaLnBrk="1" latinLnBrk="0" hangingPunct="1">
              <a:spcBef>
                <a:spcPts val="0"/>
              </a:spcBef>
              <a:spcAft>
                <a:spcPts val="300"/>
              </a:spcAft>
              <a:buClr>
                <a:schemeClr val="tx1"/>
              </a:buClr>
              <a:buFont typeface="Arial" panose="020B0604020202020204" pitchFamily="34" charset="0"/>
              <a:buChar char="•"/>
            </a:pPr>
            <a:r>
              <a:rPr lang="en-US" dirty="0" smtClean="0"/>
              <a:t>Third level</a:t>
            </a:r>
          </a:p>
          <a:p>
            <a:pPr marL="91440" lvl="0" indent="-91440" algn="l" defTabSz="457200" rtl="0" eaLnBrk="1" latinLnBrk="0" hangingPunct="1">
              <a:spcBef>
                <a:spcPts val="0"/>
              </a:spcBef>
              <a:spcAft>
                <a:spcPts val="300"/>
              </a:spcAft>
              <a:buClr>
                <a:schemeClr val="tx1"/>
              </a:buClr>
              <a:buFont typeface="Arial" panose="020B0604020202020204" pitchFamily="34" charset="0"/>
              <a:buChar char="•"/>
            </a:pPr>
            <a:r>
              <a:rPr lang="en-US" dirty="0" smtClean="0"/>
              <a:t>Fourth level</a:t>
            </a:r>
          </a:p>
          <a:p>
            <a:pPr marL="91440" lvl="0" indent="-91440" algn="l" defTabSz="457200" rtl="0" eaLnBrk="1" latinLnBrk="0" hangingPunct="1">
              <a:spcBef>
                <a:spcPts val="0"/>
              </a:spcBef>
              <a:spcAft>
                <a:spcPts val="300"/>
              </a:spcAft>
              <a:buClr>
                <a:schemeClr val="tx1"/>
              </a:buClr>
              <a:buFont typeface="Arial" panose="020B0604020202020204" pitchFamily="34" charset="0"/>
              <a:buChar char="•"/>
            </a:pPr>
            <a:r>
              <a:rPr lang="en-US" dirty="0" smtClean="0"/>
              <a:t>Fifth level</a:t>
            </a:r>
            <a:endParaRPr lang="en-US" dirty="0"/>
          </a:p>
        </p:txBody>
      </p:sp>
      <p:sp>
        <p:nvSpPr>
          <p:cNvPr id="19" name="Text Placeholder 18"/>
          <p:cNvSpPr>
            <a:spLocks noGrp="1"/>
          </p:cNvSpPr>
          <p:nvPr>
            <p:ph type="body" sz="quarter" idx="16"/>
          </p:nvPr>
        </p:nvSpPr>
        <p:spPr>
          <a:xfrm>
            <a:off x="3509963" y="3822700"/>
            <a:ext cx="5299075" cy="322263"/>
          </a:xfrm>
          <a:prstGeom prst="rect">
            <a:avLst/>
          </a:prstGeom>
        </p:spPr>
        <p:txBody>
          <a:bodyPr/>
          <a:lstStyle>
            <a:lvl1pPr marL="0" indent="0">
              <a:buNone/>
              <a:defRPr lang="en-US" sz="1800" b="0" kern="1200" smtClean="0">
                <a:solidFill>
                  <a:schemeClr val="bg1"/>
                </a:solidFill>
                <a:latin typeface="+mj-lt"/>
                <a:ea typeface="+mn-ea"/>
                <a:cs typeface="+mn-cs"/>
              </a:defRPr>
            </a:lvl1pPr>
            <a:lvl2pPr marL="457200" indent="0">
              <a:buNone/>
              <a:defRPr lang="en-US" sz="1800" b="1" kern="1200" smtClean="0">
                <a:solidFill>
                  <a:schemeClr val="bg1"/>
                </a:solidFill>
                <a:latin typeface="+mn-lt"/>
                <a:ea typeface="+mn-ea"/>
                <a:cs typeface="+mn-cs"/>
              </a:defRPr>
            </a:lvl2pPr>
            <a:lvl3pPr marL="914400" indent="0">
              <a:buNone/>
              <a:defRPr lang="en-US" sz="1800" b="1" kern="1200" smtClean="0">
                <a:solidFill>
                  <a:schemeClr val="bg1"/>
                </a:solidFill>
                <a:latin typeface="+mn-lt"/>
                <a:ea typeface="+mn-ea"/>
                <a:cs typeface="+mn-cs"/>
              </a:defRPr>
            </a:lvl3pPr>
            <a:lvl4pPr marL="1371600" indent="0">
              <a:buNone/>
              <a:defRPr lang="en-US" sz="1800" b="1" kern="1200" smtClean="0">
                <a:solidFill>
                  <a:schemeClr val="bg1"/>
                </a:solidFill>
                <a:latin typeface="+mn-lt"/>
                <a:ea typeface="+mn-ea"/>
                <a:cs typeface="+mn-cs"/>
              </a:defRPr>
            </a:lvl4pPr>
            <a:lvl5pPr marL="1828800" indent="0">
              <a:buNone/>
              <a:defRPr lang="en-US" sz="1800" b="1" kern="1200" smtClean="0">
                <a:solidFill>
                  <a:schemeClr val="bg1"/>
                </a:solidFill>
                <a:latin typeface="+mn-lt"/>
                <a:ea typeface="+mn-ea"/>
                <a:cs typeface="+mn-cs"/>
              </a:defRPr>
            </a:lvl5pPr>
          </a:lstStyle>
          <a:p>
            <a:pPr lvl="0"/>
            <a:r>
              <a:rPr lang="en-US" dirty="0" smtClean="0"/>
              <a:t>Click to edit Master text styles</a:t>
            </a:r>
          </a:p>
        </p:txBody>
      </p:sp>
      <p:sp>
        <p:nvSpPr>
          <p:cNvPr id="10" name="Rectangle 9"/>
          <p:cNvSpPr/>
          <p:nvPr userDrawn="1"/>
        </p:nvSpPr>
        <p:spPr>
          <a:xfrm>
            <a:off x="3510728" y="1088908"/>
            <a:ext cx="5298630" cy="2377440"/>
          </a:xfrm>
          <a:prstGeom prst="rect">
            <a:avLst/>
          </a:prstGeom>
          <a:solidFill>
            <a:schemeClr val="bg1">
              <a:lumMod val="85000"/>
              <a:alpha val="38000"/>
            </a:schemeClr>
          </a:solidFill>
          <a:ln w="9525"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sz="2400" dirty="0">
              <a:solidFill>
                <a:prstClr val="black"/>
              </a:solidFill>
              <a:latin typeface="Arial" charset="0"/>
              <a:ea typeface="ＭＳ Ｐゴシック" pitchFamily="-32" charset="-128"/>
            </a:endParaRPr>
          </a:p>
        </p:txBody>
      </p:sp>
      <p:sp>
        <p:nvSpPr>
          <p:cNvPr id="17" name="Text Placeholder 16"/>
          <p:cNvSpPr>
            <a:spLocks noGrp="1"/>
          </p:cNvSpPr>
          <p:nvPr>
            <p:ph type="body" sz="quarter" idx="15"/>
          </p:nvPr>
        </p:nvSpPr>
        <p:spPr>
          <a:xfrm>
            <a:off x="3509963" y="1412875"/>
            <a:ext cx="5299075" cy="2054225"/>
          </a:xfrm>
          <a:prstGeom prst="rect">
            <a:avLst/>
          </a:prstGeom>
        </p:spPr>
        <p:txBody>
          <a:bodyPr/>
          <a:lstStyle>
            <a:lvl1pPr marL="342900" indent="-342900">
              <a:defRPr lang="en-US" sz="1600" kern="1200" dirty="0" smtClean="0">
                <a:solidFill>
                  <a:schemeClr val="tx1"/>
                </a:solidFill>
                <a:latin typeface="+mn-lt"/>
                <a:ea typeface="+mn-ea"/>
                <a:cs typeface="+mn-cs"/>
              </a:defRPr>
            </a:lvl1pPr>
            <a:lvl2pPr marL="342900" indent="-342900">
              <a:defRPr/>
            </a:lvl2pPr>
            <a:lvl3pPr marL="342900" indent="-342900">
              <a:defRPr/>
            </a:lvl3pPr>
            <a:lvl4pPr marL="342900" indent="-342900">
              <a:defRPr/>
            </a:lvl4pPr>
            <a:lvl5pPr marL="342900" indent="-342900">
              <a:defRPr/>
            </a:lvl5pPr>
          </a:lstStyle>
          <a:p>
            <a:pPr marL="91440" lvl="0" indent="-91440" algn="l" defTabSz="457200" rtl="0" eaLnBrk="1" latinLnBrk="0" hangingPunct="1">
              <a:spcBef>
                <a:spcPts val="0"/>
              </a:spcBef>
              <a:spcAft>
                <a:spcPts val="300"/>
              </a:spcAft>
              <a:buClr>
                <a:schemeClr val="tx1"/>
              </a:buClr>
              <a:buFont typeface="Arial" panose="020B0604020202020204" pitchFamily="34" charset="0"/>
              <a:buChar char="•"/>
            </a:pPr>
            <a:r>
              <a:rPr lang="en-US" dirty="0" smtClean="0"/>
              <a:t>Click to edit Master text styles</a:t>
            </a:r>
          </a:p>
          <a:p>
            <a:pPr marL="91440" lvl="0" indent="-91440" algn="l" defTabSz="457200" rtl="0" eaLnBrk="1" latinLnBrk="0" hangingPunct="1">
              <a:spcBef>
                <a:spcPts val="0"/>
              </a:spcBef>
              <a:spcAft>
                <a:spcPts val="300"/>
              </a:spcAft>
              <a:buClr>
                <a:schemeClr val="tx1"/>
              </a:buClr>
              <a:buFont typeface="Arial" panose="020B0604020202020204" pitchFamily="34" charset="0"/>
              <a:buChar char="•"/>
            </a:pPr>
            <a:r>
              <a:rPr lang="en-US" dirty="0" smtClean="0"/>
              <a:t>Second level</a:t>
            </a:r>
          </a:p>
          <a:p>
            <a:pPr marL="91440" lvl="0" indent="-91440" algn="l" defTabSz="457200" rtl="0" eaLnBrk="1" latinLnBrk="0" hangingPunct="1">
              <a:spcBef>
                <a:spcPts val="0"/>
              </a:spcBef>
              <a:spcAft>
                <a:spcPts val="300"/>
              </a:spcAft>
              <a:buClr>
                <a:schemeClr val="tx1"/>
              </a:buClr>
              <a:buFont typeface="Arial" panose="020B0604020202020204" pitchFamily="34" charset="0"/>
              <a:buChar char="•"/>
            </a:pPr>
            <a:r>
              <a:rPr lang="en-US" dirty="0" smtClean="0"/>
              <a:t>Third level</a:t>
            </a:r>
          </a:p>
          <a:p>
            <a:pPr marL="91440" lvl="0" indent="-91440" algn="l" defTabSz="457200" rtl="0" eaLnBrk="1" latinLnBrk="0" hangingPunct="1">
              <a:spcBef>
                <a:spcPts val="0"/>
              </a:spcBef>
              <a:spcAft>
                <a:spcPts val="300"/>
              </a:spcAft>
              <a:buClr>
                <a:schemeClr val="tx1"/>
              </a:buClr>
              <a:buFont typeface="Arial" panose="020B0604020202020204" pitchFamily="34" charset="0"/>
              <a:buChar char="•"/>
            </a:pPr>
            <a:r>
              <a:rPr lang="en-US" dirty="0" smtClean="0"/>
              <a:t>Fourth level</a:t>
            </a:r>
          </a:p>
          <a:p>
            <a:pPr marL="91440" lvl="0" indent="-91440" algn="l" defTabSz="457200" rtl="0" eaLnBrk="1" latinLnBrk="0" hangingPunct="1">
              <a:spcBef>
                <a:spcPts val="0"/>
              </a:spcBef>
              <a:spcAft>
                <a:spcPts val="300"/>
              </a:spcAft>
              <a:buClr>
                <a:schemeClr val="tx1"/>
              </a:buClr>
              <a:buFont typeface="Arial" panose="020B0604020202020204" pitchFamily="34" charset="0"/>
              <a:buChar char="•"/>
            </a:pPr>
            <a:r>
              <a:rPr lang="en-US" dirty="0" smtClean="0"/>
              <a:t>Fifth level</a:t>
            </a:r>
            <a:endParaRPr lang="en-US" dirty="0"/>
          </a:p>
        </p:txBody>
      </p:sp>
      <p:sp>
        <p:nvSpPr>
          <p:cNvPr id="11" name="Rectangle 10"/>
          <p:cNvSpPr/>
          <p:nvPr userDrawn="1"/>
        </p:nvSpPr>
        <p:spPr>
          <a:xfrm>
            <a:off x="3510728" y="1080271"/>
            <a:ext cx="5298630" cy="332917"/>
          </a:xfrm>
          <a:prstGeom prst="rect">
            <a:avLst/>
          </a:prstGeom>
          <a:solidFill>
            <a:schemeClr val="accent2"/>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4" name="Text Placeholder 3"/>
          <p:cNvSpPr>
            <a:spLocks noGrp="1"/>
          </p:cNvSpPr>
          <p:nvPr>
            <p:ph type="body" sz="quarter" idx="14"/>
          </p:nvPr>
        </p:nvSpPr>
        <p:spPr>
          <a:xfrm>
            <a:off x="3509963" y="1079500"/>
            <a:ext cx="5299075" cy="333375"/>
          </a:xfrm>
          <a:prstGeom prst="rect">
            <a:avLst/>
          </a:prstGeom>
        </p:spPr>
        <p:txBody>
          <a:bodyPr/>
          <a:lstStyle>
            <a:lvl1pPr marL="0" indent="0">
              <a:buNone/>
              <a:defRPr lang="en-US" sz="1800" b="0" kern="1200" smtClean="0">
                <a:solidFill>
                  <a:schemeClr val="bg1"/>
                </a:solidFill>
                <a:latin typeface="+mj-lt"/>
                <a:ea typeface="+mn-ea"/>
                <a:cs typeface="+mn-cs"/>
              </a:defRPr>
            </a:lvl1pPr>
            <a:lvl2pPr marL="457200" indent="0">
              <a:buNone/>
              <a:defRPr lang="en-US" sz="1800" b="1" kern="1200" smtClean="0">
                <a:solidFill>
                  <a:schemeClr val="bg1"/>
                </a:solidFill>
                <a:latin typeface="+mn-lt"/>
                <a:ea typeface="+mn-ea"/>
                <a:cs typeface="+mn-cs"/>
              </a:defRPr>
            </a:lvl2pPr>
            <a:lvl3pPr marL="914400" indent="0">
              <a:buNone/>
              <a:defRPr lang="en-US" sz="1800" b="1" kern="1200" smtClean="0">
                <a:solidFill>
                  <a:schemeClr val="bg1"/>
                </a:solidFill>
                <a:latin typeface="+mn-lt"/>
                <a:ea typeface="+mn-ea"/>
                <a:cs typeface="+mn-cs"/>
              </a:defRPr>
            </a:lvl3pPr>
            <a:lvl4pPr marL="1371600" indent="0">
              <a:buNone/>
              <a:defRPr lang="en-US" sz="1800" b="1" kern="1200" smtClean="0">
                <a:solidFill>
                  <a:schemeClr val="bg1"/>
                </a:solidFill>
                <a:latin typeface="+mn-lt"/>
                <a:ea typeface="+mn-ea"/>
                <a:cs typeface="+mn-cs"/>
              </a:defRPr>
            </a:lvl4pPr>
            <a:lvl5pPr marL="1828800" indent="0">
              <a:buNone/>
              <a:defRPr lang="en-US" sz="1800" b="1" kern="1200">
                <a:solidFill>
                  <a:schemeClr val="bg1"/>
                </a:solidFill>
                <a:latin typeface="+mn-lt"/>
                <a:ea typeface="+mn-ea"/>
                <a:cs typeface="+mn-cs"/>
              </a:defRPr>
            </a:lvl5pPr>
          </a:lstStyle>
          <a:p>
            <a:pPr lvl="0"/>
            <a:r>
              <a:rPr lang="en-US" dirty="0" smtClean="0"/>
              <a:t>Click to edit Master text styles</a:t>
            </a:r>
          </a:p>
        </p:txBody>
      </p:sp>
      <p:sp>
        <p:nvSpPr>
          <p:cNvPr id="16" name="Rectangle 15"/>
          <p:cNvSpPr/>
          <p:nvPr userDrawn="1"/>
        </p:nvSpPr>
        <p:spPr>
          <a:xfrm>
            <a:off x="334642" y="1080271"/>
            <a:ext cx="2960523" cy="5120640"/>
          </a:xfrm>
          <a:prstGeom prst="rect">
            <a:avLst/>
          </a:prstGeom>
          <a:solidFill>
            <a:schemeClr val="bg1">
              <a:lumMod val="85000"/>
              <a:alpha val="38000"/>
            </a:schemeClr>
          </a:solidFill>
          <a:ln w="9525"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sz="2400" dirty="0">
              <a:solidFill>
                <a:prstClr val="black"/>
              </a:solidFill>
              <a:latin typeface="Arial" charset="0"/>
              <a:ea typeface="ＭＳ Ｐゴシック" pitchFamily="-32" charset="-128"/>
            </a:endParaRPr>
          </a:p>
        </p:txBody>
      </p:sp>
      <p:sp>
        <p:nvSpPr>
          <p:cNvPr id="7" name="Rectangle 6"/>
          <p:cNvSpPr/>
          <p:nvPr userDrawn="1"/>
        </p:nvSpPr>
        <p:spPr>
          <a:xfrm>
            <a:off x="334322" y="1078930"/>
            <a:ext cx="2960077" cy="332917"/>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1" name="Text Placeholder 20"/>
          <p:cNvSpPr>
            <a:spLocks noGrp="1"/>
          </p:cNvSpPr>
          <p:nvPr userDrawn="1">
            <p:ph type="body" sz="quarter" idx="10"/>
          </p:nvPr>
        </p:nvSpPr>
        <p:spPr>
          <a:xfrm>
            <a:off x="334643" y="1088908"/>
            <a:ext cx="2960522" cy="333375"/>
          </a:xfrm>
          <a:prstGeom prst="rect">
            <a:avLst/>
          </a:prstGeom>
          <a:noFill/>
        </p:spPr>
        <p:txBody>
          <a:bodyPr anchor="ctr"/>
          <a:lstStyle>
            <a:lvl1pPr marL="0" indent="0">
              <a:buNone/>
              <a:defRPr sz="1800" b="0">
                <a:solidFill>
                  <a:schemeClr val="bg1"/>
                </a:solidFill>
                <a:latin typeface="+mj-lt"/>
              </a:defRPr>
            </a:lvl1pPr>
          </a:lstStyle>
          <a:p>
            <a:pPr lvl="0"/>
            <a:r>
              <a:rPr lang="en-US" dirty="0" smtClean="0"/>
              <a:t>Click to edit Master text styles</a:t>
            </a:r>
            <a:endParaRPr lang="en-US" dirty="0"/>
          </a:p>
        </p:txBody>
      </p:sp>
      <p:sp>
        <p:nvSpPr>
          <p:cNvPr id="25" name="Text Placeholder 24"/>
          <p:cNvSpPr>
            <a:spLocks noGrp="1"/>
          </p:cNvSpPr>
          <p:nvPr userDrawn="1">
            <p:ph type="body" sz="quarter" idx="13"/>
          </p:nvPr>
        </p:nvSpPr>
        <p:spPr>
          <a:xfrm>
            <a:off x="334643" y="1430919"/>
            <a:ext cx="2960522" cy="4769855"/>
          </a:xfrm>
          <a:prstGeom prst="rect">
            <a:avLst/>
          </a:prstGeom>
        </p:spPr>
        <p:txBody>
          <a:bodyPr lIns="91440" tIns="182880"/>
          <a:lstStyle>
            <a:lvl1pPr marL="0" indent="0" algn="l" defTabSz="457200" rtl="0" eaLnBrk="1" latinLnBrk="0" hangingPunct="1">
              <a:spcBef>
                <a:spcPts val="0"/>
              </a:spcBef>
              <a:spcAft>
                <a:spcPts val="600"/>
              </a:spcAft>
              <a:buClr>
                <a:schemeClr val="tx1"/>
              </a:buClr>
              <a:buFont typeface="Arial" panose="020B0604020202020204" pitchFamily="34" charset="0"/>
              <a:buNone/>
              <a:defRPr lang="en-US" sz="1600" kern="1200" dirty="0" smtClean="0">
                <a:solidFill>
                  <a:schemeClr val="tx1"/>
                </a:solidFill>
                <a:latin typeface="+mn-lt"/>
                <a:ea typeface="+mn-ea"/>
                <a:cs typeface="+mn-cs"/>
              </a:defRPr>
            </a:lvl1pPr>
            <a:lvl2pPr marL="182880" indent="-182880" algn="l" defTabSz="457200" rtl="0" eaLnBrk="1" latinLnBrk="0" hangingPunct="1">
              <a:spcBef>
                <a:spcPts val="0"/>
              </a:spcBef>
              <a:spcAft>
                <a:spcPts val="300"/>
              </a:spcAft>
              <a:buClr>
                <a:schemeClr val="tx1"/>
              </a:buClr>
              <a:buFont typeface="Arial" panose="020B0604020202020204" pitchFamily="34" charset="0"/>
              <a:buChar char="•"/>
              <a:defRPr lang="en-US" sz="1600" kern="1200" dirty="0" smtClean="0">
                <a:solidFill>
                  <a:schemeClr val="accent6">
                    <a:lumMod val="75000"/>
                  </a:schemeClr>
                </a:solidFill>
                <a:latin typeface="+mn-lt"/>
                <a:ea typeface="+mn-ea"/>
                <a:cs typeface="+mn-cs"/>
              </a:defRPr>
            </a:lvl2pPr>
            <a:lvl3pPr marL="0" indent="0" algn="l" defTabSz="457200" rtl="0" eaLnBrk="1" latinLnBrk="0" hangingPunct="1">
              <a:spcBef>
                <a:spcPts val="0"/>
              </a:spcBef>
              <a:spcAft>
                <a:spcPts val="600"/>
              </a:spcAft>
              <a:buClr>
                <a:schemeClr val="tx1"/>
              </a:buClr>
              <a:buFont typeface="Arial" panose="020B0604020202020204" pitchFamily="34" charset="0"/>
              <a:buNone/>
              <a:defRPr lang="en-US" sz="1600" kern="1200" dirty="0" smtClean="0">
                <a:solidFill>
                  <a:schemeClr val="tx1"/>
                </a:solidFill>
                <a:latin typeface="+mn-lt"/>
                <a:ea typeface="+mn-ea"/>
                <a:cs typeface="+mn-cs"/>
              </a:defRPr>
            </a:lvl3pPr>
            <a:lvl4pPr marL="228600" indent="-228600" algn="l" defTabSz="457200" rtl="0" eaLnBrk="1" latinLnBrk="0" hangingPunct="1">
              <a:spcAft>
                <a:spcPts val="600"/>
              </a:spcAft>
              <a:buClr>
                <a:srgbClr val="98002E"/>
              </a:buClr>
              <a:buFont typeface="Wingdings 3" panose="05040102010807070707" pitchFamily="18" charset="2"/>
              <a:buChar char="}"/>
              <a:defRPr lang="en-US" sz="2000" kern="1200" dirty="0" smtClean="0">
                <a:solidFill>
                  <a:srgbClr val="59585B"/>
                </a:solidFill>
                <a:latin typeface="+mn-lt"/>
                <a:ea typeface="+mn-ea"/>
                <a:cs typeface="+mn-cs"/>
              </a:defRPr>
            </a:lvl4pPr>
            <a:lvl5pPr marL="228600" indent="-228600" algn="l" defTabSz="457200" rtl="0" eaLnBrk="1" latinLnBrk="0" hangingPunct="1">
              <a:spcAft>
                <a:spcPts val="600"/>
              </a:spcAft>
              <a:buClr>
                <a:srgbClr val="98002E"/>
              </a:buClr>
              <a:buFont typeface="Wingdings 3" panose="05040102010807070707" pitchFamily="18" charset="2"/>
              <a:buChar char="}"/>
              <a:defRPr lang="en-US" sz="2000" kern="1200" dirty="0">
                <a:solidFill>
                  <a:srgbClr val="59585B"/>
                </a:solidFill>
                <a:latin typeface="+mn-lt"/>
                <a:ea typeface="+mn-ea"/>
                <a:cs typeface="+mn-cs"/>
              </a:defRPr>
            </a:lvl5pPr>
          </a:lstStyle>
          <a:p>
            <a:pPr lvl="0"/>
            <a:r>
              <a:rPr lang="en-US" dirty="0" smtClean="0"/>
              <a:t>Click to edit Master text styles</a:t>
            </a:r>
          </a:p>
          <a:p>
            <a:pPr lvl="2"/>
            <a:r>
              <a:rPr lang="en-US" dirty="0" smtClean="0"/>
              <a:t>Second level</a:t>
            </a:r>
          </a:p>
          <a:p>
            <a:pPr lvl="2"/>
            <a:r>
              <a:rPr lang="en-US" dirty="0" smtClean="0"/>
              <a:t>Third level</a:t>
            </a:r>
            <a:endParaRPr lang="en-US" dirty="0"/>
          </a:p>
        </p:txBody>
      </p:sp>
      <p:sp>
        <p:nvSpPr>
          <p:cNvPr id="3" name="Title 1"/>
          <p:cNvSpPr>
            <a:spLocks noGrp="1"/>
          </p:cNvSpPr>
          <p:nvPr>
            <p:ph type="title"/>
          </p:nvPr>
        </p:nvSpPr>
        <p:spPr>
          <a:xfrm>
            <a:off x="1235597" y="45800"/>
            <a:ext cx="7573761" cy="663599"/>
          </a:xfrm>
          <a:prstGeom prst="rect">
            <a:avLst/>
          </a:prstGeom>
        </p:spPr>
        <p:txBody>
          <a:bodyPr vert="horz"/>
          <a:lstStyle>
            <a:lvl1pPr algn="l">
              <a:defRPr sz="2800" b="0">
                <a:solidFill>
                  <a:srgbClr val="98002E"/>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3305098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21">
                                            <p:txEl>
                                              <p:pRg st="0" end="0"/>
                                            </p:txEl>
                                          </p:spTgt>
                                        </p:tgtEl>
                                        <p:attrNameLst>
                                          <p:attrName>style.visibility</p:attrName>
                                        </p:attrNameLst>
                                      </p:cBhvr>
                                      <p:to>
                                        <p:strVal val="visible"/>
                                      </p:to>
                                    </p:set>
                                    <p:animEffect transition="in" filter="fade">
                                      <p:cBhvr>
                                        <p:cTn id="14" dur="500"/>
                                        <p:tgtEl>
                                          <p:spTgt spid="21">
                                            <p:txEl>
                                              <p:pRg st="0" end="0"/>
                                            </p:txEl>
                                          </p:spTgt>
                                        </p:tgtEl>
                                      </p:cBhvr>
                                    </p:animEffect>
                                  </p:childTnLst>
                                </p:cTn>
                              </p:par>
                            </p:childTnLst>
                          </p:cTn>
                        </p:par>
                        <p:par>
                          <p:cTn id="15" fill="hold">
                            <p:stCondLst>
                              <p:cond delay="1000"/>
                            </p:stCondLst>
                            <p:childTnLst>
                              <p:par>
                                <p:cTn id="16" presetID="10" presetClass="entr" presetSubtype="0" fill="hold" grpId="0" nodeType="afterEffect">
                                  <p:stCondLst>
                                    <p:cond delay="500"/>
                                  </p:stCondLst>
                                  <p:childTnLst>
                                    <p:set>
                                      <p:cBhvr>
                                        <p:cTn id="17" dur="1" fill="hold">
                                          <p:stCondLst>
                                            <p:cond delay="0"/>
                                          </p:stCondLst>
                                        </p:cTn>
                                        <p:tgtEl>
                                          <p:spTgt spid="25">
                                            <p:txEl>
                                              <p:pRg st="0" end="0"/>
                                            </p:txEl>
                                          </p:spTgt>
                                        </p:tgtEl>
                                        <p:attrNameLst>
                                          <p:attrName>style.visibility</p:attrName>
                                        </p:attrNameLst>
                                      </p:cBhvr>
                                      <p:to>
                                        <p:strVal val="visible"/>
                                      </p:to>
                                    </p:set>
                                    <p:animEffect transition="in" filter="fade">
                                      <p:cBhvr>
                                        <p:cTn id="18" dur="500"/>
                                        <p:tgtEl>
                                          <p:spTgt spid="25">
                                            <p:txEl>
                                              <p:pRg st="0" end="0"/>
                                            </p:txEl>
                                          </p:spTgt>
                                        </p:tgtEl>
                                      </p:cBhvr>
                                    </p:animEffect>
                                  </p:childTnLst>
                                </p:cTn>
                              </p:par>
                              <p:par>
                                <p:cTn id="19" presetID="10" presetClass="entr" presetSubtype="0" fill="hold" grpId="0" nodeType="withEffect">
                                  <p:stCondLst>
                                    <p:cond delay="500"/>
                                  </p:stCondLst>
                                  <p:childTnLst>
                                    <p:set>
                                      <p:cBhvr>
                                        <p:cTn id="20" dur="1" fill="hold">
                                          <p:stCondLst>
                                            <p:cond delay="0"/>
                                          </p:stCondLst>
                                        </p:cTn>
                                        <p:tgtEl>
                                          <p:spTgt spid="25">
                                            <p:txEl>
                                              <p:pRg st="1" end="1"/>
                                            </p:txEl>
                                          </p:spTgt>
                                        </p:tgtEl>
                                        <p:attrNameLst>
                                          <p:attrName>style.visibility</p:attrName>
                                        </p:attrNameLst>
                                      </p:cBhvr>
                                      <p:to>
                                        <p:strVal val="visible"/>
                                      </p:to>
                                    </p:set>
                                    <p:animEffect transition="in" filter="fade">
                                      <p:cBhvr>
                                        <p:cTn id="21" dur="500"/>
                                        <p:tgtEl>
                                          <p:spTgt spid="25">
                                            <p:txEl>
                                              <p:pRg st="1" end="1"/>
                                            </p:txEl>
                                          </p:spTgt>
                                        </p:tgtEl>
                                      </p:cBhvr>
                                    </p:animEffect>
                                  </p:childTnLst>
                                </p:cTn>
                              </p:par>
                              <p:par>
                                <p:cTn id="22" presetID="10" presetClass="entr" presetSubtype="0" fill="hold" grpId="0" nodeType="withEffect">
                                  <p:stCondLst>
                                    <p:cond delay="500"/>
                                  </p:stCondLst>
                                  <p:childTnLst>
                                    <p:set>
                                      <p:cBhvr>
                                        <p:cTn id="23" dur="1" fill="hold">
                                          <p:stCondLst>
                                            <p:cond delay="0"/>
                                          </p:stCondLst>
                                        </p:cTn>
                                        <p:tgtEl>
                                          <p:spTgt spid="25">
                                            <p:txEl>
                                              <p:pRg st="2" end="2"/>
                                            </p:txEl>
                                          </p:spTgt>
                                        </p:tgtEl>
                                        <p:attrNameLst>
                                          <p:attrName>style.visibility</p:attrName>
                                        </p:attrNameLst>
                                      </p:cBhvr>
                                      <p:to>
                                        <p:strVal val="visible"/>
                                      </p:to>
                                    </p:set>
                                    <p:animEffect transition="in" filter="fade">
                                      <p:cBhvr>
                                        <p:cTn id="24" dur="500"/>
                                        <p:tgtEl>
                                          <p:spTgt spid="25">
                                            <p:txEl>
                                              <p:pRg st="2" end="2"/>
                                            </p:txEl>
                                          </p:spTgt>
                                        </p:tgtEl>
                                      </p:cBhvr>
                                    </p:animEffect>
                                  </p:childTnLst>
                                </p:cTn>
                              </p:par>
                            </p:childTnLst>
                          </p:cTn>
                        </p:par>
                        <p:par>
                          <p:cTn id="25" fill="hold">
                            <p:stCondLst>
                              <p:cond delay="2000"/>
                            </p:stCondLst>
                            <p:childTnLst>
                              <p:par>
                                <p:cTn id="26" presetID="10"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500"/>
                                        <p:tgtEl>
                                          <p:spTgt spid="10"/>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500"/>
                                        <p:tgtEl>
                                          <p:spTgt spid="11"/>
                                        </p:tgtEl>
                                      </p:cBhvr>
                                    </p:animEffect>
                                  </p:childTnLst>
                                </p:cTn>
                              </p:par>
                            </p:childTnLst>
                          </p:cTn>
                        </p:par>
                        <p:par>
                          <p:cTn id="32" fill="hold">
                            <p:stCondLst>
                              <p:cond delay="2500"/>
                            </p:stCondLst>
                            <p:childTnLst>
                              <p:par>
                                <p:cTn id="33" presetID="10" presetClass="entr" presetSubtype="0" fill="hold" grpId="0" nodeType="afterEffect">
                                  <p:stCondLst>
                                    <p:cond delay="0"/>
                                  </p:stCondLst>
                                  <p:childTnLst>
                                    <p:set>
                                      <p:cBhvr>
                                        <p:cTn id="34" dur="1" fill="hold">
                                          <p:stCondLst>
                                            <p:cond delay="0"/>
                                          </p:stCondLst>
                                        </p:cTn>
                                        <p:tgtEl>
                                          <p:spTgt spid="4">
                                            <p:txEl>
                                              <p:pRg st="0" end="0"/>
                                            </p:txEl>
                                          </p:spTgt>
                                        </p:tgtEl>
                                        <p:attrNameLst>
                                          <p:attrName>style.visibility</p:attrName>
                                        </p:attrNameLst>
                                      </p:cBhvr>
                                      <p:to>
                                        <p:strVal val="visible"/>
                                      </p:to>
                                    </p:set>
                                    <p:animEffect transition="in" filter="fade">
                                      <p:cBhvr>
                                        <p:cTn id="35" dur="500"/>
                                        <p:tgtEl>
                                          <p:spTgt spid="4">
                                            <p:txEl>
                                              <p:pRg st="0" end="0"/>
                                            </p:txEl>
                                          </p:spTgt>
                                        </p:tgtEl>
                                      </p:cBhvr>
                                    </p:animEffect>
                                  </p:childTnLst>
                                </p:cTn>
                              </p:par>
                            </p:childTnLst>
                          </p:cTn>
                        </p:par>
                        <p:par>
                          <p:cTn id="36" fill="hold">
                            <p:stCondLst>
                              <p:cond delay="3000"/>
                            </p:stCondLst>
                            <p:childTnLst>
                              <p:par>
                                <p:cTn id="37" presetID="10" presetClass="entr" presetSubtype="0" fill="hold" grpId="0" nodeType="afterEffect">
                                  <p:stCondLst>
                                    <p:cond delay="0"/>
                                  </p:stCondLst>
                                  <p:childTnLst>
                                    <p:set>
                                      <p:cBhvr>
                                        <p:cTn id="38" dur="1" fill="hold">
                                          <p:stCondLst>
                                            <p:cond delay="0"/>
                                          </p:stCondLst>
                                        </p:cTn>
                                        <p:tgtEl>
                                          <p:spTgt spid="17">
                                            <p:txEl>
                                              <p:pRg st="0" end="0"/>
                                            </p:txEl>
                                          </p:spTgt>
                                        </p:tgtEl>
                                        <p:attrNameLst>
                                          <p:attrName>style.visibility</p:attrName>
                                        </p:attrNameLst>
                                      </p:cBhvr>
                                      <p:to>
                                        <p:strVal val="visible"/>
                                      </p:to>
                                    </p:set>
                                    <p:animEffect transition="in" filter="fade">
                                      <p:cBhvr>
                                        <p:cTn id="39" dur="500"/>
                                        <p:tgtEl>
                                          <p:spTgt spid="17">
                                            <p:txEl>
                                              <p:pRg st="0" end="0"/>
                                            </p:txEl>
                                          </p:spTgt>
                                        </p:tgtEl>
                                      </p:cBhvr>
                                    </p:animEffect>
                                  </p:childTnLst>
                                </p:cTn>
                              </p:par>
                            </p:childTnLst>
                          </p:cTn>
                        </p:par>
                        <p:par>
                          <p:cTn id="40" fill="hold">
                            <p:stCondLst>
                              <p:cond delay="3500"/>
                            </p:stCondLst>
                            <p:childTnLst>
                              <p:par>
                                <p:cTn id="41" presetID="10" presetClass="entr" presetSubtype="0" fill="hold" grpId="0" nodeType="afterEffect">
                                  <p:stCondLst>
                                    <p:cond delay="0"/>
                                  </p:stCondLst>
                                  <p:childTnLst>
                                    <p:set>
                                      <p:cBhvr>
                                        <p:cTn id="42" dur="1" fill="hold">
                                          <p:stCondLst>
                                            <p:cond delay="0"/>
                                          </p:stCondLst>
                                        </p:cTn>
                                        <p:tgtEl>
                                          <p:spTgt spid="17">
                                            <p:txEl>
                                              <p:pRg st="1" end="1"/>
                                            </p:txEl>
                                          </p:spTgt>
                                        </p:tgtEl>
                                        <p:attrNameLst>
                                          <p:attrName>style.visibility</p:attrName>
                                        </p:attrNameLst>
                                      </p:cBhvr>
                                      <p:to>
                                        <p:strVal val="visible"/>
                                      </p:to>
                                    </p:set>
                                    <p:animEffect transition="in" filter="fade">
                                      <p:cBhvr>
                                        <p:cTn id="43" dur="500"/>
                                        <p:tgtEl>
                                          <p:spTgt spid="17">
                                            <p:txEl>
                                              <p:pRg st="1" end="1"/>
                                            </p:txEl>
                                          </p:spTgt>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17">
                                            <p:txEl>
                                              <p:pRg st="2" end="2"/>
                                            </p:txEl>
                                          </p:spTgt>
                                        </p:tgtEl>
                                        <p:attrNameLst>
                                          <p:attrName>style.visibility</p:attrName>
                                        </p:attrNameLst>
                                      </p:cBhvr>
                                      <p:to>
                                        <p:strVal val="visible"/>
                                      </p:to>
                                    </p:set>
                                    <p:animEffect transition="in" filter="fade">
                                      <p:cBhvr>
                                        <p:cTn id="47" dur="500"/>
                                        <p:tgtEl>
                                          <p:spTgt spid="17">
                                            <p:txEl>
                                              <p:pRg st="2" end="2"/>
                                            </p:txEl>
                                          </p:spTgt>
                                        </p:tgtEl>
                                      </p:cBhvr>
                                    </p:animEffect>
                                  </p:childTnLst>
                                </p:cTn>
                              </p:par>
                            </p:childTnLst>
                          </p:cTn>
                        </p:par>
                        <p:par>
                          <p:cTn id="48" fill="hold">
                            <p:stCondLst>
                              <p:cond delay="4500"/>
                            </p:stCondLst>
                            <p:childTnLst>
                              <p:par>
                                <p:cTn id="49" presetID="10" presetClass="entr" presetSubtype="0" fill="hold" grpId="0" nodeType="afterEffect">
                                  <p:stCondLst>
                                    <p:cond delay="0"/>
                                  </p:stCondLst>
                                  <p:childTnLst>
                                    <p:set>
                                      <p:cBhvr>
                                        <p:cTn id="50" dur="1" fill="hold">
                                          <p:stCondLst>
                                            <p:cond delay="0"/>
                                          </p:stCondLst>
                                        </p:cTn>
                                        <p:tgtEl>
                                          <p:spTgt spid="17">
                                            <p:txEl>
                                              <p:pRg st="3" end="3"/>
                                            </p:txEl>
                                          </p:spTgt>
                                        </p:tgtEl>
                                        <p:attrNameLst>
                                          <p:attrName>style.visibility</p:attrName>
                                        </p:attrNameLst>
                                      </p:cBhvr>
                                      <p:to>
                                        <p:strVal val="visible"/>
                                      </p:to>
                                    </p:set>
                                    <p:animEffect transition="in" filter="fade">
                                      <p:cBhvr>
                                        <p:cTn id="51" dur="500"/>
                                        <p:tgtEl>
                                          <p:spTgt spid="17">
                                            <p:txEl>
                                              <p:pRg st="3" end="3"/>
                                            </p:txEl>
                                          </p:spTgt>
                                        </p:tgtEl>
                                      </p:cBhvr>
                                    </p:animEffect>
                                  </p:childTnLst>
                                </p:cTn>
                              </p:par>
                            </p:childTnLst>
                          </p:cTn>
                        </p:par>
                        <p:par>
                          <p:cTn id="52" fill="hold">
                            <p:stCondLst>
                              <p:cond delay="5000"/>
                            </p:stCondLst>
                            <p:childTnLst>
                              <p:par>
                                <p:cTn id="53" presetID="10" presetClass="entr" presetSubtype="0" fill="hold" grpId="0" nodeType="afterEffect">
                                  <p:stCondLst>
                                    <p:cond delay="0"/>
                                  </p:stCondLst>
                                  <p:childTnLst>
                                    <p:set>
                                      <p:cBhvr>
                                        <p:cTn id="54" dur="1" fill="hold">
                                          <p:stCondLst>
                                            <p:cond delay="0"/>
                                          </p:stCondLst>
                                        </p:cTn>
                                        <p:tgtEl>
                                          <p:spTgt spid="17">
                                            <p:txEl>
                                              <p:pRg st="4" end="4"/>
                                            </p:txEl>
                                          </p:spTgt>
                                        </p:tgtEl>
                                        <p:attrNameLst>
                                          <p:attrName>style.visibility</p:attrName>
                                        </p:attrNameLst>
                                      </p:cBhvr>
                                      <p:to>
                                        <p:strVal val="visible"/>
                                      </p:to>
                                    </p:set>
                                    <p:animEffect transition="in" filter="fade">
                                      <p:cBhvr>
                                        <p:cTn id="55" dur="500"/>
                                        <p:tgtEl>
                                          <p:spTgt spid="17">
                                            <p:txEl>
                                              <p:pRg st="4" end="4"/>
                                            </p:txEl>
                                          </p:spTgt>
                                        </p:tgtEl>
                                      </p:cBhvr>
                                    </p:animEffect>
                                  </p:childTnLst>
                                </p:cTn>
                              </p:par>
                            </p:childTnLst>
                          </p:cTn>
                        </p:par>
                        <p:par>
                          <p:cTn id="56" fill="hold">
                            <p:stCondLst>
                              <p:cond delay="5500"/>
                            </p:stCondLst>
                            <p:childTnLst>
                              <p:par>
                                <p:cTn id="57" presetID="10" presetClass="entr" presetSubtype="0" fill="hold" grpId="0" nodeType="after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fade">
                                      <p:cBhvr>
                                        <p:cTn id="59" dur="500"/>
                                        <p:tgtEl>
                                          <p:spTgt spid="35"/>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fade">
                                      <p:cBhvr>
                                        <p:cTn id="62" dur="500"/>
                                        <p:tgtEl>
                                          <p:spTgt spid="36"/>
                                        </p:tgtEl>
                                      </p:cBhvr>
                                    </p:animEffect>
                                  </p:childTnLst>
                                </p:cTn>
                              </p:par>
                            </p:childTnLst>
                          </p:cTn>
                        </p:par>
                        <p:par>
                          <p:cTn id="63" fill="hold">
                            <p:stCondLst>
                              <p:cond delay="6000"/>
                            </p:stCondLst>
                            <p:childTnLst>
                              <p:par>
                                <p:cTn id="64" presetID="10" presetClass="entr" presetSubtype="0" fill="hold" grpId="0" nodeType="afterEffect">
                                  <p:stCondLst>
                                    <p:cond delay="0"/>
                                  </p:stCondLst>
                                  <p:childTnLst>
                                    <p:set>
                                      <p:cBhvr>
                                        <p:cTn id="65" dur="1" fill="hold">
                                          <p:stCondLst>
                                            <p:cond delay="0"/>
                                          </p:stCondLst>
                                        </p:cTn>
                                        <p:tgtEl>
                                          <p:spTgt spid="19">
                                            <p:txEl>
                                              <p:pRg st="0" end="0"/>
                                            </p:txEl>
                                          </p:spTgt>
                                        </p:tgtEl>
                                        <p:attrNameLst>
                                          <p:attrName>style.visibility</p:attrName>
                                        </p:attrNameLst>
                                      </p:cBhvr>
                                      <p:to>
                                        <p:strVal val="visible"/>
                                      </p:to>
                                    </p:set>
                                    <p:animEffect transition="in" filter="fade">
                                      <p:cBhvr>
                                        <p:cTn id="66" dur="500"/>
                                        <p:tgtEl>
                                          <p:spTgt spid="19">
                                            <p:txEl>
                                              <p:pRg st="0" end="0"/>
                                            </p:txEl>
                                          </p:spTgt>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39">
                                            <p:txEl>
                                              <p:pRg st="0" end="0"/>
                                            </p:txEl>
                                          </p:spTgt>
                                        </p:tgtEl>
                                        <p:attrNameLst>
                                          <p:attrName>style.visibility</p:attrName>
                                        </p:attrNameLst>
                                      </p:cBhvr>
                                      <p:to>
                                        <p:strVal val="visible"/>
                                      </p:to>
                                    </p:set>
                                    <p:animEffect transition="in" filter="fade">
                                      <p:cBhvr>
                                        <p:cTn id="70" dur="500"/>
                                        <p:tgtEl>
                                          <p:spTgt spid="39">
                                            <p:txEl>
                                              <p:pRg st="0" end="0"/>
                                            </p:txEl>
                                          </p:spTgt>
                                        </p:tgtEl>
                                      </p:cBhvr>
                                    </p:animEffect>
                                  </p:childTnLst>
                                </p:cTn>
                              </p:par>
                            </p:childTnLst>
                          </p:cTn>
                        </p:par>
                        <p:par>
                          <p:cTn id="71" fill="hold">
                            <p:stCondLst>
                              <p:cond delay="7000"/>
                            </p:stCondLst>
                            <p:childTnLst>
                              <p:par>
                                <p:cTn id="72" presetID="10" presetClass="entr" presetSubtype="0" fill="hold" grpId="0" nodeType="afterEffect">
                                  <p:stCondLst>
                                    <p:cond delay="0"/>
                                  </p:stCondLst>
                                  <p:childTnLst>
                                    <p:set>
                                      <p:cBhvr>
                                        <p:cTn id="73" dur="1" fill="hold">
                                          <p:stCondLst>
                                            <p:cond delay="0"/>
                                          </p:stCondLst>
                                        </p:cTn>
                                        <p:tgtEl>
                                          <p:spTgt spid="39">
                                            <p:txEl>
                                              <p:pRg st="1" end="1"/>
                                            </p:txEl>
                                          </p:spTgt>
                                        </p:tgtEl>
                                        <p:attrNameLst>
                                          <p:attrName>style.visibility</p:attrName>
                                        </p:attrNameLst>
                                      </p:cBhvr>
                                      <p:to>
                                        <p:strVal val="visible"/>
                                      </p:to>
                                    </p:set>
                                    <p:animEffect transition="in" filter="fade">
                                      <p:cBhvr>
                                        <p:cTn id="74" dur="500"/>
                                        <p:tgtEl>
                                          <p:spTgt spid="39">
                                            <p:txEl>
                                              <p:pRg st="1" end="1"/>
                                            </p:txEl>
                                          </p:spTgt>
                                        </p:tgtEl>
                                      </p:cBhvr>
                                    </p:animEffect>
                                  </p:childTnLst>
                                </p:cTn>
                              </p:par>
                            </p:childTnLst>
                          </p:cTn>
                        </p:par>
                        <p:par>
                          <p:cTn id="75" fill="hold">
                            <p:stCondLst>
                              <p:cond delay="7500"/>
                            </p:stCondLst>
                            <p:childTnLst>
                              <p:par>
                                <p:cTn id="76" presetID="10" presetClass="entr" presetSubtype="0" fill="hold" grpId="0" nodeType="afterEffect">
                                  <p:stCondLst>
                                    <p:cond delay="0"/>
                                  </p:stCondLst>
                                  <p:childTnLst>
                                    <p:set>
                                      <p:cBhvr>
                                        <p:cTn id="77" dur="1" fill="hold">
                                          <p:stCondLst>
                                            <p:cond delay="0"/>
                                          </p:stCondLst>
                                        </p:cTn>
                                        <p:tgtEl>
                                          <p:spTgt spid="39">
                                            <p:txEl>
                                              <p:pRg st="2" end="2"/>
                                            </p:txEl>
                                          </p:spTgt>
                                        </p:tgtEl>
                                        <p:attrNameLst>
                                          <p:attrName>style.visibility</p:attrName>
                                        </p:attrNameLst>
                                      </p:cBhvr>
                                      <p:to>
                                        <p:strVal val="visible"/>
                                      </p:to>
                                    </p:set>
                                    <p:animEffect transition="in" filter="fade">
                                      <p:cBhvr>
                                        <p:cTn id="78" dur="500"/>
                                        <p:tgtEl>
                                          <p:spTgt spid="39">
                                            <p:txEl>
                                              <p:pRg st="2" end="2"/>
                                            </p:txEl>
                                          </p:spTgt>
                                        </p:tgtEl>
                                      </p:cBhvr>
                                    </p:animEffect>
                                  </p:childTnLst>
                                </p:cTn>
                              </p:par>
                            </p:childTnLst>
                          </p:cTn>
                        </p:par>
                        <p:par>
                          <p:cTn id="79" fill="hold">
                            <p:stCondLst>
                              <p:cond delay="8000"/>
                            </p:stCondLst>
                            <p:childTnLst>
                              <p:par>
                                <p:cTn id="80" presetID="10" presetClass="entr" presetSubtype="0" fill="hold" grpId="0" nodeType="afterEffect">
                                  <p:stCondLst>
                                    <p:cond delay="0"/>
                                  </p:stCondLst>
                                  <p:childTnLst>
                                    <p:set>
                                      <p:cBhvr>
                                        <p:cTn id="81" dur="1" fill="hold">
                                          <p:stCondLst>
                                            <p:cond delay="0"/>
                                          </p:stCondLst>
                                        </p:cTn>
                                        <p:tgtEl>
                                          <p:spTgt spid="39">
                                            <p:txEl>
                                              <p:pRg st="3" end="3"/>
                                            </p:txEl>
                                          </p:spTgt>
                                        </p:tgtEl>
                                        <p:attrNameLst>
                                          <p:attrName>style.visibility</p:attrName>
                                        </p:attrNameLst>
                                      </p:cBhvr>
                                      <p:to>
                                        <p:strVal val="visible"/>
                                      </p:to>
                                    </p:set>
                                    <p:animEffect transition="in" filter="fade">
                                      <p:cBhvr>
                                        <p:cTn id="82" dur="500"/>
                                        <p:tgtEl>
                                          <p:spTgt spid="39">
                                            <p:txEl>
                                              <p:pRg st="3" end="3"/>
                                            </p:txEl>
                                          </p:spTgt>
                                        </p:tgtEl>
                                      </p:cBhvr>
                                    </p:animEffect>
                                  </p:childTnLst>
                                </p:cTn>
                              </p:par>
                            </p:childTnLst>
                          </p:cTn>
                        </p:par>
                        <p:par>
                          <p:cTn id="83" fill="hold">
                            <p:stCondLst>
                              <p:cond delay="8500"/>
                            </p:stCondLst>
                            <p:childTnLst>
                              <p:par>
                                <p:cTn id="84" presetID="10" presetClass="entr" presetSubtype="0" fill="hold" grpId="0" nodeType="afterEffect">
                                  <p:stCondLst>
                                    <p:cond delay="0"/>
                                  </p:stCondLst>
                                  <p:childTnLst>
                                    <p:set>
                                      <p:cBhvr>
                                        <p:cTn id="85" dur="1" fill="hold">
                                          <p:stCondLst>
                                            <p:cond delay="0"/>
                                          </p:stCondLst>
                                        </p:cTn>
                                        <p:tgtEl>
                                          <p:spTgt spid="39">
                                            <p:txEl>
                                              <p:pRg st="4" end="4"/>
                                            </p:txEl>
                                          </p:spTgt>
                                        </p:tgtEl>
                                        <p:attrNameLst>
                                          <p:attrName>style.visibility</p:attrName>
                                        </p:attrNameLst>
                                      </p:cBhvr>
                                      <p:to>
                                        <p:strVal val="visible"/>
                                      </p:to>
                                    </p:set>
                                    <p:animEffect transition="in" filter="fade">
                                      <p:cBhvr>
                                        <p:cTn id="86" dur="500"/>
                                        <p:tgtEl>
                                          <p:spTgt spid="3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9" grpId="0" build="p">
        <p:tmplLst>
          <p:tmpl lvl="1">
            <p:tnLst>
              <p:par>
                <p:cTn presetID="10" presetClass="entr" presetSubtype="0" fill="hold" nodeType="afterEffect">
                  <p:stCondLst>
                    <p:cond delay="0"/>
                  </p:st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19" grpId="0" build="p">
        <p:tmplLst>
          <p:tmpl lvl="1">
            <p:tnLst>
              <p:par>
                <p:cTn presetID="10" presetClass="entr" presetSubtype="0" fill="hold" nodeType="after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fade">
                      <p:cBhvr>
                        <p:cTn dur="500"/>
                        <p:tgtEl>
                          <p:spTgt spid="19"/>
                        </p:tgtEl>
                      </p:cBhvr>
                    </p:animEffect>
                  </p:childTnLst>
                </p:cTn>
              </p:par>
            </p:tnLst>
          </p:tmpl>
        </p:tmplLst>
      </p:bldP>
      <p:bldP spid="10" grpId="0" animBg="1"/>
      <p:bldP spid="17" grpId="0" build="p">
        <p:tmplLst>
          <p:tmpl lvl="1">
            <p:tnLst>
              <p:par>
                <p:cTn presetID="10" presetClass="entr" presetSubtype="0" fill="hold" nodeType="afterEffect">
                  <p:stCondLst>
                    <p:cond delay="0"/>
                  </p:stCondLst>
                  <p:childTnLst>
                    <p:set>
                      <p:cBhvr>
                        <p:cTn dur="1" fill="hold">
                          <p:stCondLst>
                            <p:cond delay="0"/>
                          </p:stCondLst>
                        </p:cTn>
                        <p:tgtEl>
                          <p:spTgt spid="17"/>
                        </p:tgtEl>
                        <p:attrNameLst>
                          <p:attrName>style.visibility</p:attrName>
                        </p:attrNameLst>
                      </p:cBhvr>
                      <p:to>
                        <p:strVal val="visible"/>
                      </p:to>
                    </p:set>
                    <p:animEffect transition="in" filter="fade">
                      <p:cBhvr>
                        <p:cTn dur="500"/>
                        <p:tgtEl>
                          <p:spTgt spid="17"/>
                        </p:tgtEl>
                      </p:cBhvr>
                    </p:animEffect>
                  </p:childTnLst>
                </p:cTn>
              </p:par>
            </p:tnLst>
          </p:tmpl>
        </p:tmplLst>
      </p:bldP>
      <p:bldP spid="11" grpId="0" animBg="1"/>
      <p:bldP spid="4" grpId="0" build="p">
        <p:tmplLst>
          <p:tmpl lvl="1">
            <p:tnLst>
              <p:par>
                <p:cTn presetID="10" presetClass="entr" presetSubtype="0" fill="hold" nodeType="after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500"/>
                        <p:tgtEl>
                          <p:spTgt spid="4"/>
                        </p:tgtEl>
                      </p:cBhvr>
                    </p:animEffect>
                  </p:childTnLst>
                </p:cTn>
              </p:par>
            </p:tnLst>
          </p:tmpl>
        </p:tmplLst>
      </p:bldP>
      <p:bldP spid="16" grpId="0" animBg="1"/>
      <p:bldP spid="7" grpId="0" animBg="1"/>
      <p:bldP spid="21" grpId="0" build="p">
        <p:tmplLst>
          <p:tmpl lvl="1">
            <p:tnLst>
              <p:par>
                <p:cTn presetID="10" presetClass="entr" presetSubtype="0" fill="hold" nodeType="withEffect">
                  <p:stCondLst>
                    <p:cond delay="0"/>
                  </p:stCondLst>
                  <p:childTnLst>
                    <p:set>
                      <p:cBhvr>
                        <p:cTn dur="1" fill="hold">
                          <p:stCondLst>
                            <p:cond delay="0"/>
                          </p:stCondLst>
                        </p:cTn>
                        <p:tgtEl>
                          <p:spTgt spid="21"/>
                        </p:tgtEl>
                        <p:attrNameLst>
                          <p:attrName>style.visibility</p:attrName>
                        </p:attrNameLst>
                      </p:cBhvr>
                      <p:to>
                        <p:strVal val="visible"/>
                      </p:to>
                    </p:set>
                    <p:animEffect transition="in" filter="fade">
                      <p:cBhvr>
                        <p:cTn dur="500"/>
                        <p:tgtEl>
                          <p:spTgt spid="21"/>
                        </p:tgtEl>
                      </p:cBhvr>
                    </p:animEffect>
                  </p:childTnLst>
                </p:cTn>
              </p:par>
            </p:tnLst>
          </p:tmpl>
        </p:tmplLst>
      </p:bldP>
      <p:bldP spid="25" grpId="0" build="p" advAuto="500">
        <p:tmplLst>
          <p:tmpl lvl="1">
            <p:tnLst>
              <p:par>
                <p:cTn presetID="10" presetClass="entr" presetSubtype="0" fill="hold" nodeType="afterEffect">
                  <p:stCondLst>
                    <p:cond delay="500"/>
                  </p:stCondLst>
                  <p:childTnLst>
                    <p:set>
                      <p:cBhvr>
                        <p:cTn dur="1" fill="hold">
                          <p:stCondLst>
                            <p:cond delay="0"/>
                          </p:stCondLst>
                        </p:cTn>
                        <p:tgtEl>
                          <p:spTgt spid="25"/>
                        </p:tgtEl>
                        <p:attrNameLst>
                          <p:attrName>style.visibility</p:attrName>
                        </p:attrNameLst>
                      </p:cBhvr>
                      <p:to>
                        <p:strVal val="visible"/>
                      </p:to>
                    </p:set>
                    <p:animEffect transition="in" filter="fade">
                      <p:cBhvr>
                        <p:cTn dur="500"/>
                        <p:tgtEl>
                          <p:spTgt spid="25"/>
                        </p:tgtEl>
                      </p:cBhvr>
                    </p:animEffect>
                  </p:childTnLst>
                </p:cTn>
              </p:par>
            </p:tnLst>
          </p:tmpl>
          <p:tmpl lvl="3">
            <p:tnLst>
              <p:par>
                <p:cTn presetID="10" presetClass="entr" presetSubtype="0" fill="hold" nodeType="withEffect">
                  <p:stCondLst>
                    <p:cond delay="500"/>
                  </p:stCondLst>
                  <p:childTnLst>
                    <p:set>
                      <p:cBhvr>
                        <p:cTn dur="1" fill="hold">
                          <p:stCondLst>
                            <p:cond delay="0"/>
                          </p:stCondLst>
                        </p:cTn>
                        <p:tgtEl>
                          <p:spTgt spid="25"/>
                        </p:tgtEl>
                        <p:attrNameLst>
                          <p:attrName>style.visibility</p:attrName>
                        </p:attrNameLst>
                      </p:cBhvr>
                      <p:to>
                        <p:strVal val="visible"/>
                      </p:to>
                    </p:set>
                    <p:animEffect transition="in" filter="fade">
                      <p:cBhvr>
                        <p:cTn dur="500"/>
                        <p:tgtEl>
                          <p:spTgt spid="25"/>
                        </p:tgtEl>
                      </p:cBhvr>
                    </p:animEffect>
                  </p:childTnLst>
                </p:cTn>
              </p:par>
            </p:tnLst>
          </p:tmpl>
        </p:tmplLst>
      </p:bldP>
    </p:bld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4_Revised Proof Point">
    <p:spTree>
      <p:nvGrpSpPr>
        <p:cNvPr id="1" name=""/>
        <p:cNvGrpSpPr/>
        <p:nvPr/>
      </p:nvGrpSpPr>
      <p:grpSpPr>
        <a:xfrm>
          <a:off x="0" y="0"/>
          <a:ext cx="0" cy="0"/>
          <a:chOff x="0" y="0"/>
          <a:chExt cx="0" cy="0"/>
        </a:xfrm>
      </p:grpSpPr>
      <p:sp>
        <p:nvSpPr>
          <p:cNvPr id="24" name="TextBox 23"/>
          <p:cNvSpPr txBox="1"/>
          <p:nvPr userDrawn="1"/>
        </p:nvSpPr>
        <p:spPr>
          <a:xfrm>
            <a:off x="88200" y="6424511"/>
            <a:ext cx="5998265" cy="400110"/>
          </a:xfrm>
          <a:prstGeom prst="rect">
            <a:avLst/>
          </a:prstGeom>
          <a:noFill/>
        </p:spPr>
        <p:txBody>
          <a:bodyPr wrap="square" rtlCol="0">
            <a:spAutoFit/>
          </a:bodyPr>
          <a:lstStyle/>
          <a:p>
            <a:pPr>
              <a:defRPr/>
            </a:pPr>
            <a:r>
              <a:rPr lang="en-US" sz="1000" cap="all" dirty="0" smtClean="0">
                <a:solidFill>
                  <a:srgbClr val="BFBFBF"/>
                </a:solidFill>
                <a:latin typeface="Open Sans Semibold"/>
              </a:rPr>
              <a:t>Confidential and Propriety to Owens &amp; Minor Distribution, Inc.</a:t>
            </a:r>
          </a:p>
          <a:p>
            <a:endParaRPr lang="en-US" sz="1000" dirty="0">
              <a:solidFill>
                <a:srgbClr val="FFFFFF">
                  <a:lumMod val="75000"/>
                </a:srgbClr>
              </a:solidFill>
              <a:latin typeface="Open Sans Semibold"/>
            </a:endParaRPr>
          </a:p>
        </p:txBody>
      </p:sp>
      <p:sp>
        <p:nvSpPr>
          <p:cNvPr id="30" name="TextBox 29"/>
          <p:cNvSpPr txBox="1"/>
          <p:nvPr userDrawn="1"/>
        </p:nvSpPr>
        <p:spPr>
          <a:xfrm>
            <a:off x="8369450" y="6470677"/>
            <a:ext cx="774549" cy="338554"/>
          </a:xfrm>
          <a:prstGeom prst="rect">
            <a:avLst/>
          </a:prstGeom>
          <a:noFill/>
        </p:spPr>
        <p:txBody>
          <a:bodyPr wrap="square" rtlCol="0">
            <a:spAutoFit/>
          </a:bodyPr>
          <a:lstStyle/>
          <a:p>
            <a:fld id="{3D84F2F9-315C-FD42-A941-A992AC045A1A}" type="slidenum">
              <a:rPr lang="en-US" sz="1600" smtClean="0">
                <a:solidFill>
                  <a:srgbClr val="FFFFFF"/>
                </a:solidFill>
                <a:latin typeface="Open Sans Semibold"/>
              </a:rPr>
              <a:pPr/>
              <a:t>‹#›</a:t>
            </a:fld>
            <a:endParaRPr lang="en-US" sz="1600" dirty="0">
              <a:solidFill>
                <a:srgbClr val="FFFFFF"/>
              </a:solidFill>
              <a:latin typeface="Open Sans Semibold"/>
            </a:endParaRPr>
          </a:p>
        </p:txBody>
      </p:sp>
      <p:sp>
        <p:nvSpPr>
          <p:cNvPr id="35" name="Rectangle 34"/>
          <p:cNvSpPr/>
          <p:nvPr userDrawn="1"/>
        </p:nvSpPr>
        <p:spPr>
          <a:xfrm>
            <a:off x="3510728" y="3823471"/>
            <a:ext cx="5298630" cy="2377440"/>
          </a:xfrm>
          <a:prstGeom prst="rect">
            <a:avLst/>
          </a:prstGeom>
          <a:solidFill>
            <a:schemeClr val="bg1">
              <a:lumMod val="85000"/>
              <a:alpha val="38000"/>
            </a:schemeClr>
          </a:solidFill>
          <a:ln w="9525"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sz="2400" dirty="0">
              <a:solidFill>
                <a:prstClr val="black"/>
              </a:solidFill>
              <a:latin typeface="Arial" charset="0"/>
              <a:ea typeface="ＭＳ Ｐゴシック" pitchFamily="-32" charset="-128"/>
            </a:endParaRPr>
          </a:p>
        </p:txBody>
      </p:sp>
      <p:sp>
        <p:nvSpPr>
          <p:cNvPr id="36" name="Rectangle 35"/>
          <p:cNvSpPr/>
          <p:nvPr userDrawn="1"/>
        </p:nvSpPr>
        <p:spPr>
          <a:xfrm>
            <a:off x="3510728" y="3812172"/>
            <a:ext cx="5298630" cy="332917"/>
          </a:xfrm>
          <a:prstGeom prst="rect">
            <a:avLst/>
          </a:prstGeom>
          <a:solidFill>
            <a:schemeClr val="accent3"/>
          </a:solidFill>
          <a:ln>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39" name="Text Placeholder 38"/>
          <p:cNvSpPr>
            <a:spLocks noGrp="1"/>
          </p:cNvSpPr>
          <p:nvPr>
            <p:ph type="body" sz="quarter" idx="17"/>
          </p:nvPr>
        </p:nvSpPr>
        <p:spPr>
          <a:xfrm>
            <a:off x="3509963" y="4144963"/>
            <a:ext cx="5299075" cy="2055812"/>
          </a:xfrm>
          <a:prstGeom prst="rect">
            <a:avLst/>
          </a:prstGeom>
        </p:spPr>
        <p:txBody>
          <a:bodyPr/>
          <a:lstStyle>
            <a:lvl1pPr marL="342900" indent="-342900">
              <a:defRPr lang="en-US" sz="1600" kern="1200" dirty="0" smtClean="0">
                <a:solidFill>
                  <a:schemeClr val="tx1"/>
                </a:solidFill>
                <a:latin typeface="+mn-lt"/>
                <a:ea typeface="+mn-ea"/>
                <a:cs typeface="+mn-cs"/>
              </a:defRPr>
            </a:lvl1pPr>
            <a:lvl2pPr marL="342900" indent="-342900">
              <a:defRPr/>
            </a:lvl2pPr>
            <a:lvl3pPr marL="342900" indent="-342900">
              <a:defRPr/>
            </a:lvl3pPr>
            <a:lvl4pPr marL="342900" indent="-342900">
              <a:defRPr/>
            </a:lvl4pPr>
            <a:lvl5pPr marL="342900" indent="-342900">
              <a:defRPr/>
            </a:lvl5pPr>
          </a:lstStyle>
          <a:p>
            <a:pPr marL="91440" lvl="0" indent="-91440" algn="l" defTabSz="457200" rtl="0" eaLnBrk="1" latinLnBrk="0" hangingPunct="1">
              <a:spcBef>
                <a:spcPts val="0"/>
              </a:spcBef>
              <a:spcAft>
                <a:spcPts val="300"/>
              </a:spcAft>
              <a:buClr>
                <a:schemeClr val="tx1"/>
              </a:buClr>
              <a:buFont typeface="Arial" panose="020B0604020202020204" pitchFamily="34" charset="0"/>
              <a:buChar char="•"/>
            </a:pPr>
            <a:r>
              <a:rPr lang="en-US" dirty="0" smtClean="0"/>
              <a:t>Click to edit Master text styles</a:t>
            </a:r>
          </a:p>
          <a:p>
            <a:pPr marL="91440" lvl="0" indent="-91440" algn="l" defTabSz="457200" rtl="0" eaLnBrk="1" latinLnBrk="0" hangingPunct="1">
              <a:spcBef>
                <a:spcPts val="0"/>
              </a:spcBef>
              <a:spcAft>
                <a:spcPts val="300"/>
              </a:spcAft>
              <a:buClr>
                <a:schemeClr val="tx1"/>
              </a:buClr>
              <a:buFont typeface="Arial" panose="020B0604020202020204" pitchFamily="34" charset="0"/>
              <a:buChar char="•"/>
            </a:pPr>
            <a:r>
              <a:rPr lang="en-US" dirty="0" smtClean="0"/>
              <a:t>Second level</a:t>
            </a:r>
          </a:p>
          <a:p>
            <a:pPr marL="91440" lvl="0" indent="-91440" algn="l" defTabSz="457200" rtl="0" eaLnBrk="1" latinLnBrk="0" hangingPunct="1">
              <a:spcBef>
                <a:spcPts val="0"/>
              </a:spcBef>
              <a:spcAft>
                <a:spcPts val="300"/>
              </a:spcAft>
              <a:buClr>
                <a:schemeClr val="tx1"/>
              </a:buClr>
              <a:buFont typeface="Arial" panose="020B0604020202020204" pitchFamily="34" charset="0"/>
              <a:buChar char="•"/>
            </a:pPr>
            <a:r>
              <a:rPr lang="en-US" dirty="0" smtClean="0"/>
              <a:t>Third level</a:t>
            </a:r>
          </a:p>
          <a:p>
            <a:pPr marL="91440" lvl="0" indent="-91440" algn="l" defTabSz="457200" rtl="0" eaLnBrk="1" latinLnBrk="0" hangingPunct="1">
              <a:spcBef>
                <a:spcPts val="0"/>
              </a:spcBef>
              <a:spcAft>
                <a:spcPts val="300"/>
              </a:spcAft>
              <a:buClr>
                <a:schemeClr val="tx1"/>
              </a:buClr>
              <a:buFont typeface="Arial" panose="020B0604020202020204" pitchFamily="34" charset="0"/>
              <a:buChar char="•"/>
            </a:pPr>
            <a:r>
              <a:rPr lang="en-US" dirty="0" smtClean="0"/>
              <a:t>Fourth level</a:t>
            </a:r>
          </a:p>
          <a:p>
            <a:pPr marL="91440" lvl="0" indent="-91440" algn="l" defTabSz="457200" rtl="0" eaLnBrk="1" latinLnBrk="0" hangingPunct="1">
              <a:spcBef>
                <a:spcPts val="0"/>
              </a:spcBef>
              <a:spcAft>
                <a:spcPts val="300"/>
              </a:spcAft>
              <a:buClr>
                <a:schemeClr val="tx1"/>
              </a:buClr>
              <a:buFont typeface="Arial" panose="020B0604020202020204" pitchFamily="34" charset="0"/>
              <a:buChar char="•"/>
            </a:pPr>
            <a:r>
              <a:rPr lang="en-US" dirty="0" smtClean="0"/>
              <a:t>Fifth level</a:t>
            </a:r>
            <a:endParaRPr lang="en-US" dirty="0"/>
          </a:p>
        </p:txBody>
      </p:sp>
      <p:sp>
        <p:nvSpPr>
          <p:cNvPr id="19" name="Text Placeholder 18"/>
          <p:cNvSpPr>
            <a:spLocks noGrp="1"/>
          </p:cNvSpPr>
          <p:nvPr>
            <p:ph type="body" sz="quarter" idx="16"/>
          </p:nvPr>
        </p:nvSpPr>
        <p:spPr>
          <a:xfrm>
            <a:off x="3509963" y="3822700"/>
            <a:ext cx="5299075" cy="322263"/>
          </a:xfrm>
          <a:prstGeom prst="rect">
            <a:avLst/>
          </a:prstGeom>
        </p:spPr>
        <p:txBody>
          <a:bodyPr/>
          <a:lstStyle>
            <a:lvl1pPr marL="0" indent="0">
              <a:buNone/>
              <a:defRPr lang="en-US" sz="1800" b="0" kern="1200" smtClean="0">
                <a:solidFill>
                  <a:schemeClr val="bg1"/>
                </a:solidFill>
                <a:latin typeface="+mj-lt"/>
                <a:ea typeface="+mn-ea"/>
                <a:cs typeface="+mn-cs"/>
              </a:defRPr>
            </a:lvl1pPr>
            <a:lvl2pPr marL="457200" indent="0">
              <a:buNone/>
              <a:defRPr lang="en-US" sz="1800" b="1" kern="1200" smtClean="0">
                <a:solidFill>
                  <a:schemeClr val="bg1"/>
                </a:solidFill>
                <a:latin typeface="+mn-lt"/>
                <a:ea typeface="+mn-ea"/>
                <a:cs typeface="+mn-cs"/>
              </a:defRPr>
            </a:lvl2pPr>
            <a:lvl3pPr marL="914400" indent="0">
              <a:buNone/>
              <a:defRPr lang="en-US" sz="1800" b="1" kern="1200" smtClean="0">
                <a:solidFill>
                  <a:schemeClr val="bg1"/>
                </a:solidFill>
                <a:latin typeface="+mn-lt"/>
                <a:ea typeface="+mn-ea"/>
                <a:cs typeface="+mn-cs"/>
              </a:defRPr>
            </a:lvl3pPr>
            <a:lvl4pPr marL="1371600" indent="0">
              <a:buNone/>
              <a:defRPr lang="en-US" sz="1800" b="1" kern="1200" smtClean="0">
                <a:solidFill>
                  <a:schemeClr val="bg1"/>
                </a:solidFill>
                <a:latin typeface="+mn-lt"/>
                <a:ea typeface="+mn-ea"/>
                <a:cs typeface="+mn-cs"/>
              </a:defRPr>
            </a:lvl4pPr>
            <a:lvl5pPr marL="1828800" indent="0">
              <a:buNone/>
              <a:defRPr lang="en-US" sz="1800" b="1" kern="1200" smtClean="0">
                <a:solidFill>
                  <a:schemeClr val="bg1"/>
                </a:solidFill>
                <a:latin typeface="+mn-lt"/>
                <a:ea typeface="+mn-ea"/>
                <a:cs typeface="+mn-cs"/>
              </a:defRPr>
            </a:lvl5pPr>
          </a:lstStyle>
          <a:p>
            <a:pPr lvl="0"/>
            <a:r>
              <a:rPr lang="en-US" dirty="0" smtClean="0"/>
              <a:t>Click to edit Master text styles</a:t>
            </a:r>
          </a:p>
        </p:txBody>
      </p:sp>
      <p:sp>
        <p:nvSpPr>
          <p:cNvPr id="10" name="Rectangle 9"/>
          <p:cNvSpPr/>
          <p:nvPr userDrawn="1"/>
        </p:nvSpPr>
        <p:spPr>
          <a:xfrm>
            <a:off x="3510728" y="1088908"/>
            <a:ext cx="5298630" cy="2377440"/>
          </a:xfrm>
          <a:prstGeom prst="rect">
            <a:avLst/>
          </a:prstGeom>
          <a:solidFill>
            <a:schemeClr val="bg1">
              <a:lumMod val="85000"/>
              <a:alpha val="38000"/>
            </a:schemeClr>
          </a:solidFill>
          <a:ln w="9525"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sz="2400" dirty="0">
              <a:solidFill>
                <a:prstClr val="black"/>
              </a:solidFill>
              <a:latin typeface="Arial" charset="0"/>
              <a:ea typeface="ＭＳ Ｐゴシック" pitchFamily="-32" charset="-128"/>
            </a:endParaRPr>
          </a:p>
        </p:txBody>
      </p:sp>
      <p:sp>
        <p:nvSpPr>
          <p:cNvPr id="17" name="Text Placeholder 16"/>
          <p:cNvSpPr>
            <a:spLocks noGrp="1"/>
          </p:cNvSpPr>
          <p:nvPr>
            <p:ph type="body" sz="quarter" idx="15"/>
          </p:nvPr>
        </p:nvSpPr>
        <p:spPr>
          <a:xfrm>
            <a:off x="3509963" y="1412875"/>
            <a:ext cx="5299075" cy="2054225"/>
          </a:xfrm>
          <a:prstGeom prst="rect">
            <a:avLst/>
          </a:prstGeom>
        </p:spPr>
        <p:txBody>
          <a:bodyPr/>
          <a:lstStyle>
            <a:lvl1pPr marL="342900" indent="-342900">
              <a:defRPr lang="en-US" sz="1600" kern="1200" dirty="0" smtClean="0">
                <a:solidFill>
                  <a:schemeClr val="tx1"/>
                </a:solidFill>
                <a:latin typeface="+mn-lt"/>
                <a:ea typeface="+mn-ea"/>
                <a:cs typeface="+mn-cs"/>
              </a:defRPr>
            </a:lvl1pPr>
            <a:lvl2pPr marL="342900" indent="-342900">
              <a:defRPr/>
            </a:lvl2pPr>
            <a:lvl3pPr marL="342900" indent="-342900">
              <a:defRPr/>
            </a:lvl3pPr>
            <a:lvl4pPr marL="342900" indent="-342900">
              <a:defRPr/>
            </a:lvl4pPr>
            <a:lvl5pPr marL="342900" indent="-342900">
              <a:defRPr/>
            </a:lvl5pPr>
          </a:lstStyle>
          <a:p>
            <a:pPr marL="91440" lvl="0" indent="-91440" algn="l" defTabSz="457200" rtl="0" eaLnBrk="1" latinLnBrk="0" hangingPunct="1">
              <a:spcBef>
                <a:spcPts val="0"/>
              </a:spcBef>
              <a:spcAft>
                <a:spcPts val="300"/>
              </a:spcAft>
              <a:buClr>
                <a:schemeClr val="tx1"/>
              </a:buClr>
              <a:buFont typeface="Arial" panose="020B0604020202020204" pitchFamily="34" charset="0"/>
              <a:buChar char="•"/>
            </a:pPr>
            <a:r>
              <a:rPr lang="en-US" dirty="0" smtClean="0"/>
              <a:t>Click to edit Master text styles</a:t>
            </a:r>
          </a:p>
          <a:p>
            <a:pPr marL="91440" lvl="0" indent="-91440" algn="l" defTabSz="457200" rtl="0" eaLnBrk="1" latinLnBrk="0" hangingPunct="1">
              <a:spcBef>
                <a:spcPts val="0"/>
              </a:spcBef>
              <a:spcAft>
                <a:spcPts val="300"/>
              </a:spcAft>
              <a:buClr>
                <a:schemeClr val="tx1"/>
              </a:buClr>
              <a:buFont typeface="Arial" panose="020B0604020202020204" pitchFamily="34" charset="0"/>
              <a:buChar char="•"/>
            </a:pPr>
            <a:r>
              <a:rPr lang="en-US" dirty="0" smtClean="0"/>
              <a:t>Second level</a:t>
            </a:r>
          </a:p>
          <a:p>
            <a:pPr marL="91440" lvl="0" indent="-91440" algn="l" defTabSz="457200" rtl="0" eaLnBrk="1" latinLnBrk="0" hangingPunct="1">
              <a:spcBef>
                <a:spcPts val="0"/>
              </a:spcBef>
              <a:spcAft>
                <a:spcPts val="300"/>
              </a:spcAft>
              <a:buClr>
                <a:schemeClr val="tx1"/>
              </a:buClr>
              <a:buFont typeface="Arial" panose="020B0604020202020204" pitchFamily="34" charset="0"/>
              <a:buChar char="•"/>
            </a:pPr>
            <a:r>
              <a:rPr lang="en-US" dirty="0" smtClean="0"/>
              <a:t>Third level</a:t>
            </a:r>
          </a:p>
          <a:p>
            <a:pPr marL="91440" lvl="0" indent="-91440" algn="l" defTabSz="457200" rtl="0" eaLnBrk="1" latinLnBrk="0" hangingPunct="1">
              <a:spcBef>
                <a:spcPts val="0"/>
              </a:spcBef>
              <a:spcAft>
                <a:spcPts val="300"/>
              </a:spcAft>
              <a:buClr>
                <a:schemeClr val="tx1"/>
              </a:buClr>
              <a:buFont typeface="Arial" panose="020B0604020202020204" pitchFamily="34" charset="0"/>
              <a:buChar char="•"/>
            </a:pPr>
            <a:r>
              <a:rPr lang="en-US" dirty="0" smtClean="0"/>
              <a:t>Fourth level</a:t>
            </a:r>
          </a:p>
          <a:p>
            <a:pPr marL="91440" lvl="0" indent="-91440" algn="l" defTabSz="457200" rtl="0" eaLnBrk="1" latinLnBrk="0" hangingPunct="1">
              <a:spcBef>
                <a:spcPts val="0"/>
              </a:spcBef>
              <a:spcAft>
                <a:spcPts val="300"/>
              </a:spcAft>
              <a:buClr>
                <a:schemeClr val="tx1"/>
              </a:buClr>
              <a:buFont typeface="Arial" panose="020B0604020202020204" pitchFamily="34" charset="0"/>
              <a:buChar char="•"/>
            </a:pPr>
            <a:r>
              <a:rPr lang="en-US" dirty="0" smtClean="0"/>
              <a:t>Fifth level</a:t>
            </a:r>
            <a:endParaRPr lang="en-US" dirty="0"/>
          </a:p>
        </p:txBody>
      </p:sp>
      <p:sp>
        <p:nvSpPr>
          <p:cNvPr id="11" name="Rectangle 10"/>
          <p:cNvSpPr/>
          <p:nvPr userDrawn="1"/>
        </p:nvSpPr>
        <p:spPr>
          <a:xfrm>
            <a:off x="3510728" y="1080271"/>
            <a:ext cx="5298630" cy="332917"/>
          </a:xfrm>
          <a:prstGeom prst="rect">
            <a:avLst/>
          </a:prstGeom>
          <a:solidFill>
            <a:schemeClr val="accent2"/>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4" name="Text Placeholder 3"/>
          <p:cNvSpPr>
            <a:spLocks noGrp="1"/>
          </p:cNvSpPr>
          <p:nvPr>
            <p:ph type="body" sz="quarter" idx="14"/>
          </p:nvPr>
        </p:nvSpPr>
        <p:spPr>
          <a:xfrm>
            <a:off x="3509963" y="1079500"/>
            <a:ext cx="5299075" cy="333375"/>
          </a:xfrm>
          <a:prstGeom prst="rect">
            <a:avLst/>
          </a:prstGeom>
        </p:spPr>
        <p:txBody>
          <a:bodyPr/>
          <a:lstStyle>
            <a:lvl1pPr marL="0" indent="0">
              <a:buNone/>
              <a:defRPr lang="en-US" sz="1800" b="0" kern="1200" smtClean="0">
                <a:solidFill>
                  <a:schemeClr val="bg1"/>
                </a:solidFill>
                <a:latin typeface="+mj-lt"/>
                <a:ea typeface="+mn-ea"/>
                <a:cs typeface="+mn-cs"/>
              </a:defRPr>
            </a:lvl1pPr>
            <a:lvl2pPr marL="457200" indent="0">
              <a:buNone/>
              <a:defRPr lang="en-US" sz="1800" b="1" kern="1200" smtClean="0">
                <a:solidFill>
                  <a:schemeClr val="bg1"/>
                </a:solidFill>
                <a:latin typeface="+mn-lt"/>
                <a:ea typeface="+mn-ea"/>
                <a:cs typeface="+mn-cs"/>
              </a:defRPr>
            </a:lvl2pPr>
            <a:lvl3pPr marL="914400" indent="0">
              <a:buNone/>
              <a:defRPr lang="en-US" sz="1800" b="1" kern="1200" smtClean="0">
                <a:solidFill>
                  <a:schemeClr val="bg1"/>
                </a:solidFill>
                <a:latin typeface="+mn-lt"/>
                <a:ea typeface="+mn-ea"/>
                <a:cs typeface="+mn-cs"/>
              </a:defRPr>
            </a:lvl3pPr>
            <a:lvl4pPr marL="1371600" indent="0">
              <a:buNone/>
              <a:defRPr lang="en-US" sz="1800" b="1" kern="1200" smtClean="0">
                <a:solidFill>
                  <a:schemeClr val="bg1"/>
                </a:solidFill>
                <a:latin typeface="+mn-lt"/>
                <a:ea typeface="+mn-ea"/>
                <a:cs typeface="+mn-cs"/>
              </a:defRPr>
            </a:lvl4pPr>
            <a:lvl5pPr marL="1828800" indent="0">
              <a:buNone/>
              <a:defRPr lang="en-US" sz="1800" b="1" kern="1200">
                <a:solidFill>
                  <a:schemeClr val="bg1"/>
                </a:solidFill>
                <a:latin typeface="+mn-lt"/>
                <a:ea typeface="+mn-ea"/>
                <a:cs typeface="+mn-cs"/>
              </a:defRPr>
            </a:lvl5pPr>
          </a:lstStyle>
          <a:p>
            <a:pPr lvl="0"/>
            <a:r>
              <a:rPr lang="en-US" dirty="0" smtClean="0"/>
              <a:t>Click to edit Master text styles</a:t>
            </a:r>
          </a:p>
        </p:txBody>
      </p:sp>
      <p:sp>
        <p:nvSpPr>
          <p:cNvPr id="16" name="Rectangle 15"/>
          <p:cNvSpPr/>
          <p:nvPr userDrawn="1"/>
        </p:nvSpPr>
        <p:spPr>
          <a:xfrm>
            <a:off x="334642" y="1080271"/>
            <a:ext cx="2960523" cy="5120640"/>
          </a:xfrm>
          <a:prstGeom prst="rect">
            <a:avLst/>
          </a:prstGeom>
          <a:solidFill>
            <a:schemeClr val="bg1">
              <a:lumMod val="85000"/>
              <a:alpha val="38000"/>
            </a:schemeClr>
          </a:solidFill>
          <a:ln w="9525"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sz="2400" dirty="0">
              <a:solidFill>
                <a:prstClr val="black"/>
              </a:solidFill>
              <a:latin typeface="Arial" charset="0"/>
              <a:ea typeface="ＭＳ Ｐゴシック" pitchFamily="-32" charset="-128"/>
            </a:endParaRPr>
          </a:p>
        </p:txBody>
      </p:sp>
      <p:sp>
        <p:nvSpPr>
          <p:cNvPr id="7" name="Rectangle 6"/>
          <p:cNvSpPr/>
          <p:nvPr userDrawn="1"/>
        </p:nvSpPr>
        <p:spPr>
          <a:xfrm>
            <a:off x="334322" y="1078930"/>
            <a:ext cx="2960077" cy="332917"/>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1" name="Text Placeholder 20"/>
          <p:cNvSpPr>
            <a:spLocks noGrp="1"/>
          </p:cNvSpPr>
          <p:nvPr userDrawn="1">
            <p:ph type="body" sz="quarter" idx="10"/>
          </p:nvPr>
        </p:nvSpPr>
        <p:spPr>
          <a:xfrm>
            <a:off x="334643" y="1088908"/>
            <a:ext cx="2960522" cy="333375"/>
          </a:xfrm>
          <a:prstGeom prst="rect">
            <a:avLst/>
          </a:prstGeom>
          <a:noFill/>
        </p:spPr>
        <p:txBody>
          <a:bodyPr anchor="ctr"/>
          <a:lstStyle>
            <a:lvl1pPr marL="0" indent="0">
              <a:buNone/>
              <a:defRPr sz="1800" b="0">
                <a:solidFill>
                  <a:schemeClr val="bg1"/>
                </a:solidFill>
                <a:latin typeface="+mj-lt"/>
              </a:defRPr>
            </a:lvl1pPr>
          </a:lstStyle>
          <a:p>
            <a:pPr lvl="0"/>
            <a:r>
              <a:rPr lang="en-US" dirty="0" smtClean="0"/>
              <a:t>Click to edit Master text styles</a:t>
            </a:r>
            <a:endParaRPr lang="en-US" dirty="0"/>
          </a:p>
        </p:txBody>
      </p:sp>
      <p:sp>
        <p:nvSpPr>
          <p:cNvPr id="25" name="Text Placeholder 24"/>
          <p:cNvSpPr>
            <a:spLocks noGrp="1"/>
          </p:cNvSpPr>
          <p:nvPr userDrawn="1">
            <p:ph type="body" sz="quarter" idx="13"/>
          </p:nvPr>
        </p:nvSpPr>
        <p:spPr>
          <a:xfrm>
            <a:off x="334643" y="1430919"/>
            <a:ext cx="2960522" cy="4769855"/>
          </a:xfrm>
          <a:prstGeom prst="rect">
            <a:avLst/>
          </a:prstGeom>
        </p:spPr>
        <p:txBody>
          <a:bodyPr lIns="91440" tIns="182880"/>
          <a:lstStyle>
            <a:lvl1pPr marL="0" indent="0" algn="l" defTabSz="457200" rtl="0" eaLnBrk="1" latinLnBrk="0" hangingPunct="1">
              <a:spcBef>
                <a:spcPts val="0"/>
              </a:spcBef>
              <a:spcAft>
                <a:spcPts val="600"/>
              </a:spcAft>
              <a:buClr>
                <a:schemeClr val="tx1"/>
              </a:buClr>
              <a:buFont typeface="Arial" panose="020B0604020202020204" pitchFamily="34" charset="0"/>
              <a:buNone/>
              <a:defRPr lang="en-US" sz="1600" kern="1200" dirty="0" smtClean="0">
                <a:solidFill>
                  <a:schemeClr val="tx1"/>
                </a:solidFill>
                <a:latin typeface="+mn-lt"/>
                <a:ea typeface="+mn-ea"/>
                <a:cs typeface="+mn-cs"/>
              </a:defRPr>
            </a:lvl1pPr>
            <a:lvl2pPr marL="182880" indent="-182880" algn="l" defTabSz="457200" rtl="0" eaLnBrk="1" latinLnBrk="0" hangingPunct="1">
              <a:spcBef>
                <a:spcPts val="0"/>
              </a:spcBef>
              <a:spcAft>
                <a:spcPts val="300"/>
              </a:spcAft>
              <a:buClr>
                <a:schemeClr val="tx1"/>
              </a:buClr>
              <a:buFont typeface="Arial" panose="020B0604020202020204" pitchFamily="34" charset="0"/>
              <a:buChar char="•"/>
              <a:defRPr lang="en-US" sz="1600" kern="1200" dirty="0" smtClean="0">
                <a:solidFill>
                  <a:schemeClr val="accent6">
                    <a:lumMod val="75000"/>
                  </a:schemeClr>
                </a:solidFill>
                <a:latin typeface="+mn-lt"/>
                <a:ea typeface="+mn-ea"/>
                <a:cs typeface="+mn-cs"/>
              </a:defRPr>
            </a:lvl2pPr>
            <a:lvl3pPr marL="0" indent="0" algn="l" defTabSz="457200" rtl="0" eaLnBrk="1" latinLnBrk="0" hangingPunct="1">
              <a:spcBef>
                <a:spcPts val="0"/>
              </a:spcBef>
              <a:spcAft>
                <a:spcPts val="600"/>
              </a:spcAft>
              <a:buClr>
                <a:schemeClr val="tx1"/>
              </a:buClr>
              <a:buFont typeface="Arial" panose="020B0604020202020204" pitchFamily="34" charset="0"/>
              <a:buNone/>
              <a:defRPr lang="en-US" sz="1600" kern="1200" dirty="0" smtClean="0">
                <a:solidFill>
                  <a:schemeClr val="tx1"/>
                </a:solidFill>
                <a:latin typeface="+mn-lt"/>
                <a:ea typeface="+mn-ea"/>
                <a:cs typeface="+mn-cs"/>
              </a:defRPr>
            </a:lvl3pPr>
            <a:lvl4pPr marL="228600" indent="-228600" algn="l" defTabSz="457200" rtl="0" eaLnBrk="1" latinLnBrk="0" hangingPunct="1">
              <a:spcAft>
                <a:spcPts val="600"/>
              </a:spcAft>
              <a:buClr>
                <a:srgbClr val="98002E"/>
              </a:buClr>
              <a:buFont typeface="Wingdings 3" panose="05040102010807070707" pitchFamily="18" charset="2"/>
              <a:buChar char="}"/>
              <a:defRPr lang="en-US" sz="2000" kern="1200" dirty="0" smtClean="0">
                <a:solidFill>
                  <a:srgbClr val="59585B"/>
                </a:solidFill>
                <a:latin typeface="+mn-lt"/>
                <a:ea typeface="+mn-ea"/>
                <a:cs typeface="+mn-cs"/>
              </a:defRPr>
            </a:lvl4pPr>
            <a:lvl5pPr marL="228600" indent="-228600" algn="l" defTabSz="457200" rtl="0" eaLnBrk="1" latinLnBrk="0" hangingPunct="1">
              <a:spcAft>
                <a:spcPts val="600"/>
              </a:spcAft>
              <a:buClr>
                <a:srgbClr val="98002E"/>
              </a:buClr>
              <a:buFont typeface="Wingdings 3" panose="05040102010807070707" pitchFamily="18" charset="2"/>
              <a:buChar char="}"/>
              <a:defRPr lang="en-US" sz="2000" kern="1200" dirty="0">
                <a:solidFill>
                  <a:srgbClr val="59585B"/>
                </a:solidFill>
                <a:latin typeface="+mn-lt"/>
                <a:ea typeface="+mn-ea"/>
                <a:cs typeface="+mn-cs"/>
              </a:defRPr>
            </a:lvl5pPr>
          </a:lstStyle>
          <a:p>
            <a:pPr lvl="0"/>
            <a:r>
              <a:rPr lang="en-US" dirty="0" smtClean="0"/>
              <a:t>Click to edit Master text styles</a:t>
            </a:r>
          </a:p>
          <a:p>
            <a:pPr lvl="2"/>
            <a:r>
              <a:rPr lang="en-US" dirty="0" smtClean="0"/>
              <a:t>Second level</a:t>
            </a:r>
          </a:p>
          <a:p>
            <a:pPr lvl="2"/>
            <a:r>
              <a:rPr lang="en-US" dirty="0" smtClean="0"/>
              <a:t>Third level</a:t>
            </a:r>
            <a:endParaRPr lang="en-US" dirty="0"/>
          </a:p>
        </p:txBody>
      </p:sp>
      <p:sp>
        <p:nvSpPr>
          <p:cNvPr id="3" name="Title 1"/>
          <p:cNvSpPr>
            <a:spLocks noGrp="1"/>
          </p:cNvSpPr>
          <p:nvPr>
            <p:ph type="title"/>
          </p:nvPr>
        </p:nvSpPr>
        <p:spPr>
          <a:xfrm>
            <a:off x="1235597" y="45800"/>
            <a:ext cx="7573761" cy="663599"/>
          </a:xfrm>
          <a:prstGeom prst="rect">
            <a:avLst/>
          </a:prstGeom>
        </p:spPr>
        <p:txBody>
          <a:bodyPr vert="horz"/>
          <a:lstStyle>
            <a:lvl1pPr algn="l">
              <a:defRPr sz="2800" b="0">
                <a:solidFill>
                  <a:srgbClr val="98002E"/>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2423059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21">
                                            <p:txEl>
                                              <p:pRg st="0" end="0"/>
                                            </p:txEl>
                                          </p:spTgt>
                                        </p:tgtEl>
                                        <p:attrNameLst>
                                          <p:attrName>style.visibility</p:attrName>
                                        </p:attrNameLst>
                                      </p:cBhvr>
                                      <p:to>
                                        <p:strVal val="visible"/>
                                      </p:to>
                                    </p:set>
                                    <p:animEffect transition="in" filter="fade">
                                      <p:cBhvr>
                                        <p:cTn id="14" dur="500"/>
                                        <p:tgtEl>
                                          <p:spTgt spid="21">
                                            <p:txEl>
                                              <p:pRg st="0" end="0"/>
                                            </p:txEl>
                                          </p:spTgt>
                                        </p:tgtEl>
                                      </p:cBhvr>
                                    </p:animEffect>
                                  </p:childTnLst>
                                </p:cTn>
                              </p:par>
                            </p:childTnLst>
                          </p:cTn>
                        </p:par>
                        <p:par>
                          <p:cTn id="15" fill="hold">
                            <p:stCondLst>
                              <p:cond delay="1000"/>
                            </p:stCondLst>
                            <p:childTnLst>
                              <p:par>
                                <p:cTn id="16" presetID="10" presetClass="entr" presetSubtype="0" fill="hold" grpId="0" nodeType="afterEffect">
                                  <p:stCondLst>
                                    <p:cond delay="500"/>
                                  </p:stCondLst>
                                  <p:childTnLst>
                                    <p:set>
                                      <p:cBhvr>
                                        <p:cTn id="17" dur="1" fill="hold">
                                          <p:stCondLst>
                                            <p:cond delay="0"/>
                                          </p:stCondLst>
                                        </p:cTn>
                                        <p:tgtEl>
                                          <p:spTgt spid="25">
                                            <p:txEl>
                                              <p:pRg st="0" end="0"/>
                                            </p:txEl>
                                          </p:spTgt>
                                        </p:tgtEl>
                                        <p:attrNameLst>
                                          <p:attrName>style.visibility</p:attrName>
                                        </p:attrNameLst>
                                      </p:cBhvr>
                                      <p:to>
                                        <p:strVal val="visible"/>
                                      </p:to>
                                    </p:set>
                                    <p:animEffect transition="in" filter="fade">
                                      <p:cBhvr>
                                        <p:cTn id="18" dur="500"/>
                                        <p:tgtEl>
                                          <p:spTgt spid="25">
                                            <p:txEl>
                                              <p:pRg st="0" end="0"/>
                                            </p:txEl>
                                          </p:spTgt>
                                        </p:tgtEl>
                                      </p:cBhvr>
                                    </p:animEffect>
                                  </p:childTnLst>
                                </p:cTn>
                              </p:par>
                              <p:par>
                                <p:cTn id="19" presetID="10" presetClass="entr" presetSubtype="0" fill="hold" grpId="0" nodeType="withEffect">
                                  <p:stCondLst>
                                    <p:cond delay="500"/>
                                  </p:stCondLst>
                                  <p:childTnLst>
                                    <p:set>
                                      <p:cBhvr>
                                        <p:cTn id="20" dur="1" fill="hold">
                                          <p:stCondLst>
                                            <p:cond delay="0"/>
                                          </p:stCondLst>
                                        </p:cTn>
                                        <p:tgtEl>
                                          <p:spTgt spid="25">
                                            <p:txEl>
                                              <p:pRg st="1" end="1"/>
                                            </p:txEl>
                                          </p:spTgt>
                                        </p:tgtEl>
                                        <p:attrNameLst>
                                          <p:attrName>style.visibility</p:attrName>
                                        </p:attrNameLst>
                                      </p:cBhvr>
                                      <p:to>
                                        <p:strVal val="visible"/>
                                      </p:to>
                                    </p:set>
                                    <p:animEffect transition="in" filter="fade">
                                      <p:cBhvr>
                                        <p:cTn id="21" dur="500"/>
                                        <p:tgtEl>
                                          <p:spTgt spid="25">
                                            <p:txEl>
                                              <p:pRg st="1" end="1"/>
                                            </p:txEl>
                                          </p:spTgt>
                                        </p:tgtEl>
                                      </p:cBhvr>
                                    </p:animEffect>
                                  </p:childTnLst>
                                </p:cTn>
                              </p:par>
                              <p:par>
                                <p:cTn id="22" presetID="10" presetClass="entr" presetSubtype="0" fill="hold" grpId="0" nodeType="withEffect">
                                  <p:stCondLst>
                                    <p:cond delay="500"/>
                                  </p:stCondLst>
                                  <p:childTnLst>
                                    <p:set>
                                      <p:cBhvr>
                                        <p:cTn id="23" dur="1" fill="hold">
                                          <p:stCondLst>
                                            <p:cond delay="0"/>
                                          </p:stCondLst>
                                        </p:cTn>
                                        <p:tgtEl>
                                          <p:spTgt spid="25">
                                            <p:txEl>
                                              <p:pRg st="2" end="2"/>
                                            </p:txEl>
                                          </p:spTgt>
                                        </p:tgtEl>
                                        <p:attrNameLst>
                                          <p:attrName>style.visibility</p:attrName>
                                        </p:attrNameLst>
                                      </p:cBhvr>
                                      <p:to>
                                        <p:strVal val="visible"/>
                                      </p:to>
                                    </p:set>
                                    <p:animEffect transition="in" filter="fade">
                                      <p:cBhvr>
                                        <p:cTn id="24" dur="500"/>
                                        <p:tgtEl>
                                          <p:spTgt spid="25">
                                            <p:txEl>
                                              <p:pRg st="2" end="2"/>
                                            </p:txEl>
                                          </p:spTgt>
                                        </p:tgtEl>
                                      </p:cBhvr>
                                    </p:animEffect>
                                  </p:childTnLst>
                                </p:cTn>
                              </p:par>
                            </p:childTnLst>
                          </p:cTn>
                        </p:par>
                        <p:par>
                          <p:cTn id="25" fill="hold">
                            <p:stCondLst>
                              <p:cond delay="2000"/>
                            </p:stCondLst>
                            <p:childTnLst>
                              <p:par>
                                <p:cTn id="26" presetID="10"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500"/>
                                        <p:tgtEl>
                                          <p:spTgt spid="10"/>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500"/>
                                        <p:tgtEl>
                                          <p:spTgt spid="11"/>
                                        </p:tgtEl>
                                      </p:cBhvr>
                                    </p:animEffect>
                                  </p:childTnLst>
                                </p:cTn>
                              </p:par>
                            </p:childTnLst>
                          </p:cTn>
                        </p:par>
                        <p:par>
                          <p:cTn id="32" fill="hold">
                            <p:stCondLst>
                              <p:cond delay="2500"/>
                            </p:stCondLst>
                            <p:childTnLst>
                              <p:par>
                                <p:cTn id="33" presetID="10" presetClass="entr" presetSubtype="0" fill="hold" grpId="0" nodeType="afterEffect">
                                  <p:stCondLst>
                                    <p:cond delay="0"/>
                                  </p:stCondLst>
                                  <p:childTnLst>
                                    <p:set>
                                      <p:cBhvr>
                                        <p:cTn id="34" dur="1" fill="hold">
                                          <p:stCondLst>
                                            <p:cond delay="0"/>
                                          </p:stCondLst>
                                        </p:cTn>
                                        <p:tgtEl>
                                          <p:spTgt spid="4">
                                            <p:txEl>
                                              <p:pRg st="0" end="0"/>
                                            </p:txEl>
                                          </p:spTgt>
                                        </p:tgtEl>
                                        <p:attrNameLst>
                                          <p:attrName>style.visibility</p:attrName>
                                        </p:attrNameLst>
                                      </p:cBhvr>
                                      <p:to>
                                        <p:strVal val="visible"/>
                                      </p:to>
                                    </p:set>
                                    <p:animEffect transition="in" filter="fade">
                                      <p:cBhvr>
                                        <p:cTn id="35" dur="500"/>
                                        <p:tgtEl>
                                          <p:spTgt spid="4">
                                            <p:txEl>
                                              <p:pRg st="0" end="0"/>
                                            </p:txEl>
                                          </p:spTgt>
                                        </p:tgtEl>
                                      </p:cBhvr>
                                    </p:animEffect>
                                  </p:childTnLst>
                                </p:cTn>
                              </p:par>
                            </p:childTnLst>
                          </p:cTn>
                        </p:par>
                        <p:par>
                          <p:cTn id="36" fill="hold">
                            <p:stCondLst>
                              <p:cond delay="3000"/>
                            </p:stCondLst>
                            <p:childTnLst>
                              <p:par>
                                <p:cTn id="37" presetID="10" presetClass="entr" presetSubtype="0" fill="hold" grpId="0" nodeType="afterEffect">
                                  <p:stCondLst>
                                    <p:cond delay="0"/>
                                  </p:stCondLst>
                                  <p:childTnLst>
                                    <p:set>
                                      <p:cBhvr>
                                        <p:cTn id="38" dur="1" fill="hold">
                                          <p:stCondLst>
                                            <p:cond delay="0"/>
                                          </p:stCondLst>
                                        </p:cTn>
                                        <p:tgtEl>
                                          <p:spTgt spid="17">
                                            <p:txEl>
                                              <p:pRg st="0" end="0"/>
                                            </p:txEl>
                                          </p:spTgt>
                                        </p:tgtEl>
                                        <p:attrNameLst>
                                          <p:attrName>style.visibility</p:attrName>
                                        </p:attrNameLst>
                                      </p:cBhvr>
                                      <p:to>
                                        <p:strVal val="visible"/>
                                      </p:to>
                                    </p:set>
                                    <p:animEffect transition="in" filter="fade">
                                      <p:cBhvr>
                                        <p:cTn id="39" dur="500"/>
                                        <p:tgtEl>
                                          <p:spTgt spid="17">
                                            <p:txEl>
                                              <p:pRg st="0" end="0"/>
                                            </p:txEl>
                                          </p:spTgt>
                                        </p:tgtEl>
                                      </p:cBhvr>
                                    </p:animEffect>
                                  </p:childTnLst>
                                </p:cTn>
                              </p:par>
                            </p:childTnLst>
                          </p:cTn>
                        </p:par>
                        <p:par>
                          <p:cTn id="40" fill="hold">
                            <p:stCondLst>
                              <p:cond delay="3500"/>
                            </p:stCondLst>
                            <p:childTnLst>
                              <p:par>
                                <p:cTn id="41" presetID="10" presetClass="entr" presetSubtype="0" fill="hold" grpId="0" nodeType="afterEffect">
                                  <p:stCondLst>
                                    <p:cond delay="0"/>
                                  </p:stCondLst>
                                  <p:childTnLst>
                                    <p:set>
                                      <p:cBhvr>
                                        <p:cTn id="42" dur="1" fill="hold">
                                          <p:stCondLst>
                                            <p:cond delay="0"/>
                                          </p:stCondLst>
                                        </p:cTn>
                                        <p:tgtEl>
                                          <p:spTgt spid="17">
                                            <p:txEl>
                                              <p:pRg st="1" end="1"/>
                                            </p:txEl>
                                          </p:spTgt>
                                        </p:tgtEl>
                                        <p:attrNameLst>
                                          <p:attrName>style.visibility</p:attrName>
                                        </p:attrNameLst>
                                      </p:cBhvr>
                                      <p:to>
                                        <p:strVal val="visible"/>
                                      </p:to>
                                    </p:set>
                                    <p:animEffect transition="in" filter="fade">
                                      <p:cBhvr>
                                        <p:cTn id="43" dur="500"/>
                                        <p:tgtEl>
                                          <p:spTgt spid="17">
                                            <p:txEl>
                                              <p:pRg st="1" end="1"/>
                                            </p:txEl>
                                          </p:spTgt>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17">
                                            <p:txEl>
                                              <p:pRg st="2" end="2"/>
                                            </p:txEl>
                                          </p:spTgt>
                                        </p:tgtEl>
                                        <p:attrNameLst>
                                          <p:attrName>style.visibility</p:attrName>
                                        </p:attrNameLst>
                                      </p:cBhvr>
                                      <p:to>
                                        <p:strVal val="visible"/>
                                      </p:to>
                                    </p:set>
                                    <p:animEffect transition="in" filter="fade">
                                      <p:cBhvr>
                                        <p:cTn id="47" dur="500"/>
                                        <p:tgtEl>
                                          <p:spTgt spid="17">
                                            <p:txEl>
                                              <p:pRg st="2" end="2"/>
                                            </p:txEl>
                                          </p:spTgt>
                                        </p:tgtEl>
                                      </p:cBhvr>
                                    </p:animEffect>
                                  </p:childTnLst>
                                </p:cTn>
                              </p:par>
                            </p:childTnLst>
                          </p:cTn>
                        </p:par>
                        <p:par>
                          <p:cTn id="48" fill="hold">
                            <p:stCondLst>
                              <p:cond delay="4500"/>
                            </p:stCondLst>
                            <p:childTnLst>
                              <p:par>
                                <p:cTn id="49" presetID="10" presetClass="entr" presetSubtype="0" fill="hold" grpId="0" nodeType="afterEffect">
                                  <p:stCondLst>
                                    <p:cond delay="0"/>
                                  </p:stCondLst>
                                  <p:childTnLst>
                                    <p:set>
                                      <p:cBhvr>
                                        <p:cTn id="50" dur="1" fill="hold">
                                          <p:stCondLst>
                                            <p:cond delay="0"/>
                                          </p:stCondLst>
                                        </p:cTn>
                                        <p:tgtEl>
                                          <p:spTgt spid="17">
                                            <p:txEl>
                                              <p:pRg st="3" end="3"/>
                                            </p:txEl>
                                          </p:spTgt>
                                        </p:tgtEl>
                                        <p:attrNameLst>
                                          <p:attrName>style.visibility</p:attrName>
                                        </p:attrNameLst>
                                      </p:cBhvr>
                                      <p:to>
                                        <p:strVal val="visible"/>
                                      </p:to>
                                    </p:set>
                                    <p:animEffect transition="in" filter="fade">
                                      <p:cBhvr>
                                        <p:cTn id="51" dur="500"/>
                                        <p:tgtEl>
                                          <p:spTgt spid="17">
                                            <p:txEl>
                                              <p:pRg st="3" end="3"/>
                                            </p:txEl>
                                          </p:spTgt>
                                        </p:tgtEl>
                                      </p:cBhvr>
                                    </p:animEffect>
                                  </p:childTnLst>
                                </p:cTn>
                              </p:par>
                            </p:childTnLst>
                          </p:cTn>
                        </p:par>
                        <p:par>
                          <p:cTn id="52" fill="hold">
                            <p:stCondLst>
                              <p:cond delay="5000"/>
                            </p:stCondLst>
                            <p:childTnLst>
                              <p:par>
                                <p:cTn id="53" presetID="10" presetClass="entr" presetSubtype="0" fill="hold" grpId="0" nodeType="afterEffect">
                                  <p:stCondLst>
                                    <p:cond delay="0"/>
                                  </p:stCondLst>
                                  <p:childTnLst>
                                    <p:set>
                                      <p:cBhvr>
                                        <p:cTn id="54" dur="1" fill="hold">
                                          <p:stCondLst>
                                            <p:cond delay="0"/>
                                          </p:stCondLst>
                                        </p:cTn>
                                        <p:tgtEl>
                                          <p:spTgt spid="17">
                                            <p:txEl>
                                              <p:pRg st="4" end="4"/>
                                            </p:txEl>
                                          </p:spTgt>
                                        </p:tgtEl>
                                        <p:attrNameLst>
                                          <p:attrName>style.visibility</p:attrName>
                                        </p:attrNameLst>
                                      </p:cBhvr>
                                      <p:to>
                                        <p:strVal val="visible"/>
                                      </p:to>
                                    </p:set>
                                    <p:animEffect transition="in" filter="fade">
                                      <p:cBhvr>
                                        <p:cTn id="55" dur="500"/>
                                        <p:tgtEl>
                                          <p:spTgt spid="17">
                                            <p:txEl>
                                              <p:pRg st="4" end="4"/>
                                            </p:txEl>
                                          </p:spTgt>
                                        </p:tgtEl>
                                      </p:cBhvr>
                                    </p:animEffect>
                                  </p:childTnLst>
                                </p:cTn>
                              </p:par>
                            </p:childTnLst>
                          </p:cTn>
                        </p:par>
                        <p:par>
                          <p:cTn id="56" fill="hold">
                            <p:stCondLst>
                              <p:cond delay="5500"/>
                            </p:stCondLst>
                            <p:childTnLst>
                              <p:par>
                                <p:cTn id="57" presetID="10" presetClass="entr" presetSubtype="0" fill="hold" grpId="0" nodeType="after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fade">
                                      <p:cBhvr>
                                        <p:cTn id="59" dur="500"/>
                                        <p:tgtEl>
                                          <p:spTgt spid="35"/>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fade">
                                      <p:cBhvr>
                                        <p:cTn id="62" dur="500"/>
                                        <p:tgtEl>
                                          <p:spTgt spid="36"/>
                                        </p:tgtEl>
                                      </p:cBhvr>
                                    </p:animEffect>
                                  </p:childTnLst>
                                </p:cTn>
                              </p:par>
                            </p:childTnLst>
                          </p:cTn>
                        </p:par>
                        <p:par>
                          <p:cTn id="63" fill="hold">
                            <p:stCondLst>
                              <p:cond delay="6000"/>
                            </p:stCondLst>
                            <p:childTnLst>
                              <p:par>
                                <p:cTn id="64" presetID="10" presetClass="entr" presetSubtype="0" fill="hold" grpId="0" nodeType="afterEffect">
                                  <p:stCondLst>
                                    <p:cond delay="0"/>
                                  </p:stCondLst>
                                  <p:childTnLst>
                                    <p:set>
                                      <p:cBhvr>
                                        <p:cTn id="65" dur="1" fill="hold">
                                          <p:stCondLst>
                                            <p:cond delay="0"/>
                                          </p:stCondLst>
                                        </p:cTn>
                                        <p:tgtEl>
                                          <p:spTgt spid="19">
                                            <p:txEl>
                                              <p:pRg st="0" end="0"/>
                                            </p:txEl>
                                          </p:spTgt>
                                        </p:tgtEl>
                                        <p:attrNameLst>
                                          <p:attrName>style.visibility</p:attrName>
                                        </p:attrNameLst>
                                      </p:cBhvr>
                                      <p:to>
                                        <p:strVal val="visible"/>
                                      </p:to>
                                    </p:set>
                                    <p:animEffect transition="in" filter="fade">
                                      <p:cBhvr>
                                        <p:cTn id="66" dur="500"/>
                                        <p:tgtEl>
                                          <p:spTgt spid="19">
                                            <p:txEl>
                                              <p:pRg st="0" end="0"/>
                                            </p:txEl>
                                          </p:spTgt>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39">
                                            <p:txEl>
                                              <p:pRg st="0" end="0"/>
                                            </p:txEl>
                                          </p:spTgt>
                                        </p:tgtEl>
                                        <p:attrNameLst>
                                          <p:attrName>style.visibility</p:attrName>
                                        </p:attrNameLst>
                                      </p:cBhvr>
                                      <p:to>
                                        <p:strVal val="visible"/>
                                      </p:to>
                                    </p:set>
                                    <p:animEffect transition="in" filter="fade">
                                      <p:cBhvr>
                                        <p:cTn id="70" dur="500"/>
                                        <p:tgtEl>
                                          <p:spTgt spid="39">
                                            <p:txEl>
                                              <p:pRg st="0" end="0"/>
                                            </p:txEl>
                                          </p:spTgt>
                                        </p:tgtEl>
                                      </p:cBhvr>
                                    </p:animEffect>
                                  </p:childTnLst>
                                </p:cTn>
                              </p:par>
                            </p:childTnLst>
                          </p:cTn>
                        </p:par>
                        <p:par>
                          <p:cTn id="71" fill="hold">
                            <p:stCondLst>
                              <p:cond delay="7000"/>
                            </p:stCondLst>
                            <p:childTnLst>
                              <p:par>
                                <p:cTn id="72" presetID="10" presetClass="entr" presetSubtype="0" fill="hold" grpId="0" nodeType="afterEffect">
                                  <p:stCondLst>
                                    <p:cond delay="0"/>
                                  </p:stCondLst>
                                  <p:childTnLst>
                                    <p:set>
                                      <p:cBhvr>
                                        <p:cTn id="73" dur="1" fill="hold">
                                          <p:stCondLst>
                                            <p:cond delay="0"/>
                                          </p:stCondLst>
                                        </p:cTn>
                                        <p:tgtEl>
                                          <p:spTgt spid="39">
                                            <p:txEl>
                                              <p:pRg st="1" end="1"/>
                                            </p:txEl>
                                          </p:spTgt>
                                        </p:tgtEl>
                                        <p:attrNameLst>
                                          <p:attrName>style.visibility</p:attrName>
                                        </p:attrNameLst>
                                      </p:cBhvr>
                                      <p:to>
                                        <p:strVal val="visible"/>
                                      </p:to>
                                    </p:set>
                                    <p:animEffect transition="in" filter="fade">
                                      <p:cBhvr>
                                        <p:cTn id="74" dur="500"/>
                                        <p:tgtEl>
                                          <p:spTgt spid="39">
                                            <p:txEl>
                                              <p:pRg st="1" end="1"/>
                                            </p:txEl>
                                          </p:spTgt>
                                        </p:tgtEl>
                                      </p:cBhvr>
                                    </p:animEffect>
                                  </p:childTnLst>
                                </p:cTn>
                              </p:par>
                            </p:childTnLst>
                          </p:cTn>
                        </p:par>
                        <p:par>
                          <p:cTn id="75" fill="hold">
                            <p:stCondLst>
                              <p:cond delay="7500"/>
                            </p:stCondLst>
                            <p:childTnLst>
                              <p:par>
                                <p:cTn id="76" presetID="10" presetClass="entr" presetSubtype="0" fill="hold" grpId="0" nodeType="afterEffect">
                                  <p:stCondLst>
                                    <p:cond delay="0"/>
                                  </p:stCondLst>
                                  <p:childTnLst>
                                    <p:set>
                                      <p:cBhvr>
                                        <p:cTn id="77" dur="1" fill="hold">
                                          <p:stCondLst>
                                            <p:cond delay="0"/>
                                          </p:stCondLst>
                                        </p:cTn>
                                        <p:tgtEl>
                                          <p:spTgt spid="39">
                                            <p:txEl>
                                              <p:pRg st="2" end="2"/>
                                            </p:txEl>
                                          </p:spTgt>
                                        </p:tgtEl>
                                        <p:attrNameLst>
                                          <p:attrName>style.visibility</p:attrName>
                                        </p:attrNameLst>
                                      </p:cBhvr>
                                      <p:to>
                                        <p:strVal val="visible"/>
                                      </p:to>
                                    </p:set>
                                    <p:animEffect transition="in" filter="fade">
                                      <p:cBhvr>
                                        <p:cTn id="78" dur="500"/>
                                        <p:tgtEl>
                                          <p:spTgt spid="39">
                                            <p:txEl>
                                              <p:pRg st="2" end="2"/>
                                            </p:txEl>
                                          </p:spTgt>
                                        </p:tgtEl>
                                      </p:cBhvr>
                                    </p:animEffect>
                                  </p:childTnLst>
                                </p:cTn>
                              </p:par>
                            </p:childTnLst>
                          </p:cTn>
                        </p:par>
                        <p:par>
                          <p:cTn id="79" fill="hold">
                            <p:stCondLst>
                              <p:cond delay="8000"/>
                            </p:stCondLst>
                            <p:childTnLst>
                              <p:par>
                                <p:cTn id="80" presetID="10" presetClass="entr" presetSubtype="0" fill="hold" grpId="0" nodeType="afterEffect">
                                  <p:stCondLst>
                                    <p:cond delay="0"/>
                                  </p:stCondLst>
                                  <p:childTnLst>
                                    <p:set>
                                      <p:cBhvr>
                                        <p:cTn id="81" dur="1" fill="hold">
                                          <p:stCondLst>
                                            <p:cond delay="0"/>
                                          </p:stCondLst>
                                        </p:cTn>
                                        <p:tgtEl>
                                          <p:spTgt spid="39">
                                            <p:txEl>
                                              <p:pRg st="3" end="3"/>
                                            </p:txEl>
                                          </p:spTgt>
                                        </p:tgtEl>
                                        <p:attrNameLst>
                                          <p:attrName>style.visibility</p:attrName>
                                        </p:attrNameLst>
                                      </p:cBhvr>
                                      <p:to>
                                        <p:strVal val="visible"/>
                                      </p:to>
                                    </p:set>
                                    <p:animEffect transition="in" filter="fade">
                                      <p:cBhvr>
                                        <p:cTn id="82" dur="500"/>
                                        <p:tgtEl>
                                          <p:spTgt spid="39">
                                            <p:txEl>
                                              <p:pRg st="3" end="3"/>
                                            </p:txEl>
                                          </p:spTgt>
                                        </p:tgtEl>
                                      </p:cBhvr>
                                    </p:animEffect>
                                  </p:childTnLst>
                                </p:cTn>
                              </p:par>
                            </p:childTnLst>
                          </p:cTn>
                        </p:par>
                        <p:par>
                          <p:cTn id="83" fill="hold">
                            <p:stCondLst>
                              <p:cond delay="8500"/>
                            </p:stCondLst>
                            <p:childTnLst>
                              <p:par>
                                <p:cTn id="84" presetID="10" presetClass="entr" presetSubtype="0" fill="hold" grpId="0" nodeType="afterEffect">
                                  <p:stCondLst>
                                    <p:cond delay="0"/>
                                  </p:stCondLst>
                                  <p:childTnLst>
                                    <p:set>
                                      <p:cBhvr>
                                        <p:cTn id="85" dur="1" fill="hold">
                                          <p:stCondLst>
                                            <p:cond delay="0"/>
                                          </p:stCondLst>
                                        </p:cTn>
                                        <p:tgtEl>
                                          <p:spTgt spid="39">
                                            <p:txEl>
                                              <p:pRg st="4" end="4"/>
                                            </p:txEl>
                                          </p:spTgt>
                                        </p:tgtEl>
                                        <p:attrNameLst>
                                          <p:attrName>style.visibility</p:attrName>
                                        </p:attrNameLst>
                                      </p:cBhvr>
                                      <p:to>
                                        <p:strVal val="visible"/>
                                      </p:to>
                                    </p:set>
                                    <p:animEffect transition="in" filter="fade">
                                      <p:cBhvr>
                                        <p:cTn id="86" dur="500"/>
                                        <p:tgtEl>
                                          <p:spTgt spid="3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9" grpId="0" build="p">
        <p:tmplLst>
          <p:tmpl lvl="1">
            <p:tnLst>
              <p:par>
                <p:cTn presetID="10" presetClass="entr" presetSubtype="0" fill="hold" nodeType="afterEffect">
                  <p:stCondLst>
                    <p:cond delay="0"/>
                  </p:st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19" grpId="0" build="p">
        <p:tmplLst>
          <p:tmpl lvl="1">
            <p:tnLst>
              <p:par>
                <p:cTn presetID="10" presetClass="entr" presetSubtype="0" fill="hold" nodeType="after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fade">
                      <p:cBhvr>
                        <p:cTn dur="500"/>
                        <p:tgtEl>
                          <p:spTgt spid="19"/>
                        </p:tgtEl>
                      </p:cBhvr>
                    </p:animEffect>
                  </p:childTnLst>
                </p:cTn>
              </p:par>
            </p:tnLst>
          </p:tmpl>
        </p:tmplLst>
      </p:bldP>
      <p:bldP spid="10" grpId="0" animBg="1"/>
      <p:bldP spid="17" grpId="0" build="p">
        <p:tmplLst>
          <p:tmpl lvl="1">
            <p:tnLst>
              <p:par>
                <p:cTn presetID="10" presetClass="entr" presetSubtype="0" fill="hold" nodeType="afterEffect">
                  <p:stCondLst>
                    <p:cond delay="0"/>
                  </p:stCondLst>
                  <p:childTnLst>
                    <p:set>
                      <p:cBhvr>
                        <p:cTn dur="1" fill="hold">
                          <p:stCondLst>
                            <p:cond delay="0"/>
                          </p:stCondLst>
                        </p:cTn>
                        <p:tgtEl>
                          <p:spTgt spid="17"/>
                        </p:tgtEl>
                        <p:attrNameLst>
                          <p:attrName>style.visibility</p:attrName>
                        </p:attrNameLst>
                      </p:cBhvr>
                      <p:to>
                        <p:strVal val="visible"/>
                      </p:to>
                    </p:set>
                    <p:animEffect transition="in" filter="fade">
                      <p:cBhvr>
                        <p:cTn dur="500"/>
                        <p:tgtEl>
                          <p:spTgt spid="17"/>
                        </p:tgtEl>
                      </p:cBhvr>
                    </p:animEffect>
                  </p:childTnLst>
                </p:cTn>
              </p:par>
            </p:tnLst>
          </p:tmpl>
        </p:tmplLst>
      </p:bldP>
      <p:bldP spid="11" grpId="0" animBg="1"/>
      <p:bldP spid="4" grpId="0" build="p">
        <p:tmplLst>
          <p:tmpl lvl="1">
            <p:tnLst>
              <p:par>
                <p:cTn presetID="10" presetClass="entr" presetSubtype="0" fill="hold" nodeType="after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500"/>
                        <p:tgtEl>
                          <p:spTgt spid="4"/>
                        </p:tgtEl>
                      </p:cBhvr>
                    </p:animEffect>
                  </p:childTnLst>
                </p:cTn>
              </p:par>
            </p:tnLst>
          </p:tmpl>
        </p:tmplLst>
      </p:bldP>
      <p:bldP spid="16" grpId="0" animBg="1"/>
      <p:bldP spid="7" grpId="0" animBg="1"/>
      <p:bldP spid="21" grpId="0" build="p">
        <p:tmplLst>
          <p:tmpl lvl="1">
            <p:tnLst>
              <p:par>
                <p:cTn presetID="10" presetClass="entr" presetSubtype="0" fill="hold" nodeType="withEffect">
                  <p:stCondLst>
                    <p:cond delay="0"/>
                  </p:stCondLst>
                  <p:childTnLst>
                    <p:set>
                      <p:cBhvr>
                        <p:cTn dur="1" fill="hold">
                          <p:stCondLst>
                            <p:cond delay="0"/>
                          </p:stCondLst>
                        </p:cTn>
                        <p:tgtEl>
                          <p:spTgt spid="21"/>
                        </p:tgtEl>
                        <p:attrNameLst>
                          <p:attrName>style.visibility</p:attrName>
                        </p:attrNameLst>
                      </p:cBhvr>
                      <p:to>
                        <p:strVal val="visible"/>
                      </p:to>
                    </p:set>
                    <p:animEffect transition="in" filter="fade">
                      <p:cBhvr>
                        <p:cTn dur="500"/>
                        <p:tgtEl>
                          <p:spTgt spid="21"/>
                        </p:tgtEl>
                      </p:cBhvr>
                    </p:animEffect>
                  </p:childTnLst>
                </p:cTn>
              </p:par>
            </p:tnLst>
          </p:tmpl>
        </p:tmplLst>
      </p:bldP>
      <p:bldP spid="25" grpId="0" build="p" advAuto="500">
        <p:tmplLst>
          <p:tmpl lvl="1">
            <p:tnLst>
              <p:par>
                <p:cTn presetID="10" presetClass="entr" presetSubtype="0" fill="hold" nodeType="afterEffect">
                  <p:stCondLst>
                    <p:cond delay="500"/>
                  </p:stCondLst>
                  <p:childTnLst>
                    <p:set>
                      <p:cBhvr>
                        <p:cTn dur="1" fill="hold">
                          <p:stCondLst>
                            <p:cond delay="0"/>
                          </p:stCondLst>
                        </p:cTn>
                        <p:tgtEl>
                          <p:spTgt spid="25"/>
                        </p:tgtEl>
                        <p:attrNameLst>
                          <p:attrName>style.visibility</p:attrName>
                        </p:attrNameLst>
                      </p:cBhvr>
                      <p:to>
                        <p:strVal val="visible"/>
                      </p:to>
                    </p:set>
                    <p:animEffect transition="in" filter="fade">
                      <p:cBhvr>
                        <p:cTn dur="500"/>
                        <p:tgtEl>
                          <p:spTgt spid="25"/>
                        </p:tgtEl>
                      </p:cBhvr>
                    </p:animEffect>
                  </p:childTnLst>
                </p:cTn>
              </p:par>
            </p:tnLst>
          </p:tmpl>
          <p:tmpl lvl="3">
            <p:tnLst>
              <p:par>
                <p:cTn presetID="10" presetClass="entr" presetSubtype="0" fill="hold" nodeType="withEffect">
                  <p:stCondLst>
                    <p:cond delay="500"/>
                  </p:stCondLst>
                  <p:childTnLst>
                    <p:set>
                      <p:cBhvr>
                        <p:cTn dur="1" fill="hold">
                          <p:stCondLst>
                            <p:cond delay="0"/>
                          </p:stCondLst>
                        </p:cTn>
                        <p:tgtEl>
                          <p:spTgt spid="25"/>
                        </p:tgtEl>
                        <p:attrNameLst>
                          <p:attrName>style.visibility</p:attrName>
                        </p:attrNameLst>
                      </p:cBhvr>
                      <p:to>
                        <p:strVal val="visible"/>
                      </p:to>
                    </p:set>
                    <p:animEffect transition="in" filter="fade">
                      <p:cBhvr>
                        <p:cTn dur="500"/>
                        <p:tgtEl>
                          <p:spTgt spid="25"/>
                        </p:tgtEl>
                      </p:cBhvr>
                    </p:animEffect>
                  </p:childTnLst>
                </p:cTn>
              </p:par>
            </p:tnLst>
          </p:tmpl>
        </p:tmplLst>
      </p:bldP>
    </p:bld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5_Revised Proof Point">
    <p:spTree>
      <p:nvGrpSpPr>
        <p:cNvPr id="1" name=""/>
        <p:cNvGrpSpPr/>
        <p:nvPr/>
      </p:nvGrpSpPr>
      <p:grpSpPr>
        <a:xfrm>
          <a:off x="0" y="0"/>
          <a:ext cx="0" cy="0"/>
          <a:chOff x="0" y="0"/>
          <a:chExt cx="0" cy="0"/>
        </a:xfrm>
      </p:grpSpPr>
      <p:sp>
        <p:nvSpPr>
          <p:cNvPr id="24" name="TextBox 23"/>
          <p:cNvSpPr txBox="1"/>
          <p:nvPr userDrawn="1"/>
        </p:nvSpPr>
        <p:spPr>
          <a:xfrm>
            <a:off x="88200" y="6424511"/>
            <a:ext cx="5998265" cy="400110"/>
          </a:xfrm>
          <a:prstGeom prst="rect">
            <a:avLst/>
          </a:prstGeom>
          <a:noFill/>
        </p:spPr>
        <p:txBody>
          <a:bodyPr wrap="square" rtlCol="0">
            <a:spAutoFit/>
          </a:bodyPr>
          <a:lstStyle/>
          <a:p>
            <a:pPr>
              <a:defRPr/>
            </a:pPr>
            <a:r>
              <a:rPr lang="en-US" sz="1000" cap="all" dirty="0" smtClean="0">
                <a:solidFill>
                  <a:srgbClr val="BFBFBF"/>
                </a:solidFill>
                <a:latin typeface="Open Sans Semibold"/>
              </a:rPr>
              <a:t>Confidential and Propriety to Owens &amp; Minor Distribution, Inc.</a:t>
            </a:r>
          </a:p>
          <a:p>
            <a:endParaRPr lang="en-US" sz="1000" dirty="0">
              <a:solidFill>
                <a:srgbClr val="FFFFFF">
                  <a:lumMod val="75000"/>
                </a:srgbClr>
              </a:solidFill>
              <a:latin typeface="Open Sans Semibold"/>
            </a:endParaRPr>
          </a:p>
        </p:txBody>
      </p:sp>
      <p:sp>
        <p:nvSpPr>
          <p:cNvPr id="30" name="TextBox 29"/>
          <p:cNvSpPr txBox="1"/>
          <p:nvPr userDrawn="1"/>
        </p:nvSpPr>
        <p:spPr>
          <a:xfrm>
            <a:off x="8369450" y="6470677"/>
            <a:ext cx="774549" cy="338554"/>
          </a:xfrm>
          <a:prstGeom prst="rect">
            <a:avLst/>
          </a:prstGeom>
          <a:noFill/>
        </p:spPr>
        <p:txBody>
          <a:bodyPr wrap="square" rtlCol="0">
            <a:spAutoFit/>
          </a:bodyPr>
          <a:lstStyle/>
          <a:p>
            <a:fld id="{3D84F2F9-315C-FD42-A941-A992AC045A1A}" type="slidenum">
              <a:rPr lang="en-US" sz="1600" smtClean="0">
                <a:solidFill>
                  <a:srgbClr val="FFFFFF"/>
                </a:solidFill>
                <a:latin typeface="Open Sans Semibold"/>
              </a:rPr>
              <a:pPr/>
              <a:t>‹#›</a:t>
            </a:fld>
            <a:endParaRPr lang="en-US" sz="1600" dirty="0">
              <a:solidFill>
                <a:srgbClr val="FFFFFF"/>
              </a:solidFill>
              <a:latin typeface="Open Sans Semibold"/>
            </a:endParaRPr>
          </a:p>
        </p:txBody>
      </p:sp>
      <p:sp>
        <p:nvSpPr>
          <p:cNvPr id="35" name="Rectangle 34"/>
          <p:cNvSpPr/>
          <p:nvPr userDrawn="1"/>
        </p:nvSpPr>
        <p:spPr>
          <a:xfrm>
            <a:off x="3510728" y="3823471"/>
            <a:ext cx="5298630" cy="2377440"/>
          </a:xfrm>
          <a:prstGeom prst="rect">
            <a:avLst/>
          </a:prstGeom>
          <a:solidFill>
            <a:schemeClr val="bg1">
              <a:lumMod val="85000"/>
              <a:alpha val="38000"/>
            </a:schemeClr>
          </a:solidFill>
          <a:ln w="9525"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sz="2400" dirty="0">
              <a:solidFill>
                <a:prstClr val="black"/>
              </a:solidFill>
              <a:latin typeface="Arial" charset="0"/>
              <a:ea typeface="ＭＳ Ｐゴシック" pitchFamily="-32" charset="-128"/>
            </a:endParaRPr>
          </a:p>
        </p:txBody>
      </p:sp>
      <p:sp>
        <p:nvSpPr>
          <p:cNvPr id="36" name="Rectangle 35"/>
          <p:cNvSpPr/>
          <p:nvPr userDrawn="1"/>
        </p:nvSpPr>
        <p:spPr>
          <a:xfrm>
            <a:off x="3510728" y="3812172"/>
            <a:ext cx="5298630" cy="332917"/>
          </a:xfrm>
          <a:prstGeom prst="rect">
            <a:avLst/>
          </a:prstGeom>
          <a:solidFill>
            <a:schemeClr val="accent3"/>
          </a:solidFill>
          <a:ln>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39" name="Text Placeholder 38"/>
          <p:cNvSpPr>
            <a:spLocks noGrp="1"/>
          </p:cNvSpPr>
          <p:nvPr>
            <p:ph type="body" sz="quarter" idx="17"/>
          </p:nvPr>
        </p:nvSpPr>
        <p:spPr>
          <a:xfrm>
            <a:off x="3509963" y="4144963"/>
            <a:ext cx="5299075" cy="2055812"/>
          </a:xfrm>
          <a:prstGeom prst="rect">
            <a:avLst/>
          </a:prstGeom>
        </p:spPr>
        <p:txBody>
          <a:bodyPr/>
          <a:lstStyle>
            <a:lvl1pPr marL="342900" indent="-342900">
              <a:defRPr lang="en-US" sz="1600" kern="1200" dirty="0" smtClean="0">
                <a:solidFill>
                  <a:schemeClr val="tx1"/>
                </a:solidFill>
                <a:latin typeface="+mn-lt"/>
                <a:ea typeface="+mn-ea"/>
                <a:cs typeface="+mn-cs"/>
              </a:defRPr>
            </a:lvl1pPr>
            <a:lvl2pPr marL="342900" indent="-342900">
              <a:defRPr/>
            </a:lvl2pPr>
            <a:lvl3pPr marL="342900" indent="-342900">
              <a:defRPr/>
            </a:lvl3pPr>
            <a:lvl4pPr marL="342900" indent="-342900">
              <a:defRPr/>
            </a:lvl4pPr>
            <a:lvl5pPr marL="342900" indent="-342900">
              <a:defRPr/>
            </a:lvl5pPr>
          </a:lstStyle>
          <a:p>
            <a:pPr marL="91440" lvl="0" indent="-91440" algn="l" defTabSz="457200" rtl="0" eaLnBrk="1" latinLnBrk="0" hangingPunct="1">
              <a:spcBef>
                <a:spcPts val="0"/>
              </a:spcBef>
              <a:spcAft>
                <a:spcPts val="300"/>
              </a:spcAft>
              <a:buClr>
                <a:schemeClr val="tx1"/>
              </a:buClr>
              <a:buFont typeface="Arial" panose="020B0604020202020204" pitchFamily="34" charset="0"/>
              <a:buChar char="•"/>
            </a:pPr>
            <a:r>
              <a:rPr lang="en-US" dirty="0" smtClean="0"/>
              <a:t>Click to edit Master text styles</a:t>
            </a:r>
          </a:p>
          <a:p>
            <a:pPr marL="91440" lvl="0" indent="-91440" algn="l" defTabSz="457200" rtl="0" eaLnBrk="1" latinLnBrk="0" hangingPunct="1">
              <a:spcBef>
                <a:spcPts val="0"/>
              </a:spcBef>
              <a:spcAft>
                <a:spcPts val="300"/>
              </a:spcAft>
              <a:buClr>
                <a:schemeClr val="tx1"/>
              </a:buClr>
              <a:buFont typeface="Arial" panose="020B0604020202020204" pitchFamily="34" charset="0"/>
              <a:buChar char="•"/>
            </a:pPr>
            <a:r>
              <a:rPr lang="en-US" dirty="0" smtClean="0"/>
              <a:t>Second level</a:t>
            </a:r>
          </a:p>
          <a:p>
            <a:pPr marL="91440" lvl="0" indent="-91440" algn="l" defTabSz="457200" rtl="0" eaLnBrk="1" latinLnBrk="0" hangingPunct="1">
              <a:spcBef>
                <a:spcPts val="0"/>
              </a:spcBef>
              <a:spcAft>
                <a:spcPts val="300"/>
              </a:spcAft>
              <a:buClr>
                <a:schemeClr val="tx1"/>
              </a:buClr>
              <a:buFont typeface="Arial" panose="020B0604020202020204" pitchFamily="34" charset="0"/>
              <a:buChar char="•"/>
            </a:pPr>
            <a:r>
              <a:rPr lang="en-US" dirty="0" smtClean="0"/>
              <a:t>Third level</a:t>
            </a:r>
          </a:p>
          <a:p>
            <a:pPr marL="91440" lvl="0" indent="-91440" algn="l" defTabSz="457200" rtl="0" eaLnBrk="1" latinLnBrk="0" hangingPunct="1">
              <a:spcBef>
                <a:spcPts val="0"/>
              </a:spcBef>
              <a:spcAft>
                <a:spcPts val="300"/>
              </a:spcAft>
              <a:buClr>
                <a:schemeClr val="tx1"/>
              </a:buClr>
              <a:buFont typeface="Arial" panose="020B0604020202020204" pitchFamily="34" charset="0"/>
              <a:buChar char="•"/>
            </a:pPr>
            <a:r>
              <a:rPr lang="en-US" dirty="0" smtClean="0"/>
              <a:t>Fourth level</a:t>
            </a:r>
          </a:p>
          <a:p>
            <a:pPr marL="91440" lvl="0" indent="-91440" algn="l" defTabSz="457200" rtl="0" eaLnBrk="1" latinLnBrk="0" hangingPunct="1">
              <a:spcBef>
                <a:spcPts val="0"/>
              </a:spcBef>
              <a:spcAft>
                <a:spcPts val="300"/>
              </a:spcAft>
              <a:buClr>
                <a:schemeClr val="tx1"/>
              </a:buClr>
              <a:buFont typeface="Arial" panose="020B0604020202020204" pitchFamily="34" charset="0"/>
              <a:buChar char="•"/>
            </a:pPr>
            <a:r>
              <a:rPr lang="en-US" dirty="0" smtClean="0"/>
              <a:t>Fifth level</a:t>
            </a:r>
            <a:endParaRPr lang="en-US" dirty="0"/>
          </a:p>
        </p:txBody>
      </p:sp>
      <p:sp>
        <p:nvSpPr>
          <p:cNvPr id="19" name="Text Placeholder 18"/>
          <p:cNvSpPr>
            <a:spLocks noGrp="1"/>
          </p:cNvSpPr>
          <p:nvPr>
            <p:ph type="body" sz="quarter" idx="16"/>
          </p:nvPr>
        </p:nvSpPr>
        <p:spPr>
          <a:xfrm>
            <a:off x="3509963" y="3822700"/>
            <a:ext cx="5299075" cy="322263"/>
          </a:xfrm>
          <a:prstGeom prst="rect">
            <a:avLst/>
          </a:prstGeom>
        </p:spPr>
        <p:txBody>
          <a:bodyPr/>
          <a:lstStyle>
            <a:lvl1pPr marL="0" indent="0">
              <a:buNone/>
              <a:defRPr lang="en-US" sz="1800" b="0" kern="1200" smtClean="0">
                <a:solidFill>
                  <a:schemeClr val="bg1"/>
                </a:solidFill>
                <a:latin typeface="+mj-lt"/>
                <a:ea typeface="+mn-ea"/>
                <a:cs typeface="+mn-cs"/>
              </a:defRPr>
            </a:lvl1pPr>
            <a:lvl2pPr marL="457200" indent="0">
              <a:buNone/>
              <a:defRPr lang="en-US" sz="1800" b="1" kern="1200" smtClean="0">
                <a:solidFill>
                  <a:schemeClr val="bg1"/>
                </a:solidFill>
                <a:latin typeface="+mn-lt"/>
                <a:ea typeface="+mn-ea"/>
                <a:cs typeface="+mn-cs"/>
              </a:defRPr>
            </a:lvl2pPr>
            <a:lvl3pPr marL="914400" indent="0">
              <a:buNone/>
              <a:defRPr lang="en-US" sz="1800" b="1" kern="1200" smtClean="0">
                <a:solidFill>
                  <a:schemeClr val="bg1"/>
                </a:solidFill>
                <a:latin typeface="+mn-lt"/>
                <a:ea typeface="+mn-ea"/>
                <a:cs typeface="+mn-cs"/>
              </a:defRPr>
            </a:lvl3pPr>
            <a:lvl4pPr marL="1371600" indent="0">
              <a:buNone/>
              <a:defRPr lang="en-US" sz="1800" b="1" kern="1200" smtClean="0">
                <a:solidFill>
                  <a:schemeClr val="bg1"/>
                </a:solidFill>
                <a:latin typeface="+mn-lt"/>
                <a:ea typeface="+mn-ea"/>
                <a:cs typeface="+mn-cs"/>
              </a:defRPr>
            </a:lvl4pPr>
            <a:lvl5pPr marL="1828800" indent="0">
              <a:buNone/>
              <a:defRPr lang="en-US" sz="1800" b="1" kern="1200" smtClean="0">
                <a:solidFill>
                  <a:schemeClr val="bg1"/>
                </a:solidFill>
                <a:latin typeface="+mn-lt"/>
                <a:ea typeface="+mn-ea"/>
                <a:cs typeface="+mn-cs"/>
              </a:defRPr>
            </a:lvl5pPr>
          </a:lstStyle>
          <a:p>
            <a:pPr lvl="0"/>
            <a:r>
              <a:rPr lang="en-US" dirty="0" smtClean="0"/>
              <a:t>Click to edit Master text styles</a:t>
            </a:r>
          </a:p>
        </p:txBody>
      </p:sp>
      <p:sp>
        <p:nvSpPr>
          <p:cNvPr id="10" name="Rectangle 9"/>
          <p:cNvSpPr/>
          <p:nvPr userDrawn="1"/>
        </p:nvSpPr>
        <p:spPr>
          <a:xfrm>
            <a:off x="3510728" y="1088908"/>
            <a:ext cx="5298630" cy="2377440"/>
          </a:xfrm>
          <a:prstGeom prst="rect">
            <a:avLst/>
          </a:prstGeom>
          <a:solidFill>
            <a:schemeClr val="bg1">
              <a:lumMod val="85000"/>
              <a:alpha val="38000"/>
            </a:schemeClr>
          </a:solidFill>
          <a:ln w="9525"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sz="2400" dirty="0">
              <a:solidFill>
                <a:prstClr val="black"/>
              </a:solidFill>
              <a:latin typeface="Arial" charset="0"/>
              <a:ea typeface="ＭＳ Ｐゴシック" pitchFamily="-32" charset="-128"/>
            </a:endParaRPr>
          </a:p>
        </p:txBody>
      </p:sp>
      <p:sp>
        <p:nvSpPr>
          <p:cNvPr id="17" name="Text Placeholder 16"/>
          <p:cNvSpPr>
            <a:spLocks noGrp="1"/>
          </p:cNvSpPr>
          <p:nvPr>
            <p:ph type="body" sz="quarter" idx="15"/>
          </p:nvPr>
        </p:nvSpPr>
        <p:spPr>
          <a:xfrm>
            <a:off x="3509963" y="1412875"/>
            <a:ext cx="5299075" cy="2054225"/>
          </a:xfrm>
          <a:prstGeom prst="rect">
            <a:avLst/>
          </a:prstGeom>
        </p:spPr>
        <p:txBody>
          <a:bodyPr/>
          <a:lstStyle>
            <a:lvl1pPr marL="342900" indent="-342900">
              <a:defRPr lang="en-US" sz="1600" kern="1200" dirty="0" smtClean="0">
                <a:solidFill>
                  <a:schemeClr val="tx1"/>
                </a:solidFill>
                <a:latin typeface="+mn-lt"/>
                <a:ea typeface="+mn-ea"/>
                <a:cs typeface="+mn-cs"/>
              </a:defRPr>
            </a:lvl1pPr>
            <a:lvl2pPr marL="342900" indent="-342900">
              <a:defRPr/>
            </a:lvl2pPr>
            <a:lvl3pPr marL="342900" indent="-342900">
              <a:defRPr/>
            </a:lvl3pPr>
            <a:lvl4pPr marL="342900" indent="-342900">
              <a:defRPr/>
            </a:lvl4pPr>
            <a:lvl5pPr marL="342900" indent="-342900">
              <a:defRPr/>
            </a:lvl5pPr>
          </a:lstStyle>
          <a:p>
            <a:pPr marL="91440" lvl="0" indent="-91440" algn="l" defTabSz="457200" rtl="0" eaLnBrk="1" latinLnBrk="0" hangingPunct="1">
              <a:spcBef>
                <a:spcPts val="0"/>
              </a:spcBef>
              <a:spcAft>
                <a:spcPts val="300"/>
              </a:spcAft>
              <a:buClr>
                <a:schemeClr val="tx1"/>
              </a:buClr>
              <a:buFont typeface="Arial" panose="020B0604020202020204" pitchFamily="34" charset="0"/>
              <a:buChar char="•"/>
            </a:pPr>
            <a:r>
              <a:rPr lang="en-US" dirty="0" smtClean="0"/>
              <a:t>Click to edit Master text styles</a:t>
            </a:r>
          </a:p>
          <a:p>
            <a:pPr marL="91440" lvl="0" indent="-91440" algn="l" defTabSz="457200" rtl="0" eaLnBrk="1" latinLnBrk="0" hangingPunct="1">
              <a:spcBef>
                <a:spcPts val="0"/>
              </a:spcBef>
              <a:spcAft>
                <a:spcPts val="300"/>
              </a:spcAft>
              <a:buClr>
                <a:schemeClr val="tx1"/>
              </a:buClr>
              <a:buFont typeface="Arial" panose="020B0604020202020204" pitchFamily="34" charset="0"/>
              <a:buChar char="•"/>
            </a:pPr>
            <a:r>
              <a:rPr lang="en-US" dirty="0" smtClean="0"/>
              <a:t>Second level</a:t>
            </a:r>
          </a:p>
          <a:p>
            <a:pPr marL="91440" lvl="0" indent="-91440" algn="l" defTabSz="457200" rtl="0" eaLnBrk="1" latinLnBrk="0" hangingPunct="1">
              <a:spcBef>
                <a:spcPts val="0"/>
              </a:spcBef>
              <a:spcAft>
                <a:spcPts val="300"/>
              </a:spcAft>
              <a:buClr>
                <a:schemeClr val="tx1"/>
              </a:buClr>
              <a:buFont typeface="Arial" panose="020B0604020202020204" pitchFamily="34" charset="0"/>
              <a:buChar char="•"/>
            </a:pPr>
            <a:r>
              <a:rPr lang="en-US" dirty="0" smtClean="0"/>
              <a:t>Third level</a:t>
            </a:r>
          </a:p>
          <a:p>
            <a:pPr marL="91440" lvl="0" indent="-91440" algn="l" defTabSz="457200" rtl="0" eaLnBrk="1" latinLnBrk="0" hangingPunct="1">
              <a:spcBef>
                <a:spcPts val="0"/>
              </a:spcBef>
              <a:spcAft>
                <a:spcPts val="300"/>
              </a:spcAft>
              <a:buClr>
                <a:schemeClr val="tx1"/>
              </a:buClr>
              <a:buFont typeface="Arial" panose="020B0604020202020204" pitchFamily="34" charset="0"/>
              <a:buChar char="•"/>
            </a:pPr>
            <a:r>
              <a:rPr lang="en-US" dirty="0" smtClean="0"/>
              <a:t>Fourth level</a:t>
            </a:r>
          </a:p>
          <a:p>
            <a:pPr marL="91440" lvl="0" indent="-91440" algn="l" defTabSz="457200" rtl="0" eaLnBrk="1" latinLnBrk="0" hangingPunct="1">
              <a:spcBef>
                <a:spcPts val="0"/>
              </a:spcBef>
              <a:spcAft>
                <a:spcPts val="300"/>
              </a:spcAft>
              <a:buClr>
                <a:schemeClr val="tx1"/>
              </a:buClr>
              <a:buFont typeface="Arial" panose="020B0604020202020204" pitchFamily="34" charset="0"/>
              <a:buChar char="•"/>
            </a:pPr>
            <a:r>
              <a:rPr lang="en-US" dirty="0" smtClean="0"/>
              <a:t>Fifth level</a:t>
            </a:r>
            <a:endParaRPr lang="en-US" dirty="0"/>
          </a:p>
        </p:txBody>
      </p:sp>
      <p:sp>
        <p:nvSpPr>
          <p:cNvPr id="11" name="Rectangle 10"/>
          <p:cNvSpPr/>
          <p:nvPr userDrawn="1"/>
        </p:nvSpPr>
        <p:spPr>
          <a:xfrm>
            <a:off x="3510728" y="1080271"/>
            <a:ext cx="5298630" cy="332917"/>
          </a:xfrm>
          <a:prstGeom prst="rect">
            <a:avLst/>
          </a:prstGeom>
          <a:solidFill>
            <a:schemeClr val="accent2"/>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4" name="Text Placeholder 3"/>
          <p:cNvSpPr>
            <a:spLocks noGrp="1"/>
          </p:cNvSpPr>
          <p:nvPr>
            <p:ph type="body" sz="quarter" idx="14"/>
          </p:nvPr>
        </p:nvSpPr>
        <p:spPr>
          <a:xfrm>
            <a:off x="3509963" y="1079500"/>
            <a:ext cx="5299075" cy="333375"/>
          </a:xfrm>
          <a:prstGeom prst="rect">
            <a:avLst/>
          </a:prstGeom>
        </p:spPr>
        <p:txBody>
          <a:bodyPr/>
          <a:lstStyle>
            <a:lvl1pPr marL="0" indent="0">
              <a:buNone/>
              <a:defRPr lang="en-US" sz="1800" b="0" kern="1200" smtClean="0">
                <a:solidFill>
                  <a:schemeClr val="bg1"/>
                </a:solidFill>
                <a:latin typeface="+mj-lt"/>
                <a:ea typeface="+mn-ea"/>
                <a:cs typeface="+mn-cs"/>
              </a:defRPr>
            </a:lvl1pPr>
            <a:lvl2pPr marL="457200" indent="0">
              <a:buNone/>
              <a:defRPr lang="en-US" sz="1800" b="1" kern="1200" smtClean="0">
                <a:solidFill>
                  <a:schemeClr val="bg1"/>
                </a:solidFill>
                <a:latin typeface="+mn-lt"/>
                <a:ea typeface="+mn-ea"/>
                <a:cs typeface="+mn-cs"/>
              </a:defRPr>
            </a:lvl2pPr>
            <a:lvl3pPr marL="914400" indent="0">
              <a:buNone/>
              <a:defRPr lang="en-US" sz="1800" b="1" kern="1200" smtClean="0">
                <a:solidFill>
                  <a:schemeClr val="bg1"/>
                </a:solidFill>
                <a:latin typeface="+mn-lt"/>
                <a:ea typeface="+mn-ea"/>
                <a:cs typeface="+mn-cs"/>
              </a:defRPr>
            </a:lvl3pPr>
            <a:lvl4pPr marL="1371600" indent="0">
              <a:buNone/>
              <a:defRPr lang="en-US" sz="1800" b="1" kern="1200" smtClean="0">
                <a:solidFill>
                  <a:schemeClr val="bg1"/>
                </a:solidFill>
                <a:latin typeface="+mn-lt"/>
                <a:ea typeface="+mn-ea"/>
                <a:cs typeface="+mn-cs"/>
              </a:defRPr>
            </a:lvl4pPr>
            <a:lvl5pPr marL="1828800" indent="0">
              <a:buNone/>
              <a:defRPr lang="en-US" sz="1800" b="1" kern="1200">
                <a:solidFill>
                  <a:schemeClr val="bg1"/>
                </a:solidFill>
                <a:latin typeface="+mn-lt"/>
                <a:ea typeface="+mn-ea"/>
                <a:cs typeface="+mn-cs"/>
              </a:defRPr>
            </a:lvl5pPr>
          </a:lstStyle>
          <a:p>
            <a:pPr lvl="0"/>
            <a:r>
              <a:rPr lang="en-US" dirty="0" smtClean="0"/>
              <a:t>Click to edit Master text styles</a:t>
            </a:r>
          </a:p>
        </p:txBody>
      </p:sp>
      <p:sp>
        <p:nvSpPr>
          <p:cNvPr id="16" name="Rectangle 15"/>
          <p:cNvSpPr/>
          <p:nvPr userDrawn="1"/>
        </p:nvSpPr>
        <p:spPr>
          <a:xfrm>
            <a:off x="334642" y="1080271"/>
            <a:ext cx="2960523" cy="5120640"/>
          </a:xfrm>
          <a:prstGeom prst="rect">
            <a:avLst/>
          </a:prstGeom>
          <a:solidFill>
            <a:schemeClr val="bg1">
              <a:lumMod val="85000"/>
              <a:alpha val="38000"/>
            </a:schemeClr>
          </a:solidFill>
          <a:ln w="9525"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sz="2400" dirty="0">
              <a:solidFill>
                <a:prstClr val="black"/>
              </a:solidFill>
              <a:latin typeface="Arial" charset="0"/>
              <a:ea typeface="ＭＳ Ｐゴシック" pitchFamily="-32" charset="-128"/>
            </a:endParaRPr>
          </a:p>
        </p:txBody>
      </p:sp>
      <p:sp>
        <p:nvSpPr>
          <p:cNvPr id="7" name="Rectangle 6"/>
          <p:cNvSpPr/>
          <p:nvPr userDrawn="1"/>
        </p:nvSpPr>
        <p:spPr>
          <a:xfrm>
            <a:off x="334322" y="1078930"/>
            <a:ext cx="2960077" cy="332917"/>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1" name="Text Placeholder 20"/>
          <p:cNvSpPr>
            <a:spLocks noGrp="1"/>
          </p:cNvSpPr>
          <p:nvPr userDrawn="1">
            <p:ph type="body" sz="quarter" idx="10"/>
          </p:nvPr>
        </p:nvSpPr>
        <p:spPr>
          <a:xfrm>
            <a:off x="334643" y="1088908"/>
            <a:ext cx="2960522" cy="333375"/>
          </a:xfrm>
          <a:prstGeom prst="rect">
            <a:avLst/>
          </a:prstGeom>
          <a:noFill/>
        </p:spPr>
        <p:txBody>
          <a:bodyPr anchor="ctr"/>
          <a:lstStyle>
            <a:lvl1pPr marL="0" indent="0">
              <a:buNone/>
              <a:defRPr sz="1800" b="0">
                <a:solidFill>
                  <a:schemeClr val="bg1"/>
                </a:solidFill>
                <a:latin typeface="+mj-lt"/>
              </a:defRPr>
            </a:lvl1pPr>
          </a:lstStyle>
          <a:p>
            <a:pPr lvl="0"/>
            <a:r>
              <a:rPr lang="en-US" dirty="0" smtClean="0"/>
              <a:t>Click to edit Master text styles</a:t>
            </a:r>
            <a:endParaRPr lang="en-US" dirty="0"/>
          </a:p>
        </p:txBody>
      </p:sp>
      <p:sp>
        <p:nvSpPr>
          <p:cNvPr id="25" name="Text Placeholder 24"/>
          <p:cNvSpPr>
            <a:spLocks noGrp="1"/>
          </p:cNvSpPr>
          <p:nvPr userDrawn="1">
            <p:ph type="body" sz="quarter" idx="13"/>
          </p:nvPr>
        </p:nvSpPr>
        <p:spPr>
          <a:xfrm>
            <a:off x="334643" y="1430919"/>
            <a:ext cx="2960522" cy="4769855"/>
          </a:xfrm>
          <a:prstGeom prst="rect">
            <a:avLst/>
          </a:prstGeom>
        </p:spPr>
        <p:txBody>
          <a:bodyPr lIns="91440" tIns="182880"/>
          <a:lstStyle>
            <a:lvl1pPr marL="0" indent="0" algn="l" defTabSz="457200" rtl="0" eaLnBrk="1" latinLnBrk="0" hangingPunct="1">
              <a:spcBef>
                <a:spcPts val="0"/>
              </a:spcBef>
              <a:spcAft>
                <a:spcPts val="600"/>
              </a:spcAft>
              <a:buClr>
                <a:schemeClr val="tx1"/>
              </a:buClr>
              <a:buFont typeface="Arial" panose="020B0604020202020204" pitchFamily="34" charset="0"/>
              <a:buNone/>
              <a:defRPr lang="en-US" sz="1600" kern="1200" dirty="0" smtClean="0">
                <a:solidFill>
                  <a:schemeClr val="tx1"/>
                </a:solidFill>
                <a:latin typeface="+mn-lt"/>
                <a:ea typeface="+mn-ea"/>
                <a:cs typeface="+mn-cs"/>
              </a:defRPr>
            </a:lvl1pPr>
            <a:lvl2pPr marL="182880" indent="-182880" algn="l" defTabSz="457200" rtl="0" eaLnBrk="1" latinLnBrk="0" hangingPunct="1">
              <a:spcBef>
                <a:spcPts val="0"/>
              </a:spcBef>
              <a:spcAft>
                <a:spcPts val="300"/>
              </a:spcAft>
              <a:buClr>
                <a:schemeClr val="tx1"/>
              </a:buClr>
              <a:buFont typeface="Arial" panose="020B0604020202020204" pitchFamily="34" charset="0"/>
              <a:buChar char="•"/>
              <a:defRPr lang="en-US" sz="1600" kern="1200" dirty="0" smtClean="0">
                <a:solidFill>
                  <a:schemeClr val="accent6">
                    <a:lumMod val="75000"/>
                  </a:schemeClr>
                </a:solidFill>
                <a:latin typeface="+mn-lt"/>
                <a:ea typeface="+mn-ea"/>
                <a:cs typeface="+mn-cs"/>
              </a:defRPr>
            </a:lvl2pPr>
            <a:lvl3pPr marL="0" indent="0" algn="l" defTabSz="457200" rtl="0" eaLnBrk="1" latinLnBrk="0" hangingPunct="1">
              <a:spcBef>
                <a:spcPts val="0"/>
              </a:spcBef>
              <a:spcAft>
                <a:spcPts val="600"/>
              </a:spcAft>
              <a:buClr>
                <a:schemeClr val="tx1"/>
              </a:buClr>
              <a:buFont typeface="Arial" panose="020B0604020202020204" pitchFamily="34" charset="0"/>
              <a:buNone/>
              <a:defRPr lang="en-US" sz="1600" kern="1200" dirty="0" smtClean="0">
                <a:solidFill>
                  <a:schemeClr val="tx1"/>
                </a:solidFill>
                <a:latin typeface="+mn-lt"/>
                <a:ea typeface="+mn-ea"/>
                <a:cs typeface="+mn-cs"/>
              </a:defRPr>
            </a:lvl3pPr>
            <a:lvl4pPr marL="228600" indent="-228600" algn="l" defTabSz="457200" rtl="0" eaLnBrk="1" latinLnBrk="0" hangingPunct="1">
              <a:spcAft>
                <a:spcPts val="600"/>
              </a:spcAft>
              <a:buClr>
                <a:srgbClr val="98002E"/>
              </a:buClr>
              <a:buFont typeface="Wingdings 3" panose="05040102010807070707" pitchFamily="18" charset="2"/>
              <a:buChar char="}"/>
              <a:defRPr lang="en-US" sz="2000" kern="1200" dirty="0" smtClean="0">
                <a:solidFill>
                  <a:srgbClr val="59585B"/>
                </a:solidFill>
                <a:latin typeface="+mn-lt"/>
                <a:ea typeface="+mn-ea"/>
                <a:cs typeface="+mn-cs"/>
              </a:defRPr>
            </a:lvl4pPr>
            <a:lvl5pPr marL="228600" indent="-228600" algn="l" defTabSz="457200" rtl="0" eaLnBrk="1" latinLnBrk="0" hangingPunct="1">
              <a:spcAft>
                <a:spcPts val="600"/>
              </a:spcAft>
              <a:buClr>
                <a:srgbClr val="98002E"/>
              </a:buClr>
              <a:buFont typeface="Wingdings 3" panose="05040102010807070707" pitchFamily="18" charset="2"/>
              <a:buChar char="}"/>
              <a:defRPr lang="en-US" sz="2000" kern="1200" dirty="0">
                <a:solidFill>
                  <a:srgbClr val="59585B"/>
                </a:solidFill>
                <a:latin typeface="+mn-lt"/>
                <a:ea typeface="+mn-ea"/>
                <a:cs typeface="+mn-cs"/>
              </a:defRPr>
            </a:lvl5pPr>
          </a:lstStyle>
          <a:p>
            <a:pPr lvl="0"/>
            <a:r>
              <a:rPr lang="en-US" dirty="0" smtClean="0"/>
              <a:t>Click to edit Master text styles</a:t>
            </a:r>
          </a:p>
          <a:p>
            <a:pPr lvl="2"/>
            <a:r>
              <a:rPr lang="en-US" dirty="0" smtClean="0"/>
              <a:t>Second level</a:t>
            </a:r>
          </a:p>
          <a:p>
            <a:pPr lvl="2"/>
            <a:r>
              <a:rPr lang="en-US" dirty="0" smtClean="0"/>
              <a:t>Third level</a:t>
            </a:r>
            <a:endParaRPr lang="en-US" dirty="0"/>
          </a:p>
        </p:txBody>
      </p:sp>
      <p:sp>
        <p:nvSpPr>
          <p:cNvPr id="3" name="Title 1"/>
          <p:cNvSpPr>
            <a:spLocks noGrp="1"/>
          </p:cNvSpPr>
          <p:nvPr>
            <p:ph type="title"/>
          </p:nvPr>
        </p:nvSpPr>
        <p:spPr>
          <a:xfrm>
            <a:off x="1235597" y="45800"/>
            <a:ext cx="7573761" cy="663599"/>
          </a:xfrm>
          <a:prstGeom prst="rect">
            <a:avLst/>
          </a:prstGeom>
        </p:spPr>
        <p:txBody>
          <a:bodyPr vert="horz"/>
          <a:lstStyle>
            <a:lvl1pPr algn="l">
              <a:defRPr sz="2800" b="0">
                <a:solidFill>
                  <a:srgbClr val="98002E"/>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1226364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par>
                          <p:cTn id="12" fill="hold">
                            <p:stCondLst>
                              <p:cond delay="1000"/>
                            </p:stCondLst>
                            <p:childTnLst>
                              <p:par>
                                <p:cTn id="13" presetID="10" presetClass="entr" presetSubtype="0" fill="hold" grpId="0" nodeType="afterEffect">
                                  <p:stCondLst>
                                    <p:cond delay="500"/>
                                  </p:stCondLst>
                                  <p:childTnLst>
                                    <p:set>
                                      <p:cBhvr>
                                        <p:cTn id="14" dur="1" fill="hold">
                                          <p:stCondLst>
                                            <p:cond delay="0"/>
                                          </p:stCondLst>
                                        </p:cTn>
                                        <p:tgtEl>
                                          <p:spTgt spid="25">
                                            <p:txEl>
                                              <p:pRg st="0" end="0"/>
                                            </p:txEl>
                                          </p:spTgt>
                                        </p:tgtEl>
                                        <p:attrNameLst>
                                          <p:attrName>style.visibility</p:attrName>
                                        </p:attrNameLst>
                                      </p:cBhvr>
                                      <p:to>
                                        <p:strVal val="visible"/>
                                      </p:to>
                                    </p:set>
                                    <p:animEffect transition="in" filter="fade">
                                      <p:cBhvr>
                                        <p:cTn id="15" dur="500"/>
                                        <p:tgtEl>
                                          <p:spTgt spid="25">
                                            <p:txEl>
                                              <p:pRg st="0" end="0"/>
                                            </p:txEl>
                                          </p:spTgt>
                                        </p:tgtEl>
                                      </p:cBhvr>
                                    </p:animEffect>
                                  </p:childTnLst>
                                </p:cTn>
                              </p:par>
                              <p:par>
                                <p:cTn id="16" presetID="10" presetClass="entr" presetSubtype="0" fill="hold" grpId="0" nodeType="withEffect">
                                  <p:stCondLst>
                                    <p:cond delay="500"/>
                                  </p:stCondLst>
                                  <p:childTnLst>
                                    <p:set>
                                      <p:cBhvr>
                                        <p:cTn id="17" dur="1" fill="hold">
                                          <p:stCondLst>
                                            <p:cond delay="0"/>
                                          </p:stCondLst>
                                        </p:cTn>
                                        <p:tgtEl>
                                          <p:spTgt spid="25">
                                            <p:txEl>
                                              <p:pRg st="1" end="1"/>
                                            </p:txEl>
                                          </p:spTgt>
                                        </p:tgtEl>
                                        <p:attrNameLst>
                                          <p:attrName>style.visibility</p:attrName>
                                        </p:attrNameLst>
                                      </p:cBhvr>
                                      <p:to>
                                        <p:strVal val="visible"/>
                                      </p:to>
                                    </p:set>
                                    <p:animEffect transition="in" filter="fade">
                                      <p:cBhvr>
                                        <p:cTn id="18" dur="500"/>
                                        <p:tgtEl>
                                          <p:spTgt spid="25">
                                            <p:txEl>
                                              <p:pRg st="1" end="1"/>
                                            </p:txEl>
                                          </p:spTgt>
                                        </p:tgtEl>
                                      </p:cBhvr>
                                    </p:animEffect>
                                  </p:childTnLst>
                                </p:cTn>
                              </p:par>
                              <p:par>
                                <p:cTn id="19" presetID="10" presetClass="entr" presetSubtype="0" fill="hold" grpId="0" nodeType="withEffect">
                                  <p:stCondLst>
                                    <p:cond delay="500"/>
                                  </p:stCondLst>
                                  <p:childTnLst>
                                    <p:set>
                                      <p:cBhvr>
                                        <p:cTn id="20" dur="1" fill="hold">
                                          <p:stCondLst>
                                            <p:cond delay="0"/>
                                          </p:stCondLst>
                                        </p:cTn>
                                        <p:tgtEl>
                                          <p:spTgt spid="25">
                                            <p:txEl>
                                              <p:pRg st="2" end="2"/>
                                            </p:txEl>
                                          </p:spTgt>
                                        </p:tgtEl>
                                        <p:attrNameLst>
                                          <p:attrName>style.visibility</p:attrName>
                                        </p:attrNameLst>
                                      </p:cBhvr>
                                      <p:to>
                                        <p:strVal val="visible"/>
                                      </p:to>
                                    </p:set>
                                    <p:animEffect transition="in" filter="fade">
                                      <p:cBhvr>
                                        <p:cTn id="21" dur="500"/>
                                        <p:tgtEl>
                                          <p:spTgt spid="25">
                                            <p:txEl>
                                              <p:pRg st="2" end="2"/>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1">
                                            <p:txEl>
                                              <p:pRg st="0" end="0"/>
                                            </p:txEl>
                                          </p:spTgt>
                                        </p:tgtEl>
                                        <p:attrNameLst>
                                          <p:attrName>style.visibility</p:attrName>
                                        </p:attrNameLst>
                                      </p:cBhvr>
                                      <p:to>
                                        <p:strVal val="visible"/>
                                      </p:to>
                                    </p:set>
                                    <p:animEffect transition="in" filter="fade">
                                      <p:cBhvr>
                                        <p:cTn id="24" dur="500"/>
                                        <p:tgtEl>
                                          <p:spTgt spid="21">
                                            <p:txEl>
                                              <p:pRg st="0" end="0"/>
                                            </p:txEl>
                                          </p:spTgt>
                                        </p:tgtEl>
                                      </p:cBhvr>
                                    </p:animEffect>
                                  </p:childTnLst>
                                </p:cTn>
                              </p:par>
                            </p:childTnLst>
                          </p:cTn>
                        </p:par>
                        <p:par>
                          <p:cTn id="25" fill="hold">
                            <p:stCondLst>
                              <p:cond delay="2000"/>
                            </p:stCondLst>
                            <p:childTnLst>
                              <p:par>
                                <p:cTn id="26" presetID="10"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500"/>
                                        <p:tgtEl>
                                          <p:spTgt spid="10"/>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500"/>
                                        <p:tgtEl>
                                          <p:spTgt spid="11"/>
                                        </p:tgtEl>
                                      </p:cBhvr>
                                    </p:animEffect>
                                  </p:childTnLst>
                                </p:cTn>
                              </p:par>
                            </p:childTnLst>
                          </p:cTn>
                        </p:par>
                        <p:par>
                          <p:cTn id="32" fill="hold">
                            <p:stCondLst>
                              <p:cond delay="2500"/>
                            </p:stCondLst>
                            <p:childTnLst>
                              <p:par>
                                <p:cTn id="33" presetID="10" presetClass="entr" presetSubtype="0" fill="hold" grpId="0" nodeType="afterEffect">
                                  <p:stCondLst>
                                    <p:cond delay="0"/>
                                  </p:stCondLst>
                                  <p:childTnLst>
                                    <p:set>
                                      <p:cBhvr>
                                        <p:cTn id="34" dur="1" fill="hold">
                                          <p:stCondLst>
                                            <p:cond delay="0"/>
                                          </p:stCondLst>
                                        </p:cTn>
                                        <p:tgtEl>
                                          <p:spTgt spid="4">
                                            <p:txEl>
                                              <p:pRg st="0" end="0"/>
                                            </p:txEl>
                                          </p:spTgt>
                                        </p:tgtEl>
                                        <p:attrNameLst>
                                          <p:attrName>style.visibility</p:attrName>
                                        </p:attrNameLst>
                                      </p:cBhvr>
                                      <p:to>
                                        <p:strVal val="visible"/>
                                      </p:to>
                                    </p:set>
                                    <p:animEffect transition="in" filter="fade">
                                      <p:cBhvr>
                                        <p:cTn id="35" dur="500"/>
                                        <p:tgtEl>
                                          <p:spTgt spid="4">
                                            <p:txEl>
                                              <p:pRg st="0" end="0"/>
                                            </p:txEl>
                                          </p:spTgt>
                                        </p:tgtEl>
                                      </p:cBhvr>
                                    </p:animEffect>
                                  </p:childTnLst>
                                </p:cTn>
                              </p:par>
                            </p:childTnLst>
                          </p:cTn>
                        </p:par>
                        <p:par>
                          <p:cTn id="36" fill="hold">
                            <p:stCondLst>
                              <p:cond delay="3000"/>
                            </p:stCondLst>
                            <p:childTnLst>
                              <p:par>
                                <p:cTn id="37" presetID="10" presetClass="entr" presetSubtype="0" fill="hold" grpId="0" nodeType="afterEffect">
                                  <p:stCondLst>
                                    <p:cond delay="0"/>
                                  </p:stCondLst>
                                  <p:childTnLst>
                                    <p:set>
                                      <p:cBhvr>
                                        <p:cTn id="38" dur="1" fill="hold">
                                          <p:stCondLst>
                                            <p:cond delay="0"/>
                                          </p:stCondLst>
                                        </p:cTn>
                                        <p:tgtEl>
                                          <p:spTgt spid="17">
                                            <p:txEl>
                                              <p:pRg st="0" end="0"/>
                                            </p:txEl>
                                          </p:spTgt>
                                        </p:tgtEl>
                                        <p:attrNameLst>
                                          <p:attrName>style.visibility</p:attrName>
                                        </p:attrNameLst>
                                      </p:cBhvr>
                                      <p:to>
                                        <p:strVal val="visible"/>
                                      </p:to>
                                    </p:set>
                                    <p:animEffect transition="in" filter="fade">
                                      <p:cBhvr>
                                        <p:cTn id="39" dur="500"/>
                                        <p:tgtEl>
                                          <p:spTgt spid="17">
                                            <p:txEl>
                                              <p:pRg st="0" end="0"/>
                                            </p:txEl>
                                          </p:spTgt>
                                        </p:tgtEl>
                                      </p:cBhvr>
                                    </p:animEffect>
                                  </p:childTnLst>
                                </p:cTn>
                              </p:par>
                            </p:childTnLst>
                          </p:cTn>
                        </p:par>
                        <p:par>
                          <p:cTn id="40" fill="hold">
                            <p:stCondLst>
                              <p:cond delay="3500"/>
                            </p:stCondLst>
                            <p:childTnLst>
                              <p:par>
                                <p:cTn id="41" presetID="10" presetClass="entr" presetSubtype="0" fill="hold" grpId="0" nodeType="afterEffect">
                                  <p:stCondLst>
                                    <p:cond delay="0"/>
                                  </p:stCondLst>
                                  <p:childTnLst>
                                    <p:set>
                                      <p:cBhvr>
                                        <p:cTn id="42" dur="1" fill="hold">
                                          <p:stCondLst>
                                            <p:cond delay="0"/>
                                          </p:stCondLst>
                                        </p:cTn>
                                        <p:tgtEl>
                                          <p:spTgt spid="17">
                                            <p:txEl>
                                              <p:pRg st="1" end="1"/>
                                            </p:txEl>
                                          </p:spTgt>
                                        </p:tgtEl>
                                        <p:attrNameLst>
                                          <p:attrName>style.visibility</p:attrName>
                                        </p:attrNameLst>
                                      </p:cBhvr>
                                      <p:to>
                                        <p:strVal val="visible"/>
                                      </p:to>
                                    </p:set>
                                    <p:animEffect transition="in" filter="fade">
                                      <p:cBhvr>
                                        <p:cTn id="43" dur="500"/>
                                        <p:tgtEl>
                                          <p:spTgt spid="17">
                                            <p:txEl>
                                              <p:pRg st="1" end="1"/>
                                            </p:txEl>
                                          </p:spTgt>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17">
                                            <p:txEl>
                                              <p:pRg st="2" end="2"/>
                                            </p:txEl>
                                          </p:spTgt>
                                        </p:tgtEl>
                                        <p:attrNameLst>
                                          <p:attrName>style.visibility</p:attrName>
                                        </p:attrNameLst>
                                      </p:cBhvr>
                                      <p:to>
                                        <p:strVal val="visible"/>
                                      </p:to>
                                    </p:set>
                                    <p:animEffect transition="in" filter="fade">
                                      <p:cBhvr>
                                        <p:cTn id="47" dur="500"/>
                                        <p:tgtEl>
                                          <p:spTgt spid="17">
                                            <p:txEl>
                                              <p:pRg st="2" end="2"/>
                                            </p:txEl>
                                          </p:spTgt>
                                        </p:tgtEl>
                                      </p:cBhvr>
                                    </p:animEffect>
                                  </p:childTnLst>
                                </p:cTn>
                              </p:par>
                            </p:childTnLst>
                          </p:cTn>
                        </p:par>
                        <p:par>
                          <p:cTn id="48" fill="hold">
                            <p:stCondLst>
                              <p:cond delay="4500"/>
                            </p:stCondLst>
                            <p:childTnLst>
                              <p:par>
                                <p:cTn id="49" presetID="10" presetClass="entr" presetSubtype="0" fill="hold" grpId="0" nodeType="afterEffect">
                                  <p:stCondLst>
                                    <p:cond delay="0"/>
                                  </p:stCondLst>
                                  <p:childTnLst>
                                    <p:set>
                                      <p:cBhvr>
                                        <p:cTn id="50" dur="1" fill="hold">
                                          <p:stCondLst>
                                            <p:cond delay="0"/>
                                          </p:stCondLst>
                                        </p:cTn>
                                        <p:tgtEl>
                                          <p:spTgt spid="17">
                                            <p:txEl>
                                              <p:pRg st="3" end="3"/>
                                            </p:txEl>
                                          </p:spTgt>
                                        </p:tgtEl>
                                        <p:attrNameLst>
                                          <p:attrName>style.visibility</p:attrName>
                                        </p:attrNameLst>
                                      </p:cBhvr>
                                      <p:to>
                                        <p:strVal val="visible"/>
                                      </p:to>
                                    </p:set>
                                    <p:animEffect transition="in" filter="fade">
                                      <p:cBhvr>
                                        <p:cTn id="51" dur="500"/>
                                        <p:tgtEl>
                                          <p:spTgt spid="17">
                                            <p:txEl>
                                              <p:pRg st="3" end="3"/>
                                            </p:txEl>
                                          </p:spTgt>
                                        </p:tgtEl>
                                      </p:cBhvr>
                                    </p:animEffect>
                                  </p:childTnLst>
                                </p:cTn>
                              </p:par>
                            </p:childTnLst>
                          </p:cTn>
                        </p:par>
                        <p:par>
                          <p:cTn id="52" fill="hold">
                            <p:stCondLst>
                              <p:cond delay="5000"/>
                            </p:stCondLst>
                            <p:childTnLst>
                              <p:par>
                                <p:cTn id="53" presetID="10" presetClass="entr" presetSubtype="0" fill="hold" grpId="0" nodeType="afterEffect">
                                  <p:stCondLst>
                                    <p:cond delay="0"/>
                                  </p:stCondLst>
                                  <p:childTnLst>
                                    <p:set>
                                      <p:cBhvr>
                                        <p:cTn id="54" dur="1" fill="hold">
                                          <p:stCondLst>
                                            <p:cond delay="0"/>
                                          </p:stCondLst>
                                        </p:cTn>
                                        <p:tgtEl>
                                          <p:spTgt spid="17">
                                            <p:txEl>
                                              <p:pRg st="4" end="4"/>
                                            </p:txEl>
                                          </p:spTgt>
                                        </p:tgtEl>
                                        <p:attrNameLst>
                                          <p:attrName>style.visibility</p:attrName>
                                        </p:attrNameLst>
                                      </p:cBhvr>
                                      <p:to>
                                        <p:strVal val="visible"/>
                                      </p:to>
                                    </p:set>
                                    <p:animEffect transition="in" filter="fade">
                                      <p:cBhvr>
                                        <p:cTn id="55" dur="500"/>
                                        <p:tgtEl>
                                          <p:spTgt spid="17">
                                            <p:txEl>
                                              <p:pRg st="4" end="4"/>
                                            </p:txEl>
                                          </p:spTgt>
                                        </p:tgtEl>
                                      </p:cBhvr>
                                    </p:animEffect>
                                  </p:childTnLst>
                                </p:cTn>
                              </p:par>
                            </p:childTnLst>
                          </p:cTn>
                        </p:par>
                        <p:par>
                          <p:cTn id="56" fill="hold">
                            <p:stCondLst>
                              <p:cond delay="5500"/>
                            </p:stCondLst>
                            <p:childTnLst>
                              <p:par>
                                <p:cTn id="57" presetID="10" presetClass="entr" presetSubtype="0" fill="hold" grpId="0" nodeType="after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fade">
                                      <p:cBhvr>
                                        <p:cTn id="59" dur="500"/>
                                        <p:tgtEl>
                                          <p:spTgt spid="35"/>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fade">
                                      <p:cBhvr>
                                        <p:cTn id="62" dur="500"/>
                                        <p:tgtEl>
                                          <p:spTgt spid="36"/>
                                        </p:tgtEl>
                                      </p:cBhvr>
                                    </p:animEffect>
                                  </p:childTnLst>
                                </p:cTn>
                              </p:par>
                            </p:childTnLst>
                          </p:cTn>
                        </p:par>
                        <p:par>
                          <p:cTn id="63" fill="hold">
                            <p:stCondLst>
                              <p:cond delay="6000"/>
                            </p:stCondLst>
                            <p:childTnLst>
                              <p:par>
                                <p:cTn id="64" presetID="10" presetClass="entr" presetSubtype="0" fill="hold" grpId="0" nodeType="afterEffect">
                                  <p:stCondLst>
                                    <p:cond delay="0"/>
                                  </p:stCondLst>
                                  <p:childTnLst>
                                    <p:set>
                                      <p:cBhvr>
                                        <p:cTn id="65" dur="1" fill="hold">
                                          <p:stCondLst>
                                            <p:cond delay="0"/>
                                          </p:stCondLst>
                                        </p:cTn>
                                        <p:tgtEl>
                                          <p:spTgt spid="19">
                                            <p:txEl>
                                              <p:pRg st="0" end="0"/>
                                            </p:txEl>
                                          </p:spTgt>
                                        </p:tgtEl>
                                        <p:attrNameLst>
                                          <p:attrName>style.visibility</p:attrName>
                                        </p:attrNameLst>
                                      </p:cBhvr>
                                      <p:to>
                                        <p:strVal val="visible"/>
                                      </p:to>
                                    </p:set>
                                    <p:animEffect transition="in" filter="fade">
                                      <p:cBhvr>
                                        <p:cTn id="66" dur="500"/>
                                        <p:tgtEl>
                                          <p:spTgt spid="19">
                                            <p:txEl>
                                              <p:pRg st="0" end="0"/>
                                            </p:txEl>
                                          </p:spTgt>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39">
                                            <p:txEl>
                                              <p:pRg st="0" end="0"/>
                                            </p:txEl>
                                          </p:spTgt>
                                        </p:tgtEl>
                                        <p:attrNameLst>
                                          <p:attrName>style.visibility</p:attrName>
                                        </p:attrNameLst>
                                      </p:cBhvr>
                                      <p:to>
                                        <p:strVal val="visible"/>
                                      </p:to>
                                    </p:set>
                                    <p:animEffect transition="in" filter="fade">
                                      <p:cBhvr>
                                        <p:cTn id="70" dur="500"/>
                                        <p:tgtEl>
                                          <p:spTgt spid="39">
                                            <p:txEl>
                                              <p:pRg st="0" end="0"/>
                                            </p:txEl>
                                          </p:spTgt>
                                        </p:tgtEl>
                                      </p:cBhvr>
                                    </p:animEffect>
                                  </p:childTnLst>
                                </p:cTn>
                              </p:par>
                            </p:childTnLst>
                          </p:cTn>
                        </p:par>
                        <p:par>
                          <p:cTn id="71" fill="hold">
                            <p:stCondLst>
                              <p:cond delay="7000"/>
                            </p:stCondLst>
                            <p:childTnLst>
                              <p:par>
                                <p:cTn id="72" presetID="10" presetClass="entr" presetSubtype="0" fill="hold" grpId="0" nodeType="afterEffect">
                                  <p:stCondLst>
                                    <p:cond delay="0"/>
                                  </p:stCondLst>
                                  <p:childTnLst>
                                    <p:set>
                                      <p:cBhvr>
                                        <p:cTn id="73" dur="1" fill="hold">
                                          <p:stCondLst>
                                            <p:cond delay="0"/>
                                          </p:stCondLst>
                                        </p:cTn>
                                        <p:tgtEl>
                                          <p:spTgt spid="39">
                                            <p:txEl>
                                              <p:pRg st="1" end="1"/>
                                            </p:txEl>
                                          </p:spTgt>
                                        </p:tgtEl>
                                        <p:attrNameLst>
                                          <p:attrName>style.visibility</p:attrName>
                                        </p:attrNameLst>
                                      </p:cBhvr>
                                      <p:to>
                                        <p:strVal val="visible"/>
                                      </p:to>
                                    </p:set>
                                    <p:animEffect transition="in" filter="fade">
                                      <p:cBhvr>
                                        <p:cTn id="74" dur="500"/>
                                        <p:tgtEl>
                                          <p:spTgt spid="39">
                                            <p:txEl>
                                              <p:pRg st="1" end="1"/>
                                            </p:txEl>
                                          </p:spTgt>
                                        </p:tgtEl>
                                      </p:cBhvr>
                                    </p:animEffect>
                                  </p:childTnLst>
                                </p:cTn>
                              </p:par>
                            </p:childTnLst>
                          </p:cTn>
                        </p:par>
                        <p:par>
                          <p:cTn id="75" fill="hold">
                            <p:stCondLst>
                              <p:cond delay="7500"/>
                            </p:stCondLst>
                            <p:childTnLst>
                              <p:par>
                                <p:cTn id="76" presetID="10" presetClass="entr" presetSubtype="0" fill="hold" grpId="0" nodeType="afterEffect">
                                  <p:stCondLst>
                                    <p:cond delay="0"/>
                                  </p:stCondLst>
                                  <p:childTnLst>
                                    <p:set>
                                      <p:cBhvr>
                                        <p:cTn id="77" dur="1" fill="hold">
                                          <p:stCondLst>
                                            <p:cond delay="0"/>
                                          </p:stCondLst>
                                        </p:cTn>
                                        <p:tgtEl>
                                          <p:spTgt spid="39">
                                            <p:txEl>
                                              <p:pRg st="2" end="2"/>
                                            </p:txEl>
                                          </p:spTgt>
                                        </p:tgtEl>
                                        <p:attrNameLst>
                                          <p:attrName>style.visibility</p:attrName>
                                        </p:attrNameLst>
                                      </p:cBhvr>
                                      <p:to>
                                        <p:strVal val="visible"/>
                                      </p:to>
                                    </p:set>
                                    <p:animEffect transition="in" filter="fade">
                                      <p:cBhvr>
                                        <p:cTn id="78" dur="500"/>
                                        <p:tgtEl>
                                          <p:spTgt spid="39">
                                            <p:txEl>
                                              <p:pRg st="2" end="2"/>
                                            </p:txEl>
                                          </p:spTgt>
                                        </p:tgtEl>
                                      </p:cBhvr>
                                    </p:animEffect>
                                  </p:childTnLst>
                                </p:cTn>
                              </p:par>
                            </p:childTnLst>
                          </p:cTn>
                        </p:par>
                        <p:par>
                          <p:cTn id="79" fill="hold">
                            <p:stCondLst>
                              <p:cond delay="8000"/>
                            </p:stCondLst>
                            <p:childTnLst>
                              <p:par>
                                <p:cTn id="80" presetID="10" presetClass="entr" presetSubtype="0" fill="hold" grpId="0" nodeType="afterEffect">
                                  <p:stCondLst>
                                    <p:cond delay="0"/>
                                  </p:stCondLst>
                                  <p:childTnLst>
                                    <p:set>
                                      <p:cBhvr>
                                        <p:cTn id="81" dur="1" fill="hold">
                                          <p:stCondLst>
                                            <p:cond delay="0"/>
                                          </p:stCondLst>
                                        </p:cTn>
                                        <p:tgtEl>
                                          <p:spTgt spid="39">
                                            <p:txEl>
                                              <p:pRg st="3" end="3"/>
                                            </p:txEl>
                                          </p:spTgt>
                                        </p:tgtEl>
                                        <p:attrNameLst>
                                          <p:attrName>style.visibility</p:attrName>
                                        </p:attrNameLst>
                                      </p:cBhvr>
                                      <p:to>
                                        <p:strVal val="visible"/>
                                      </p:to>
                                    </p:set>
                                    <p:animEffect transition="in" filter="fade">
                                      <p:cBhvr>
                                        <p:cTn id="82" dur="500"/>
                                        <p:tgtEl>
                                          <p:spTgt spid="39">
                                            <p:txEl>
                                              <p:pRg st="3" end="3"/>
                                            </p:txEl>
                                          </p:spTgt>
                                        </p:tgtEl>
                                      </p:cBhvr>
                                    </p:animEffect>
                                  </p:childTnLst>
                                </p:cTn>
                              </p:par>
                            </p:childTnLst>
                          </p:cTn>
                        </p:par>
                        <p:par>
                          <p:cTn id="83" fill="hold">
                            <p:stCondLst>
                              <p:cond delay="8500"/>
                            </p:stCondLst>
                            <p:childTnLst>
                              <p:par>
                                <p:cTn id="84" presetID="10" presetClass="entr" presetSubtype="0" fill="hold" grpId="0" nodeType="afterEffect">
                                  <p:stCondLst>
                                    <p:cond delay="0"/>
                                  </p:stCondLst>
                                  <p:childTnLst>
                                    <p:set>
                                      <p:cBhvr>
                                        <p:cTn id="85" dur="1" fill="hold">
                                          <p:stCondLst>
                                            <p:cond delay="0"/>
                                          </p:stCondLst>
                                        </p:cTn>
                                        <p:tgtEl>
                                          <p:spTgt spid="39">
                                            <p:txEl>
                                              <p:pRg st="4" end="4"/>
                                            </p:txEl>
                                          </p:spTgt>
                                        </p:tgtEl>
                                        <p:attrNameLst>
                                          <p:attrName>style.visibility</p:attrName>
                                        </p:attrNameLst>
                                      </p:cBhvr>
                                      <p:to>
                                        <p:strVal val="visible"/>
                                      </p:to>
                                    </p:set>
                                    <p:animEffect transition="in" filter="fade">
                                      <p:cBhvr>
                                        <p:cTn id="86" dur="500"/>
                                        <p:tgtEl>
                                          <p:spTgt spid="3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9" grpId="0" build="p">
        <p:tmplLst>
          <p:tmpl lvl="1">
            <p:tnLst>
              <p:par>
                <p:cTn presetID="10" presetClass="entr" presetSubtype="0" fill="hold" nodeType="afterEffect">
                  <p:stCondLst>
                    <p:cond delay="0"/>
                  </p:st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19" grpId="0" build="p">
        <p:tmplLst>
          <p:tmpl lvl="1">
            <p:tnLst>
              <p:par>
                <p:cTn presetID="10" presetClass="entr" presetSubtype="0" fill="hold" nodeType="after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fade">
                      <p:cBhvr>
                        <p:cTn dur="500"/>
                        <p:tgtEl>
                          <p:spTgt spid="19"/>
                        </p:tgtEl>
                      </p:cBhvr>
                    </p:animEffect>
                  </p:childTnLst>
                </p:cTn>
              </p:par>
            </p:tnLst>
          </p:tmpl>
        </p:tmplLst>
      </p:bldP>
      <p:bldP spid="10" grpId="0" animBg="1"/>
      <p:bldP spid="17" grpId="0" build="p">
        <p:tmplLst>
          <p:tmpl lvl="1">
            <p:tnLst>
              <p:par>
                <p:cTn presetID="10" presetClass="entr" presetSubtype="0" fill="hold" nodeType="afterEffect">
                  <p:stCondLst>
                    <p:cond delay="0"/>
                  </p:stCondLst>
                  <p:childTnLst>
                    <p:set>
                      <p:cBhvr>
                        <p:cTn dur="1" fill="hold">
                          <p:stCondLst>
                            <p:cond delay="0"/>
                          </p:stCondLst>
                        </p:cTn>
                        <p:tgtEl>
                          <p:spTgt spid="17"/>
                        </p:tgtEl>
                        <p:attrNameLst>
                          <p:attrName>style.visibility</p:attrName>
                        </p:attrNameLst>
                      </p:cBhvr>
                      <p:to>
                        <p:strVal val="visible"/>
                      </p:to>
                    </p:set>
                    <p:animEffect transition="in" filter="fade">
                      <p:cBhvr>
                        <p:cTn dur="500"/>
                        <p:tgtEl>
                          <p:spTgt spid="17"/>
                        </p:tgtEl>
                      </p:cBhvr>
                    </p:animEffect>
                  </p:childTnLst>
                </p:cTn>
              </p:par>
            </p:tnLst>
          </p:tmpl>
        </p:tmplLst>
      </p:bldP>
      <p:bldP spid="11" grpId="0" animBg="1"/>
      <p:bldP spid="4" grpId="0" build="p">
        <p:tmplLst>
          <p:tmpl lvl="1">
            <p:tnLst>
              <p:par>
                <p:cTn presetID="10" presetClass="entr" presetSubtype="0" fill="hold" nodeType="after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500"/>
                        <p:tgtEl>
                          <p:spTgt spid="4"/>
                        </p:tgtEl>
                      </p:cBhvr>
                    </p:animEffect>
                  </p:childTnLst>
                </p:cTn>
              </p:par>
            </p:tnLst>
          </p:tmpl>
        </p:tmplLst>
      </p:bldP>
      <p:bldP spid="16" grpId="0" animBg="1"/>
      <p:bldP spid="7" grpId="0" animBg="1"/>
      <p:bldP spid="21" grpId="0" build="p">
        <p:tmplLst>
          <p:tmpl lvl="1">
            <p:tnLst>
              <p:par>
                <p:cTn presetID="10" presetClass="entr" presetSubtype="0" fill="hold" nodeType="withEffect">
                  <p:stCondLst>
                    <p:cond delay="0"/>
                  </p:stCondLst>
                  <p:childTnLst>
                    <p:set>
                      <p:cBhvr>
                        <p:cTn dur="1" fill="hold">
                          <p:stCondLst>
                            <p:cond delay="0"/>
                          </p:stCondLst>
                        </p:cTn>
                        <p:tgtEl>
                          <p:spTgt spid="21"/>
                        </p:tgtEl>
                        <p:attrNameLst>
                          <p:attrName>style.visibility</p:attrName>
                        </p:attrNameLst>
                      </p:cBhvr>
                      <p:to>
                        <p:strVal val="visible"/>
                      </p:to>
                    </p:set>
                    <p:animEffect transition="in" filter="fade">
                      <p:cBhvr>
                        <p:cTn dur="500"/>
                        <p:tgtEl>
                          <p:spTgt spid="21"/>
                        </p:tgtEl>
                      </p:cBhvr>
                    </p:animEffect>
                  </p:childTnLst>
                </p:cTn>
              </p:par>
            </p:tnLst>
          </p:tmpl>
        </p:tmplLst>
      </p:bldP>
      <p:bldP spid="25" grpId="0" build="p" advAuto="500">
        <p:tmplLst>
          <p:tmpl lvl="1">
            <p:tnLst>
              <p:par>
                <p:cTn presetID="10" presetClass="entr" presetSubtype="0" fill="hold" nodeType="afterEffect">
                  <p:stCondLst>
                    <p:cond delay="500"/>
                  </p:stCondLst>
                  <p:childTnLst>
                    <p:set>
                      <p:cBhvr>
                        <p:cTn dur="1" fill="hold">
                          <p:stCondLst>
                            <p:cond delay="0"/>
                          </p:stCondLst>
                        </p:cTn>
                        <p:tgtEl>
                          <p:spTgt spid="25"/>
                        </p:tgtEl>
                        <p:attrNameLst>
                          <p:attrName>style.visibility</p:attrName>
                        </p:attrNameLst>
                      </p:cBhvr>
                      <p:to>
                        <p:strVal val="visible"/>
                      </p:to>
                    </p:set>
                    <p:animEffect transition="in" filter="fade">
                      <p:cBhvr>
                        <p:cTn dur="500"/>
                        <p:tgtEl>
                          <p:spTgt spid="25"/>
                        </p:tgtEl>
                      </p:cBhvr>
                    </p:animEffect>
                  </p:childTnLst>
                </p:cTn>
              </p:par>
            </p:tnLst>
          </p:tmpl>
          <p:tmpl lvl="3">
            <p:tnLst>
              <p:par>
                <p:cTn presetID="10" presetClass="entr" presetSubtype="0" fill="hold" nodeType="withEffect">
                  <p:stCondLst>
                    <p:cond delay="500"/>
                  </p:stCondLst>
                  <p:childTnLst>
                    <p:set>
                      <p:cBhvr>
                        <p:cTn dur="1" fill="hold">
                          <p:stCondLst>
                            <p:cond delay="0"/>
                          </p:stCondLst>
                        </p:cTn>
                        <p:tgtEl>
                          <p:spTgt spid="25"/>
                        </p:tgtEl>
                        <p:attrNameLst>
                          <p:attrName>style.visibility</p:attrName>
                        </p:attrNameLst>
                      </p:cBhvr>
                      <p:to>
                        <p:strVal val="visible"/>
                      </p:to>
                    </p:set>
                    <p:animEffect transition="in" filter="fade">
                      <p:cBhvr>
                        <p:cTn dur="500"/>
                        <p:tgtEl>
                          <p:spTgt spid="25"/>
                        </p:tgtEl>
                      </p:cBhvr>
                    </p:animEffect>
                  </p:childTnLst>
                </p:cTn>
              </p:par>
            </p:tnLst>
          </p:tmpl>
        </p:tmplLst>
      </p:bldP>
    </p:bld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6_Revised Proof Point">
    <p:spTree>
      <p:nvGrpSpPr>
        <p:cNvPr id="1" name=""/>
        <p:cNvGrpSpPr/>
        <p:nvPr/>
      </p:nvGrpSpPr>
      <p:grpSpPr>
        <a:xfrm>
          <a:off x="0" y="0"/>
          <a:ext cx="0" cy="0"/>
          <a:chOff x="0" y="0"/>
          <a:chExt cx="0" cy="0"/>
        </a:xfrm>
      </p:grpSpPr>
      <p:sp>
        <p:nvSpPr>
          <p:cNvPr id="24" name="TextBox 23"/>
          <p:cNvSpPr txBox="1"/>
          <p:nvPr userDrawn="1"/>
        </p:nvSpPr>
        <p:spPr>
          <a:xfrm>
            <a:off x="88200" y="6424511"/>
            <a:ext cx="5998265" cy="400110"/>
          </a:xfrm>
          <a:prstGeom prst="rect">
            <a:avLst/>
          </a:prstGeom>
          <a:noFill/>
        </p:spPr>
        <p:txBody>
          <a:bodyPr wrap="square" rtlCol="0">
            <a:spAutoFit/>
          </a:bodyPr>
          <a:lstStyle/>
          <a:p>
            <a:pPr>
              <a:defRPr/>
            </a:pPr>
            <a:r>
              <a:rPr lang="en-US" sz="1000" cap="all" dirty="0" smtClean="0">
                <a:solidFill>
                  <a:srgbClr val="BFBFBF"/>
                </a:solidFill>
                <a:latin typeface="Open Sans Semibold"/>
              </a:rPr>
              <a:t>Confidential and Propriety to Owens &amp; Minor Distribution, Inc.</a:t>
            </a:r>
          </a:p>
          <a:p>
            <a:endParaRPr lang="en-US" sz="1000" dirty="0">
              <a:solidFill>
                <a:srgbClr val="FFFFFF">
                  <a:lumMod val="75000"/>
                </a:srgbClr>
              </a:solidFill>
              <a:latin typeface="Open Sans Semibold"/>
            </a:endParaRPr>
          </a:p>
        </p:txBody>
      </p:sp>
      <p:sp>
        <p:nvSpPr>
          <p:cNvPr id="30" name="TextBox 29"/>
          <p:cNvSpPr txBox="1"/>
          <p:nvPr userDrawn="1"/>
        </p:nvSpPr>
        <p:spPr>
          <a:xfrm>
            <a:off x="8369450" y="6470677"/>
            <a:ext cx="774549" cy="338554"/>
          </a:xfrm>
          <a:prstGeom prst="rect">
            <a:avLst/>
          </a:prstGeom>
          <a:noFill/>
        </p:spPr>
        <p:txBody>
          <a:bodyPr wrap="square" rtlCol="0">
            <a:spAutoFit/>
          </a:bodyPr>
          <a:lstStyle/>
          <a:p>
            <a:fld id="{3D84F2F9-315C-FD42-A941-A992AC045A1A}" type="slidenum">
              <a:rPr lang="en-US" sz="1600" smtClean="0">
                <a:solidFill>
                  <a:srgbClr val="FFFFFF"/>
                </a:solidFill>
                <a:latin typeface="Open Sans Semibold"/>
              </a:rPr>
              <a:pPr/>
              <a:t>‹#›</a:t>
            </a:fld>
            <a:endParaRPr lang="en-US" sz="1600" dirty="0">
              <a:solidFill>
                <a:srgbClr val="FFFFFF"/>
              </a:solidFill>
              <a:latin typeface="Open Sans Semibold"/>
            </a:endParaRPr>
          </a:p>
        </p:txBody>
      </p:sp>
      <p:sp>
        <p:nvSpPr>
          <p:cNvPr id="35" name="Rectangle 34"/>
          <p:cNvSpPr/>
          <p:nvPr userDrawn="1"/>
        </p:nvSpPr>
        <p:spPr>
          <a:xfrm>
            <a:off x="3510728" y="3823471"/>
            <a:ext cx="5298630" cy="2377440"/>
          </a:xfrm>
          <a:prstGeom prst="rect">
            <a:avLst/>
          </a:prstGeom>
          <a:solidFill>
            <a:schemeClr val="bg1">
              <a:lumMod val="85000"/>
              <a:alpha val="38000"/>
            </a:schemeClr>
          </a:solidFill>
          <a:ln w="9525"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sz="2400" dirty="0">
              <a:solidFill>
                <a:prstClr val="black"/>
              </a:solidFill>
              <a:latin typeface="Arial" charset="0"/>
              <a:ea typeface="ＭＳ Ｐゴシック" pitchFamily="-32" charset="-128"/>
            </a:endParaRPr>
          </a:p>
        </p:txBody>
      </p:sp>
      <p:sp>
        <p:nvSpPr>
          <p:cNvPr id="36" name="Rectangle 35"/>
          <p:cNvSpPr/>
          <p:nvPr userDrawn="1"/>
        </p:nvSpPr>
        <p:spPr>
          <a:xfrm>
            <a:off x="3510728" y="3812172"/>
            <a:ext cx="5298630" cy="332917"/>
          </a:xfrm>
          <a:prstGeom prst="rect">
            <a:avLst/>
          </a:prstGeom>
          <a:solidFill>
            <a:schemeClr val="accent3"/>
          </a:solidFill>
          <a:ln>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39" name="Text Placeholder 38"/>
          <p:cNvSpPr>
            <a:spLocks noGrp="1"/>
          </p:cNvSpPr>
          <p:nvPr>
            <p:ph type="body" sz="quarter" idx="17"/>
          </p:nvPr>
        </p:nvSpPr>
        <p:spPr>
          <a:xfrm>
            <a:off x="3509963" y="4144963"/>
            <a:ext cx="5299075" cy="2055812"/>
          </a:xfrm>
          <a:prstGeom prst="rect">
            <a:avLst/>
          </a:prstGeom>
        </p:spPr>
        <p:txBody>
          <a:bodyPr/>
          <a:lstStyle>
            <a:lvl1pPr marL="342900" indent="-342900">
              <a:defRPr lang="en-US" sz="1600" kern="1200" dirty="0" smtClean="0">
                <a:solidFill>
                  <a:schemeClr val="tx1"/>
                </a:solidFill>
                <a:latin typeface="+mn-lt"/>
                <a:ea typeface="+mn-ea"/>
                <a:cs typeface="+mn-cs"/>
              </a:defRPr>
            </a:lvl1pPr>
            <a:lvl2pPr marL="342900" indent="-342900">
              <a:defRPr/>
            </a:lvl2pPr>
            <a:lvl3pPr marL="342900" indent="-342900">
              <a:defRPr/>
            </a:lvl3pPr>
            <a:lvl4pPr marL="342900" indent="-342900">
              <a:defRPr/>
            </a:lvl4pPr>
            <a:lvl5pPr marL="342900" indent="-342900">
              <a:defRPr/>
            </a:lvl5pPr>
          </a:lstStyle>
          <a:p>
            <a:pPr marL="91440" lvl="0" indent="-91440" algn="l" defTabSz="457200" rtl="0" eaLnBrk="1" latinLnBrk="0" hangingPunct="1">
              <a:spcBef>
                <a:spcPts val="0"/>
              </a:spcBef>
              <a:spcAft>
                <a:spcPts val="300"/>
              </a:spcAft>
              <a:buClr>
                <a:schemeClr val="tx1"/>
              </a:buClr>
              <a:buFont typeface="Arial" panose="020B0604020202020204" pitchFamily="34" charset="0"/>
              <a:buChar char="•"/>
            </a:pPr>
            <a:r>
              <a:rPr lang="en-US" dirty="0" smtClean="0"/>
              <a:t>Click to edit Master text styles</a:t>
            </a:r>
          </a:p>
          <a:p>
            <a:pPr marL="91440" lvl="0" indent="-91440" algn="l" defTabSz="457200" rtl="0" eaLnBrk="1" latinLnBrk="0" hangingPunct="1">
              <a:spcBef>
                <a:spcPts val="0"/>
              </a:spcBef>
              <a:spcAft>
                <a:spcPts val="300"/>
              </a:spcAft>
              <a:buClr>
                <a:schemeClr val="tx1"/>
              </a:buClr>
              <a:buFont typeface="Arial" panose="020B0604020202020204" pitchFamily="34" charset="0"/>
              <a:buChar char="•"/>
            </a:pPr>
            <a:r>
              <a:rPr lang="en-US" dirty="0" smtClean="0"/>
              <a:t>Second level</a:t>
            </a:r>
          </a:p>
          <a:p>
            <a:pPr marL="91440" lvl="0" indent="-91440" algn="l" defTabSz="457200" rtl="0" eaLnBrk="1" latinLnBrk="0" hangingPunct="1">
              <a:spcBef>
                <a:spcPts val="0"/>
              </a:spcBef>
              <a:spcAft>
                <a:spcPts val="300"/>
              </a:spcAft>
              <a:buClr>
                <a:schemeClr val="tx1"/>
              </a:buClr>
              <a:buFont typeface="Arial" panose="020B0604020202020204" pitchFamily="34" charset="0"/>
              <a:buChar char="•"/>
            </a:pPr>
            <a:r>
              <a:rPr lang="en-US" dirty="0" smtClean="0"/>
              <a:t>Third level</a:t>
            </a:r>
          </a:p>
          <a:p>
            <a:pPr marL="91440" lvl="0" indent="-91440" algn="l" defTabSz="457200" rtl="0" eaLnBrk="1" latinLnBrk="0" hangingPunct="1">
              <a:spcBef>
                <a:spcPts val="0"/>
              </a:spcBef>
              <a:spcAft>
                <a:spcPts val="300"/>
              </a:spcAft>
              <a:buClr>
                <a:schemeClr val="tx1"/>
              </a:buClr>
              <a:buFont typeface="Arial" panose="020B0604020202020204" pitchFamily="34" charset="0"/>
              <a:buChar char="•"/>
            </a:pPr>
            <a:r>
              <a:rPr lang="en-US" dirty="0" smtClean="0"/>
              <a:t>Fourth level</a:t>
            </a:r>
          </a:p>
          <a:p>
            <a:pPr marL="91440" lvl="0" indent="-91440" algn="l" defTabSz="457200" rtl="0" eaLnBrk="1" latinLnBrk="0" hangingPunct="1">
              <a:spcBef>
                <a:spcPts val="0"/>
              </a:spcBef>
              <a:spcAft>
                <a:spcPts val="300"/>
              </a:spcAft>
              <a:buClr>
                <a:schemeClr val="tx1"/>
              </a:buClr>
              <a:buFont typeface="Arial" panose="020B0604020202020204" pitchFamily="34" charset="0"/>
              <a:buChar char="•"/>
            </a:pPr>
            <a:r>
              <a:rPr lang="en-US" dirty="0" smtClean="0"/>
              <a:t>Fifth level</a:t>
            </a:r>
            <a:endParaRPr lang="en-US" dirty="0"/>
          </a:p>
        </p:txBody>
      </p:sp>
      <p:sp>
        <p:nvSpPr>
          <p:cNvPr id="19" name="Text Placeholder 18"/>
          <p:cNvSpPr>
            <a:spLocks noGrp="1"/>
          </p:cNvSpPr>
          <p:nvPr>
            <p:ph type="body" sz="quarter" idx="16"/>
          </p:nvPr>
        </p:nvSpPr>
        <p:spPr>
          <a:xfrm>
            <a:off x="3509963" y="3822700"/>
            <a:ext cx="5299075" cy="322263"/>
          </a:xfrm>
          <a:prstGeom prst="rect">
            <a:avLst/>
          </a:prstGeom>
        </p:spPr>
        <p:txBody>
          <a:bodyPr/>
          <a:lstStyle>
            <a:lvl1pPr marL="0" indent="0">
              <a:buNone/>
              <a:defRPr lang="en-US" sz="1800" b="0" kern="1200" smtClean="0">
                <a:solidFill>
                  <a:schemeClr val="bg1"/>
                </a:solidFill>
                <a:latin typeface="+mj-lt"/>
                <a:ea typeface="+mn-ea"/>
                <a:cs typeface="+mn-cs"/>
              </a:defRPr>
            </a:lvl1pPr>
            <a:lvl2pPr marL="457200" indent="0">
              <a:buNone/>
              <a:defRPr lang="en-US" sz="1800" b="1" kern="1200" smtClean="0">
                <a:solidFill>
                  <a:schemeClr val="bg1"/>
                </a:solidFill>
                <a:latin typeface="+mn-lt"/>
                <a:ea typeface="+mn-ea"/>
                <a:cs typeface="+mn-cs"/>
              </a:defRPr>
            </a:lvl2pPr>
            <a:lvl3pPr marL="914400" indent="0">
              <a:buNone/>
              <a:defRPr lang="en-US" sz="1800" b="1" kern="1200" smtClean="0">
                <a:solidFill>
                  <a:schemeClr val="bg1"/>
                </a:solidFill>
                <a:latin typeface="+mn-lt"/>
                <a:ea typeface="+mn-ea"/>
                <a:cs typeface="+mn-cs"/>
              </a:defRPr>
            </a:lvl3pPr>
            <a:lvl4pPr marL="1371600" indent="0">
              <a:buNone/>
              <a:defRPr lang="en-US" sz="1800" b="1" kern="1200" smtClean="0">
                <a:solidFill>
                  <a:schemeClr val="bg1"/>
                </a:solidFill>
                <a:latin typeface="+mn-lt"/>
                <a:ea typeface="+mn-ea"/>
                <a:cs typeface="+mn-cs"/>
              </a:defRPr>
            </a:lvl4pPr>
            <a:lvl5pPr marL="1828800" indent="0">
              <a:buNone/>
              <a:defRPr lang="en-US" sz="1800" b="1" kern="1200" smtClean="0">
                <a:solidFill>
                  <a:schemeClr val="bg1"/>
                </a:solidFill>
                <a:latin typeface="+mn-lt"/>
                <a:ea typeface="+mn-ea"/>
                <a:cs typeface="+mn-cs"/>
              </a:defRPr>
            </a:lvl5pPr>
          </a:lstStyle>
          <a:p>
            <a:pPr lvl="0"/>
            <a:r>
              <a:rPr lang="en-US" dirty="0" smtClean="0"/>
              <a:t>Click to edit Master text styles</a:t>
            </a:r>
          </a:p>
        </p:txBody>
      </p:sp>
      <p:sp>
        <p:nvSpPr>
          <p:cNvPr id="10" name="Rectangle 9"/>
          <p:cNvSpPr/>
          <p:nvPr userDrawn="1"/>
        </p:nvSpPr>
        <p:spPr>
          <a:xfrm>
            <a:off x="3510728" y="1088908"/>
            <a:ext cx="5298630" cy="2377440"/>
          </a:xfrm>
          <a:prstGeom prst="rect">
            <a:avLst/>
          </a:prstGeom>
          <a:solidFill>
            <a:schemeClr val="bg1">
              <a:lumMod val="85000"/>
              <a:alpha val="38000"/>
            </a:schemeClr>
          </a:solidFill>
          <a:ln w="9525"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sz="2400" dirty="0">
              <a:solidFill>
                <a:prstClr val="black"/>
              </a:solidFill>
              <a:latin typeface="Arial" charset="0"/>
              <a:ea typeface="ＭＳ Ｐゴシック" pitchFamily="-32" charset="-128"/>
            </a:endParaRPr>
          </a:p>
        </p:txBody>
      </p:sp>
      <p:sp>
        <p:nvSpPr>
          <p:cNvPr id="17" name="Text Placeholder 16"/>
          <p:cNvSpPr>
            <a:spLocks noGrp="1"/>
          </p:cNvSpPr>
          <p:nvPr>
            <p:ph type="body" sz="quarter" idx="15"/>
          </p:nvPr>
        </p:nvSpPr>
        <p:spPr>
          <a:xfrm>
            <a:off x="3509963" y="1412875"/>
            <a:ext cx="5299075" cy="2054225"/>
          </a:xfrm>
          <a:prstGeom prst="rect">
            <a:avLst/>
          </a:prstGeom>
        </p:spPr>
        <p:txBody>
          <a:bodyPr/>
          <a:lstStyle>
            <a:lvl1pPr marL="342900" indent="-342900">
              <a:defRPr lang="en-US" sz="1600" kern="1200" dirty="0" smtClean="0">
                <a:solidFill>
                  <a:schemeClr val="tx1"/>
                </a:solidFill>
                <a:latin typeface="+mn-lt"/>
                <a:ea typeface="+mn-ea"/>
                <a:cs typeface="+mn-cs"/>
              </a:defRPr>
            </a:lvl1pPr>
            <a:lvl2pPr marL="342900" indent="-342900">
              <a:defRPr/>
            </a:lvl2pPr>
            <a:lvl3pPr marL="342900" indent="-342900">
              <a:defRPr/>
            </a:lvl3pPr>
            <a:lvl4pPr marL="342900" indent="-342900">
              <a:defRPr/>
            </a:lvl4pPr>
            <a:lvl5pPr marL="342900" indent="-342900">
              <a:defRPr/>
            </a:lvl5pPr>
          </a:lstStyle>
          <a:p>
            <a:pPr marL="91440" lvl="0" indent="-91440" algn="l" defTabSz="457200" rtl="0" eaLnBrk="1" latinLnBrk="0" hangingPunct="1">
              <a:spcBef>
                <a:spcPts val="0"/>
              </a:spcBef>
              <a:spcAft>
                <a:spcPts val="300"/>
              </a:spcAft>
              <a:buClr>
                <a:schemeClr val="tx1"/>
              </a:buClr>
              <a:buFont typeface="Arial" panose="020B0604020202020204" pitchFamily="34" charset="0"/>
              <a:buChar char="•"/>
            </a:pPr>
            <a:r>
              <a:rPr lang="en-US" dirty="0" smtClean="0"/>
              <a:t>Click to edit Master text styles</a:t>
            </a:r>
          </a:p>
          <a:p>
            <a:pPr marL="91440" lvl="0" indent="-91440" algn="l" defTabSz="457200" rtl="0" eaLnBrk="1" latinLnBrk="0" hangingPunct="1">
              <a:spcBef>
                <a:spcPts val="0"/>
              </a:spcBef>
              <a:spcAft>
                <a:spcPts val="300"/>
              </a:spcAft>
              <a:buClr>
                <a:schemeClr val="tx1"/>
              </a:buClr>
              <a:buFont typeface="Arial" panose="020B0604020202020204" pitchFamily="34" charset="0"/>
              <a:buChar char="•"/>
            </a:pPr>
            <a:r>
              <a:rPr lang="en-US" dirty="0" smtClean="0"/>
              <a:t>Second level</a:t>
            </a:r>
          </a:p>
          <a:p>
            <a:pPr marL="91440" lvl="0" indent="-91440" algn="l" defTabSz="457200" rtl="0" eaLnBrk="1" latinLnBrk="0" hangingPunct="1">
              <a:spcBef>
                <a:spcPts val="0"/>
              </a:spcBef>
              <a:spcAft>
                <a:spcPts val="300"/>
              </a:spcAft>
              <a:buClr>
                <a:schemeClr val="tx1"/>
              </a:buClr>
              <a:buFont typeface="Arial" panose="020B0604020202020204" pitchFamily="34" charset="0"/>
              <a:buChar char="•"/>
            </a:pPr>
            <a:r>
              <a:rPr lang="en-US" dirty="0" smtClean="0"/>
              <a:t>Third level</a:t>
            </a:r>
          </a:p>
          <a:p>
            <a:pPr marL="91440" lvl="0" indent="-91440" algn="l" defTabSz="457200" rtl="0" eaLnBrk="1" latinLnBrk="0" hangingPunct="1">
              <a:spcBef>
                <a:spcPts val="0"/>
              </a:spcBef>
              <a:spcAft>
                <a:spcPts val="300"/>
              </a:spcAft>
              <a:buClr>
                <a:schemeClr val="tx1"/>
              </a:buClr>
              <a:buFont typeface="Arial" panose="020B0604020202020204" pitchFamily="34" charset="0"/>
              <a:buChar char="•"/>
            </a:pPr>
            <a:r>
              <a:rPr lang="en-US" dirty="0" smtClean="0"/>
              <a:t>Fourth level</a:t>
            </a:r>
          </a:p>
          <a:p>
            <a:pPr marL="91440" lvl="0" indent="-91440" algn="l" defTabSz="457200" rtl="0" eaLnBrk="1" latinLnBrk="0" hangingPunct="1">
              <a:spcBef>
                <a:spcPts val="0"/>
              </a:spcBef>
              <a:spcAft>
                <a:spcPts val="300"/>
              </a:spcAft>
              <a:buClr>
                <a:schemeClr val="tx1"/>
              </a:buClr>
              <a:buFont typeface="Arial" panose="020B0604020202020204" pitchFamily="34" charset="0"/>
              <a:buChar char="•"/>
            </a:pPr>
            <a:r>
              <a:rPr lang="en-US" dirty="0" smtClean="0"/>
              <a:t>Fifth level</a:t>
            </a:r>
            <a:endParaRPr lang="en-US" dirty="0"/>
          </a:p>
        </p:txBody>
      </p:sp>
      <p:sp>
        <p:nvSpPr>
          <p:cNvPr id="11" name="Rectangle 10"/>
          <p:cNvSpPr/>
          <p:nvPr userDrawn="1"/>
        </p:nvSpPr>
        <p:spPr>
          <a:xfrm>
            <a:off x="3510728" y="1080271"/>
            <a:ext cx="5298630" cy="332917"/>
          </a:xfrm>
          <a:prstGeom prst="rect">
            <a:avLst/>
          </a:prstGeom>
          <a:solidFill>
            <a:schemeClr val="accent2"/>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4" name="Text Placeholder 3"/>
          <p:cNvSpPr>
            <a:spLocks noGrp="1"/>
          </p:cNvSpPr>
          <p:nvPr>
            <p:ph type="body" sz="quarter" idx="14"/>
          </p:nvPr>
        </p:nvSpPr>
        <p:spPr>
          <a:xfrm>
            <a:off x="3509963" y="1079500"/>
            <a:ext cx="5299075" cy="333375"/>
          </a:xfrm>
          <a:prstGeom prst="rect">
            <a:avLst/>
          </a:prstGeom>
        </p:spPr>
        <p:txBody>
          <a:bodyPr/>
          <a:lstStyle>
            <a:lvl1pPr marL="0" indent="0">
              <a:buNone/>
              <a:defRPr lang="en-US" sz="1800" b="0" kern="1200" smtClean="0">
                <a:solidFill>
                  <a:schemeClr val="bg1"/>
                </a:solidFill>
                <a:latin typeface="+mj-lt"/>
                <a:ea typeface="+mn-ea"/>
                <a:cs typeface="+mn-cs"/>
              </a:defRPr>
            </a:lvl1pPr>
            <a:lvl2pPr marL="457200" indent="0">
              <a:buNone/>
              <a:defRPr lang="en-US" sz="1800" b="1" kern="1200" smtClean="0">
                <a:solidFill>
                  <a:schemeClr val="bg1"/>
                </a:solidFill>
                <a:latin typeface="+mn-lt"/>
                <a:ea typeface="+mn-ea"/>
                <a:cs typeface="+mn-cs"/>
              </a:defRPr>
            </a:lvl2pPr>
            <a:lvl3pPr marL="914400" indent="0">
              <a:buNone/>
              <a:defRPr lang="en-US" sz="1800" b="1" kern="1200" smtClean="0">
                <a:solidFill>
                  <a:schemeClr val="bg1"/>
                </a:solidFill>
                <a:latin typeface="+mn-lt"/>
                <a:ea typeface="+mn-ea"/>
                <a:cs typeface="+mn-cs"/>
              </a:defRPr>
            </a:lvl3pPr>
            <a:lvl4pPr marL="1371600" indent="0">
              <a:buNone/>
              <a:defRPr lang="en-US" sz="1800" b="1" kern="1200" smtClean="0">
                <a:solidFill>
                  <a:schemeClr val="bg1"/>
                </a:solidFill>
                <a:latin typeface="+mn-lt"/>
                <a:ea typeface="+mn-ea"/>
                <a:cs typeface="+mn-cs"/>
              </a:defRPr>
            </a:lvl4pPr>
            <a:lvl5pPr marL="1828800" indent="0">
              <a:buNone/>
              <a:defRPr lang="en-US" sz="1800" b="1" kern="1200">
                <a:solidFill>
                  <a:schemeClr val="bg1"/>
                </a:solidFill>
                <a:latin typeface="+mn-lt"/>
                <a:ea typeface="+mn-ea"/>
                <a:cs typeface="+mn-cs"/>
              </a:defRPr>
            </a:lvl5pPr>
          </a:lstStyle>
          <a:p>
            <a:pPr lvl="0"/>
            <a:r>
              <a:rPr lang="en-US" dirty="0" smtClean="0"/>
              <a:t>Click to edit Master text styles</a:t>
            </a:r>
          </a:p>
        </p:txBody>
      </p:sp>
      <p:sp>
        <p:nvSpPr>
          <p:cNvPr id="16" name="Rectangle 15"/>
          <p:cNvSpPr/>
          <p:nvPr userDrawn="1"/>
        </p:nvSpPr>
        <p:spPr>
          <a:xfrm>
            <a:off x="334642" y="1080271"/>
            <a:ext cx="2960523" cy="5120640"/>
          </a:xfrm>
          <a:prstGeom prst="rect">
            <a:avLst/>
          </a:prstGeom>
          <a:solidFill>
            <a:schemeClr val="bg1">
              <a:lumMod val="85000"/>
              <a:alpha val="38000"/>
            </a:schemeClr>
          </a:solidFill>
          <a:ln w="9525"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sz="2400" dirty="0">
              <a:solidFill>
                <a:prstClr val="black"/>
              </a:solidFill>
              <a:latin typeface="Arial" charset="0"/>
              <a:ea typeface="ＭＳ Ｐゴシック" pitchFamily="-32" charset="-128"/>
            </a:endParaRPr>
          </a:p>
        </p:txBody>
      </p:sp>
      <p:sp>
        <p:nvSpPr>
          <p:cNvPr id="7" name="Rectangle 6"/>
          <p:cNvSpPr/>
          <p:nvPr userDrawn="1"/>
        </p:nvSpPr>
        <p:spPr>
          <a:xfrm>
            <a:off x="334322" y="1078930"/>
            <a:ext cx="2960077" cy="332917"/>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1" name="Text Placeholder 20"/>
          <p:cNvSpPr>
            <a:spLocks noGrp="1"/>
          </p:cNvSpPr>
          <p:nvPr userDrawn="1">
            <p:ph type="body" sz="quarter" idx="10"/>
          </p:nvPr>
        </p:nvSpPr>
        <p:spPr>
          <a:xfrm>
            <a:off x="334643" y="1088908"/>
            <a:ext cx="2960522" cy="333375"/>
          </a:xfrm>
          <a:prstGeom prst="rect">
            <a:avLst/>
          </a:prstGeom>
          <a:noFill/>
        </p:spPr>
        <p:txBody>
          <a:bodyPr anchor="ctr"/>
          <a:lstStyle>
            <a:lvl1pPr marL="0" indent="0">
              <a:buNone/>
              <a:defRPr sz="1800" b="0">
                <a:solidFill>
                  <a:schemeClr val="bg1"/>
                </a:solidFill>
                <a:latin typeface="+mj-lt"/>
              </a:defRPr>
            </a:lvl1pPr>
          </a:lstStyle>
          <a:p>
            <a:pPr lvl="0"/>
            <a:r>
              <a:rPr lang="en-US" dirty="0" smtClean="0"/>
              <a:t>Click to edit Master text styles</a:t>
            </a:r>
            <a:endParaRPr lang="en-US" dirty="0"/>
          </a:p>
        </p:txBody>
      </p:sp>
      <p:sp>
        <p:nvSpPr>
          <p:cNvPr id="25" name="Text Placeholder 24"/>
          <p:cNvSpPr>
            <a:spLocks noGrp="1"/>
          </p:cNvSpPr>
          <p:nvPr userDrawn="1">
            <p:ph type="body" sz="quarter" idx="13"/>
          </p:nvPr>
        </p:nvSpPr>
        <p:spPr>
          <a:xfrm>
            <a:off x="334643" y="1430919"/>
            <a:ext cx="2960522" cy="4769855"/>
          </a:xfrm>
          <a:prstGeom prst="rect">
            <a:avLst/>
          </a:prstGeom>
        </p:spPr>
        <p:txBody>
          <a:bodyPr lIns="91440" tIns="182880"/>
          <a:lstStyle>
            <a:lvl1pPr marL="0" indent="0" algn="l" defTabSz="457200" rtl="0" eaLnBrk="1" latinLnBrk="0" hangingPunct="1">
              <a:spcBef>
                <a:spcPts val="0"/>
              </a:spcBef>
              <a:spcAft>
                <a:spcPts val="600"/>
              </a:spcAft>
              <a:buClr>
                <a:schemeClr val="tx1"/>
              </a:buClr>
              <a:buFont typeface="Arial" panose="020B0604020202020204" pitchFamily="34" charset="0"/>
              <a:buNone/>
              <a:defRPr lang="en-US" sz="1600" kern="1200" dirty="0" smtClean="0">
                <a:solidFill>
                  <a:schemeClr val="tx1"/>
                </a:solidFill>
                <a:latin typeface="+mn-lt"/>
                <a:ea typeface="+mn-ea"/>
                <a:cs typeface="+mn-cs"/>
              </a:defRPr>
            </a:lvl1pPr>
            <a:lvl2pPr marL="182880" indent="-182880" algn="l" defTabSz="457200" rtl="0" eaLnBrk="1" latinLnBrk="0" hangingPunct="1">
              <a:spcBef>
                <a:spcPts val="0"/>
              </a:spcBef>
              <a:spcAft>
                <a:spcPts val="300"/>
              </a:spcAft>
              <a:buClr>
                <a:schemeClr val="tx1"/>
              </a:buClr>
              <a:buFont typeface="Arial" panose="020B0604020202020204" pitchFamily="34" charset="0"/>
              <a:buChar char="•"/>
              <a:defRPr lang="en-US" sz="1600" kern="1200" dirty="0" smtClean="0">
                <a:solidFill>
                  <a:schemeClr val="accent6">
                    <a:lumMod val="75000"/>
                  </a:schemeClr>
                </a:solidFill>
                <a:latin typeface="+mn-lt"/>
                <a:ea typeface="+mn-ea"/>
                <a:cs typeface="+mn-cs"/>
              </a:defRPr>
            </a:lvl2pPr>
            <a:lvl3pPr marL="0" indent="0" algn="l" defTabSz="457200" rtl="0" eaLnBrk="1" latinLnBrk="0" hangingPunct="1">
              <a:spcBef>
                <a:spcPts val="0"/>
              </a:spcBef>
              <a:spcAft>
                <a:spcPts val="600"/>
              </a:spcAft>
              <a:buClr>
                <a:schemeClr val="tx1"/>
              </a:buClr>
              <a:buFont typeface="Arial" panose="020B0604020202020204" pitchFamily="34" charset="0"/>
              <a:buNone/>
              <a:defRPr lang="en-US" sz="1600" kern="1200" dirty="0" smtClean="0">
                <a:solidFill>
                  <a:schemeClr val="tx1"/>
                </a:solidFill>
                <a:latin typeface="+mn-lt"/>
                <a:ea typeface="+mn-ea"/>
                <a:cs typeface="+mn-cs"/>
              </a:defRPr>
            </a:lvl3pPr>
            <a:lvl4pPr marL="228600" indent="-228600" algn="l" defTabSz="457200" rtl="0" eaLnBrk="1" latinLnBrk="0" hangingPunct="1">
              <a:spcAft>
                <a:spcPts val="600"/>
              </a:spcAft>
              <a:buClr>
                <a:srgbClr val="98002E"/>
              </a:buClr>
              <a:buFont typeface="Wingdings 3" panose="05040102010807070707" pitchFamily="18" charset="2"/>
              <a:buChar char="}"/>
              <a:defRPr lang="en-US" sz="2000" kern="1200" dirty="0" smtClean="0">
                <a:solidFill>
                  <a:srgbClr val="59585B"/>
                </a:solidFill>
                <a:latin typeface="+mn-lt"/>
                <a:ea typeface="+mn-ea"/>
                <a:cs typeface="+mn-cs"/>
              </a:defRPr>
            </a:lvl4pPr>
            <a:lvl5pPr marL="228600" indent="-228600" algn="l" defTabSz="457200" rtl="0" eaLnBrk="1" latinLnBrk="0" hangingPunct="1">
              <a:spcAft>
                <a:spcPts val="600"/>
              </a:spcAft>
              <a:buClr>
                <a:srgbClr val="98002E"/>
              </a:buClr>
              <a:buFont typeface="Wingdings 3" panose="05040102010807070707" pitchFamily="18" charset="2"/>
              <a:buChar char="}"/>
              <a:defRPr lang="en-US" sz="2000" kern="1200" dirty="0">
                <a:solidFill>
                  <a:srgbClr val="59585B"/>
                </a:solidFill>
                <a:latin typeface="+mn-lt"/>
                <a:ea typeface="+mn-ea"/>
                <a:cs typeface="+mn-cs"/>
              </a:defRPr>
            </a:lvl5pPr>
          </a:lstStyle>
          <a:p>
            <a:pPr lvl="0"/>
            <a:r>
              <a:rPr lang="en-US" dirty="0" smtClean="0"/>
              <a:t>Click to edit Master text styles</a:t>
            </a:r>
          </a:p>
          <a:p>
            <a:pPr lvl="2"/>
            <a:r>
              <a:rPr lang="en-US" dirty="0" smtClean="0"/>
              <a:t>Second level</a:t>
            </a:r>
          </a:p>
          <a:p>
            <a:pPr lvl="2"/>
            <a:r>
              <a:rPr lang="en-US" dirty="0" smtClean="0"/>
              <a:t>Third level</a:t>
            </a:r>
            <a:endParaRPr lang="en-US" dirty="0"/>
          </a:p>
        </p:txBody>
      </p:sp>
      <p:sp>
        <p:nvSpPr>
          <p:cNvPr id="3" name="Title 1"/>
          <p:cNvSpPr>
            <a:spLocks noGrp="1"/>
          </p:cNvSpPr>
          <p:nvPr>
            <p:ph type="title"/>
          </p:nvPr>
        </p:nvSpPr>
        <p:spPr>
          <a:xfrm>
            <a:off x="1235597" y="45800"/>
            <a:ext cx="7573761" cy="663599"/>
          </a:xfrm>
          <a:prstGeom prst="rect">
            <a:avLst/>
          </a:prstGeom>
        </p:spPr>
        <p:txBody>
          <a:bodyPr vert="horz"/>
          <a:lstStyle>
            <a:lvl1pPr algn="l">
              <a:defRPr sz="2800" b="0">
                <a:solidFill>
                  <a:srgbClr val="98002E"/>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33899161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par>
                          <p:cTn id="12" fill="hold">
                            <p:stCondLst>
                              <p:cond delay="1000"/>
                            </p:stCondLst>
                            <p:childTnLst>
                              <p:par>
                                <p:cTn id="13" presetID="10" presetClass="entr" presetSubtype="0" fill="hold" grpId="0" nodeType="afterEffect">
                                  <p:stCondLst>
                                    <p:cond delay="500"/>
                                  </p:stCondLst>
                                  <p:childTnLst>
                                    <p:set>
                                      <p:cBhvr>
                                        <p:cTn id="14" dur="1" fill="hold">
                                          <p:stCondLst>
                                            <p:cond delay="0"/>
                                          </p:stCondLst>
                                        </p:cTn>
                                        <p:tgtEl>
                                          <p:spTgt spid="25">
                                            <p:txEl>
                                              <p:pRg st="0" end="0"/>
                                            </p:txEl>
                                          </p:spTgt>
                                        </p:tgtEl>
                                        <p:attrNameLst>
                                          <p:attrName>style.visibility</p:attrName>
                                        </p:attrNameLst>
                                      </p:cBhvr>
                                      <p:to>
                                        <p:strVal val="visible"/>
                                      </p:to>
                                    </p:set>
                                    <p:animEffect transition="in" filter="fade">
                                      <p:cBhvr>
                                        <p:cTn id="15" dur="500"/>
                                        <p:tgtEl>
                                          <p:spTgt spid="25">
                                            <p:txEl>
                                              <p:pRg st="0" end="0"/>
                                            </p:txEl>
                                          </p:spTgt>
                                        </p:tgtEl>
                                      </p:cBhvr>
                                    </p:animEffect>
                                  </p:childTnLst>
                                </p:cTn>
                              </p:par>
                              <p:par>
                                <p:cTn id="16" presetID="10" presetClass="entr" presetSubtype="0" fill="hold" grpId="0" nodeType="withEffect">
                                  <p:stCondLst>
                                    <p:cond delay="500"/>
                                  </p:stCondLst>
                                  <p:childTnLst>
                                    <p:set>
                                      <p:cBhvr>
                                        <p:cTn id="17" dur="1" fill="hold">
                                          <p:stCondLst>
                                            <p:cond delay="0"/>
                                          </p:stCondLst>
                                        </p:cTn>
                                        <p:tgtEl>
                                          <p:spTgt spid="25">
                                            <p:txEl>
                                              <p:pRg st="1" end="1"/>
                                            </p:txEl>
                                          </p:spTgt>
                                        </p:tgtEl>
                                        <p:attrNameLst>
                                          <p:attrName>style.visibility</p:attrName>
                                        </p:attrNameLst>
                                      </p:cBhvr>
                                      <p:to>
                                        <p:strVal val="visible"/>
                                      </p:to>
                                    </p:set>
                                    <p:animEffect transition="in" filter="fade">
                                      <p:cBhvr>
                                        <p:cTn id="18" dur="500"/>
                                        <p:tgtEl>
                                          <p:spTgt spid="25">
                                            <p:txEl>
                                              <p:pRg st="1" end="1"/>
                                            </p:txEl>
                                          </p:spTgt>
                                        </p:tgtEl>
                                      </p:cBhvr>
                                    </p:animEffect>
                                  </p:childTnLst>
                                </p:cTn>
                              </p:par>
                              <p:par>
                                <p:cTn id="19" presetID="10" presetClass="entr" presetSubtype="0" fill="hold" grpId="0" nodeType="withEffect">
                                  <p:stCondLst>
                                    <p:cond delay="500"/>
                                  </p:stCondLst>
                                  <p:childTnLst>
                                    <p:set>
                                      <p:cBhvr>
                                        <p:cTn id="20" dur="1" fill="hold">
                                          <p:stCondLst>
                                            <p:cond delay="0"/>
                                          </p:stCondLst>
                                        </p:cTn>
                                        <p:tgtEl>
                                          <p:spTgt spid="25">
                                            <p:txEl>
                                              <p:pRg st="2" end="2"/>
                                            </p:txEl>
                                          </p:spTgt>
                                        </p:tgtEl>
                                        <p:attrNameLst>
                                          <p:attrName>style.visibility</p:attrName>
                                        </p:attrNameLst>
                                      </p:cBhvr>
                                      <p:to>
                                        <p:strVal val="visible"/>
                                      </p:to>
                                    </p:set>
                                    <p:animEffect transition="in" filter="fade">
                                      <p:cBhvr>
                                        <p:cTn id="21" dur="500"/>
                                        <p:tgtEl>
                                          <p:spTgt spid="25">
                                            <p:txEl>
                                              <p:pRg st="2" end="2"/>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1">
                                            <p:txEl>
                                              <p:pRg st="0" end="0"/>
                                            </p:txEl>
                                          </p:spTgt>
                                        </p:tgtEl>
                                        <p:attrNameLst>
                                          <p:attrName>style.visibility</p:attrName>
                                        </p:attrNameLst>
                                      </p:cBhvr>
                                      <p:to>
                                        <p:strVal val="visible"/>
                                      </p:to>
                                    </p:set>
                                    <p:animEffect transition="in" filter="fade">
                                      <p:cBhvr>
                                        <p:cTn id="24" dur="500"/>
                                        <p:tgtEl>
                                          <p:spTgt spid="21">
                                            <p:txEl>
                                              <p:pRg st="0" end="0"/>
                                            </p:txEl>
                                          </p:spTgt>
                                        </p:tgtEl>
                                      </p:cBhvr>
                                    </p:animEffect>
                                  </p:childTnLst>
                                </p:cTn>
                              </p:par>
                            </p:childTnLst>
                          </p:cTn>
                        </p:par>
                        <p:par>
                          <p:cTn id="25" fill="hold">
                            <p:stCondLst>
                              <p:cond delay="2000"/>
                            </p:stCondLst>
                            <p:childTnLst>
                              <p:par>
                                <p:cTn id="26" presetID="10"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500"/>
                                        <p:tgtEl>
                                          <p:spTgt spid="10"/>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500"/>
                                        <p:tgtEl>
                                          <p:spTgt spid="11"/>
                                        </p:tgtEl>
                                      </p:cBhvr>
                                    </p:animEffect>
                                  </p:childTnLst>
                                </p:cTn>
                              </p:par>
                            </p:childTnLst>
                          </p:cTn>
                        </p:par>
                        <p:par>
                          <p:cTn id="32" fill="hold">
                            <p:stCondLst>
                              <p:cond delay="2500"/>
                            </p:stCondLst>
                            <p:childTnLst>
                              <p:par>
                                <p:cTn id="33" presetID="10" presetClass="entr" presetSubtype="0" fill="hold" grpId="0" nodeType="afterEffect">
                                  <p:stCondLst>
                                    <p:cond delay="0"/>
                                  </p:stCondLst>
                                  <p:childTnLst>
                                    <p:set>
                                      <p:cBhvr>
                                        <p:cTn id="34" dur="1" fill="hold">
                                          <p:stCondLst>
                                            <p:cond delay="0"/>
                                          </p:stCondLst>
                                        </p:cTn>
                                        <p:tgtEl>
                                          <p:spTgt spid="4">
                                            <p:txEl>
                                              <p:pRg st="0" end="0"/>
                                            </p:txEl>
                                          </p:spTgt>
                                        </p:tgtEl>
                                        <p:attrNameLst>
                                          <p:attrName>style.visibility</p:attrName>
                                        </p:attrNameLst>
                                      </p:cBhvr>
                                      <p:to>
                                        <p:strVal val="visible"/>
                                      </p:to>
                                    </p:set>
                                    <p:animEffect transition="in" filter="fade">
                                      <p:cBhvr>
                                        <p:cTn id="35" dur="500"/>
                                        <p:tgtEl>
                                          <p:spTgt spid="4">
                                            <p:txEl>
                                              <p:pRg st="0" end="0"/>
                                            </p:txEl>
                                          </p:spTgt>
                                        </p:tgtEl>
                                      </p:cBhvr>
                                    </p:animEffect>
                                  </p:childTnLst>
                                </p:cTn>
                              </p:par>
                            </p:childTnLst>
                          </p:cTn>
                        </p:par>
                        <p:par>
                          <p:cTn id="36" fill="hold">
                            <p:stCondLst>
                              <p:cond delay="3000"/>
                            </p:stCondLst>
                            <p:childTnLst>
                              <p:par>
                                <p:cTn id="37" presetID="10" presetClass="entr" presetSubtype="0" fill="hold" grpId="0" nodeType="afterEffect">
                                  <p:stCondLst>
                                    <p:cond delay="0"/>
                                  </p:stCondLst>
                                  <p:childTnLst>
                                    <p:set>
                                      <p:cBhvr>
                                        <p:cTn id="38" dur="1" fill="hold">
                                          <p:stCondLst>
                                            <p:cond delay="0"/>
                                          </p:stCondLst>
                                        </p:cTn>
                                        <p:tgtEl>
                                          <p:spTgt spid="17">
                                            <p:txEl>
                                              <p:pRg st="0" end="0"/>
                                            </p:txEl>
                                          </p:spTgt>
                                        </p:tgtEl>
                                        <p:attrNameLst>
                                          <p:attrName>style.visibility</p:attrName>
                                        </p:attrNameLst>
                                      </p:cBhvr>
                                      <p:to>
                                        <p:strVal val="visible"/>
                                      </p:to>
                                    </p:set>
                                    <p:animEffect transition="in" filter="fade">
                                      <p:cBhvr>
                                        <p:cTn id="39" dur="500"/>
                                        <p:tgtEl>
                                          <p:spTgt spid="17">
                                            <p:txEl>
                                              <p:pRg st="0" end="0"/>
                                            </p:txEl>
                                          </p:spTgt>
                                        </p:tgtEl>
                                      </p:cBhvr>
                                    </p:animEffect>
                                  </p:childTnLst>
                                </p:cTn>
                              </p:par>
                            </p:childTnLst>
                          </p:cTn>
                        </p:par>
                        <p:par>
                          <p:cTn id="40" fill="hold">
                            <p:stCondLst>
                              <p:cond delay="3500"/>
                            </p:stCondLst>
                            <p:childTnLst>
                              <p:par>
                                <p:cTn id="41" presetID="10" presetClass="entr" presetSubtype="0" fill="hold" grpId="0" nodeType="afterEffect">
                                  <p:stCondLst>
                                    <p:cond delay="0"/>
                                  </p:stCondLst>
                                  <p:childTnLst>
                                    <p:set>
                                      <p:cBhvr>
                                        <p:cTn id="42" dur="1" fill="hold">
                                          <p:stCondLst>
                                            <p:cond delay="0"/>
                                          </p:stCondLst>
                                        </p:cTn>
                                        <p:tgtEl>
                                          <p:spTgt spid="17">
                                            <p:txEl>
                                              <p:pRg st="1" end="1"/>
                                            </p:txEl>
                                          </p:spTgt>
                                        </p:tgtEl>
                                        <p:attrNameLst>
                                          <p:attrName>style.visibility</p:attrName>
                                        </p:attrNameLst>
                                      </p:cBhvr>
                                      <p:to>
                                        <p:strVal val="visible"/>
                                      </p:to>
                                    </p:set>
                                    <p:animEffect transition="in" filter="fade">
                                      <p:cBhvr>
                                        <p:cTn id="43" dur="500"/>
                                        <p:tgtEl>
                                          <p:spTgt spid="17">
                                            <p:txEl>
                                              <p:pRg st="1" end="1"/>
                                            </p:txEl>
                                          </p:spTgt>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17">
                                            <p:txEl>
                                              <p:pRg st="2" end="2"/>
                                            </p:txEl>
                                          </p:spTgt>
                                        </p:tgtEl>
                                        <p:attrNameLst>
                                          <p:attrName>style.visibility</p:attrName>
                                        </p:attrNameLst>
                                      </p:cBhvr>
                                      <p:to>
                                        <p:strVal val="visible"/>
                                      </p:to>
                                    </p:set>
                                    <p:animEffect transition="in" filter="fade">
                                      <p:cBhvr>
                                        <p:cTn id="47" dur="500"/>
                                        <p:tgtEl>
                                          <p:spTgt spid="17">
                                            <p:txEl>
                                              <p:pRg st="2" end="2"/>
                                            </p:txEl>
                                          </p:spTgt>
                                        </p:tgtEl>
                                      </p:cBhvr>
                                    </p:animEffect>
                                  </p:childTnLst>
                                </p:cTn>
                              </p:par>
                            </p:childTnLst>
                          </p:cTn>
                        </p:par>
                        <p:par>
                          <p:cTn id="48" fill="hold">
                            <p:stCondLst>
                              <p:cond delay="4500"/>
                            </p:stCondLst>
                            <p:childTnLst>
                              <p:par>
                                <p:cTn id="49" presetID="10" presetClass="entr" presetSubtype="0" fill="hold" grpId="0" nodeType="afterEffect">
                                  <p:stCondLst>
                                    <p:cond delay="0"/>
                                  </p:stCondLst>
                                  <p:childTnLst>
                                    <p:set>
                                      <p:cBhvr>
                                        <p:cTn id="50" dur="1" fill="hold">
                                          <p:stCondLst>
                                            <p:cond delay="0"/>
                                          </p:stCondLst>
                                        </p:cTn>
                                        <p:tgtEl>
                                          <p:spTgt spid="17">
                                            <p:txEl>
                                              <p:pRg st="3" end="3"/>
                                            </p:txEl>
                                          </p:spTgt>
                                        </p:tgtEl>
                                        <p:attrNameLst>
                                          <p:attrName>style.visibility</p:attrName>
                                        </p:attrNameLst>
                                      </p:cBhvr>
                                      <p:to>
                                        <p:strVal val="visible"/>
                                      </p:to>
                                    </p:set>
                                    <p:animEffect transition="in" filter="fade">
                                      <p:cBhvr>
                                        <p:cTn id="51" dur="500"/>
                                        <p:tgtEl>
                                          <p:spTgt spid="17">
                                            <p:txEl>
                                              <p:pRg st="3" end="3"/>
                                            </p:txEl>
                                          </p:spTgt>
                                        </p:tgtEl>
                                      </p:cBhvr>
                                    </p:animEffect>
                                  </p:childTnLst>
                                </p:cTn>
                              </p:par>
                            </p:childTnLst>
                          </p:cTn>
                        </p:par>
                        <p:par>
                          <p:cTn id="52" fill="hold">
                            <p:stCondLst>
                              <p:cond delay="5000"/>
                            </p:stCondLst>
                            <p:childTnLst>
                              <p:par>
                                <p:cTn id="53" presetID="10" presetClass="entr" presetSubtype="0" fill="hold" grpId="0" nodeType="afterEffect">
                                  <p:stCondLst>
                                    <p:cond delay="0"/>
                                  </p:stCondLst>
                                  <p:childTnLst>
                                    <p:set>
                                      <p:cBhvr>
                                        <p:cTn id="54" dur="1" fill="hold">
                                          <p:stCondLst>
                                            <p:cond delay="0"/>
                                          </p:stCondLst>
                                        </p:cTn>
                                        <p:tgtEl>
                                          <p:spTgt spid="17">
                                            <p:txEl>
                                              <p:pRg st="4" end="4"/>
                                            </p:txEl>
                                          </p:spTgt>
                                        </p:tgtEl>
                                        <p:attrNameLst>
                                          <p:attrName>style.visibility</p:attrName>
                                        </p:attrNameLst>
                                      </p:cBhvr>
                                      <p:to>
                                        <p:strVal val="visible"/>
                                      </p:to>
                                    </p:set>
                                    <p:animEffect transition="in" filter="fade">
                                      <p:cBhvr>
                                        <p:cTn id="55" dur="500"/>
                                        <p:tgtEl>
                                          <p:spTgt spid="17">
                                            <p:txEl>
                                              <p:pRg st="4" end="4"/>
                                            </p:txEl>
                                          </p:spTgt>
                                        </p:tgtEl>
                                      </p:cBhvr>
                                    </p:animEffect>
                                  </p:childTnLst>
                                </p:cTn>
                              </p:par>
                            </p:childTnLst>
                          </p:cTn>
                        </p:par>
                        <p:par>
                          <p:cTn id="56" fill="hold">
                            <p:stCondLst>
                              <p:cond delay="5500"/>
                            </p:stCondLst>
                            <p:childTnLst>
                              <p:par>
                                <p:cTn id="57" presetID="10" presetClass="entr" presetSubtype="0" fill="hold" grpId="0" nodeType="after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fade">
                                      <p:cBhvr>
                                        <p:cTn id="59" dur="500"/>
                                        <p:tgtEl>
                                          <p:spTgt spid="35"/>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fade">
                                      <p:cBhvr>
                                        <p:cTn id="62" dur="500"/>
                                        <p:tgtEl>
                                          <p:spTgt spid="36"/>
                                        </p:tgtEl>
                                      </p:cBhvr>
                                    </p:animEffect>
                                  </p:childTnLst>
                                </p:cTn>
                              </p:par>
                            </p:childTnLst>
                          </p:cTn>
                        </p:par>
                        <p:par>
                          <p:cTn id="63" fill="hold">
                            <p:stCondLst>
                              <p:cond delay="6000"/>
                            </p:stCondLst>
                            <p:childTnLst>
                              <p:par>
                                <p:cTn id="64" presetID="10" presetClass="entr" presetSubtype="0" fill="hold" grpId="0" nodeType="afterEffect">
                                  <p:stCondLst>
                                    <p:cond delay="0"/>
                                  </p:stCondLst>
                                  <p:childTnLst>
                                    <p:set>
                                      <p:cBhvr>
                                        <p:cTn id="65" dur="1" fill="hold">
                                          <p:stCondLst>
                                            <p:cond delay="0"/>
                                          </p:stCondLst>
                                        </p:cTn>
                                        <p:tgtEl>
                                          <p:spTgt spid="19">
                                            <p:txEl>
                                              <p:pRg st="0" end="0"/>
                                            </p:txEl>
                                          </p:spTgt>
                                        </p:tgtEl>
                                        <p:attrNameLst>
                                          <p:attrName>style.visibility</p:attrName>
                                        </p:attrNameLst>
                                      </p:cBhvr>
                                      <p:to>
                                        <p:strVal val="visible"/>
                                      </p:to>
                                    </p:set>
                                    <p:animEffect transition="in" filter="fade">
                                      <p:cBhvr>
                                        <p:cTn id="66" dur="500"/>
                                        <p:tgtEl>
                                          <p:spTgt spid="19">
                                            <p:txEl>
                                              <p:pRg st="0" end="0"/>
                                            </p:txEl>
                                          </p:spTgt>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39">
                                            <p:txEl>
                                              <p:pRg st="0" end="0"/>
                                            </p:txEl>
                                          </p:spTgt>
                                        </p:tgtEl>
                                        <p:attrNameLst>
                                          <p:attrName>style.visibility</p:attrName>
                                        </p:attrNameLst>
                                      </p:cBhvr>
                                      <p:to>
                                        <p:strVal val="visible"/>
                                      </p:to>
                                    </p:set>
                                    <p:animEffect transition="in" filter="fade">
                                      <p:cBhvr>
                                        <p:cTn id="70" dur="500"/>
                                        <p:tgtEl>
                                          <p:spTgt spid="39">
                                            <p:txEl>
                                              <p:pRg st="0" end="0"/>
                                            </p:txEl>
                                          </p:spTgt>
                                        </p:tgtEl>
                                      </p:cBhvr>
                                    </p:animEffect>
                                  </p:childTnLst>
                                </p:cTn>
                              </p:par>
                            </p:childTnLst>
                          </p:cTn>
                        </p:par>
                        <p:par>
                          <p:cTn id="71" fill="hold">
                            <p:stCondLst>
                              <p:cond delay="7000"/>
                            </p:stCondLst>
                            <p:childTnLst>
                              <p:par>
                                <p:cTn id="72" presetID="10" presetClass="entr" presetSubtype="0" fill="hold" grpId="0" nodeType="afterEffect">
                                  <p:stCondLst>
                                    <p:cond delay="0"/>
                                  </p:stCondLst>
                                  <p:childTnLst>
                                    <p:set>
                                      <p:cBhvr>
                                        <p:cTn id="73" dur="1" fill="hold">
                                          <p:stCondLst>
                                            <p:cond delay="0"/>
                                          </p:stCondLst>
                                        </p:cTn>
                                        <p:tgtEl>
                                          <p:spTgt spid="39">
                                            <p:txEl>
                                              <p:pRg st="1" end="1"/>
                                            </p:txEl>
                                          </p:spTgt>
                                        </p:tgtEl>
                                        <p:attrNameLst>
                                          <p:attrName>style.visibility</p:attrName>
                                        </p:attrNameLst>
                                      </p:cBhvr>
                                      <p:to>
                                        <p:strVal val="visible"/>
                                      </p:to>
                                    </p:set>
                                    <p:animEffect transition="in" filter="fade">
                                      <p:cBhvr>
                                        <p:cTn id="74" dur="500"/>
                                        <p:tgtEl>
                                          <p:spTgt spid="39">
                                            <p:txEl>
                                              <p:pRg st="1" end="1"/>
                                            </p:txEl>
                                          </p:spTgt>
                                        </p:tgtEl>
                                      </p:cBhvr>
                                    </p:animEffect>
                                  </p:childTnLst>
                                </p:cTn>
                              </p:par>
                            </p:childTnLst>
                          </p:cTn>
                        </p:par>
                        <p:par>
                          <p:cTn id="75" fill="hold">
                            <p:stCondLst>
                              <p:cond delay="7500"/>
                            </p:stCondLst>
                            <p:childTnLst>
                              <p:par>
                                <p:cTn id="76" presetID="10" presetClass="entr" presetSubtype="0" fill="hold" grpId="0" nodeType="afterEffect">
                                  <p:stCondLst>
                                    <p:cond delay="0"/>
                                  </p:stCondLst>
                                  <p:childTnLst>
                                    <p:set>
                                      <p:cBhvr>
                                        <p:cTn id="77" dur="1" fill="hold">
                                          <p:stCondLst>
                                            <p:cond delay="0"/>
                                          </p:stCondLst>
                                        </p:cTn>
                                        <p:tgtEl>
                                          <p:spTgt spid="39">
                                            <p:txEl>
                                              <p:pRg st="2" end="2"/>
                                            </p:txEl>
                                          </p:spTgt>
                                        </p:tgtEl>
                                        <p:attrNameLst>
                                          <p:attrName>style.visibility</p:attrName>
                                        </p:attrNameLst>
                                      </p:cBhvr>
                                      <p:to>
                                        <p:strVal val="visible"/>
                                      </p:to>
                                    </p:set>
                                    <p:animEffect transition="in" filter="fade">
                                      <p:cBhvr>
                                        <p:cTn id="78" dur="500"/>
                                        <p:tgtEl>
                                          <p:spTgt spid="39">
                                            <p:txEl>
                                              <p:pRg st="2" end="2"/>
                                            </p:txEl>
                                          </p:spTgt>
                                        </p:tgtEl>
                                      </p:cBhvr>
                                    </p:animEffect>
                                  </p:childTnLst>
                                </p:cTn>
                              </p:par>
                            </p:childTnLst>
                          </p:cTn>
                        </p:par>
                        <p:par>
                          <p:cTn id="79" fill="hold">
                            <p:stCondLst>
                              <p:cond delay="8000"/>
                            </p:stCondLst>
                            <p:childTnLst>
                              <p:par>
                                <p:cTn id="80" presetID="10" presetClass="entr" presetSubtype="0" fill="hold" grpId="0" nodeType="afterEffect">
                                  <p:stCondLst>
                                    <p:cond delay="0"/>
                                  </p:stCondLst>
                                  <p:childTnLst>
                                    <p:set>
                                      <p:cBhvr>
                                        <p:cTn id="81" dur="1" fill="hold">
                                          <p:stCondLst>
                                            <p:cond delay="0"/>
                                          </p:stCondLst>
                                        </p:cTn>
                                        <p:tgtEl>
                                          <p:spTgt spid="39">
                                            <p:txEl>
                                              <p:pRg st="3" end="3"/>
                                            </p:txEl>
                                          </p:spTgt>
                                        </p:tgtEl>
                                        <p:attrNameLst>
                                          <p:attrName>style.visibility</p:attrName>
                                        </p:attrNameLst>
                                      </p:cBhvr>
                                      <p:to>
                                        <p:strVal val="visible"/>
                                      </p:to>
                                    </p:set>
                                    <p:animEffect transition="in" filter="fade">
                                      <p:cBhvr>
                                        <p:cTn id="82" dur="500"/>
                                        <p:tgtEl>
                                          <p:spTgt spid="39">
                                            <p:txEl>
                                              <p:pRg st="3" end="3"/>
                                            </p:txEl>
                                          </p:spTgt>
                                        </p:tgtEl>
                                      </p:cBhvr>
                                    </p:animEffect>
                                  </p:childTnLst>
                                </p:cTn>
                              </p:par>
                            </p:childTnLst>
                          </p:cTn>
                        </p:par>
                        <p:par>
                          <p:cTn id="83" fill="hold">
                            <p:stCondLst>
                              <p:cond delay="8500"/>
                            </p:stCondLst>
                            <p:childTnLst>
                              <p:par>
                                <p:cTn id="84" presetID="10" presetClass="entr" presetSubtype="0" fill="hold" grpId="0" nodeType="afterEffect">
                                  <p:stCondLst>
                                    <p:cond delay="0"/>
                                  </p:stCondLst>
                                  <p:childTnLst>
                                    <p:set>
                                      <p:cBhvr>
                                        <p:cTn id="85" dur="1" fill="hold">
                                          <p:stCondLst>
                                            <p:cond delay="0"/>
                                          </p:stCondLst>
                                        </p:cTn>
                                        <p:tgtEl>
                                          <p:spTgt spid="39">
                                            <p:txEl>
                                              <p:pRg st="4" end="4"/>
                                            </p:txEl>
                                          </p:spTgt>
                                        </p:tgtEl>
                                        <p:attrNameLst>
                                          <p:attrName>style.visibility</p:attrName>
                                        </p:attrNameLst>
                                      </p:cBhvr>
                                      <p:to>
                                        <p:strVal val="visible"/>
                                      </p:to>
                                    </p:set>
                                    <p:animEffect transition="in" filter="fade">
                                      <p:cBhvr>
                                        <p:cTn id="86" dur="500"/>
                                        <p:tgtEl>
                                          <p:spTgt spid="3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9" grpId="0" build="p">
        <p:tmplLst>
          <p:tmpl lvl="1">
            <p:tnLst>
              <p:par>
                <p:cTn presetID="10" presetClass="entr" presetSubtype="0" fill="hold" nodeType="afterEffect">
                  <p:stCondLst>
                    <p:cond delay="0"/>
                  </p:st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19" grpId="0" build="p">
        <p:tmplLst>
          <p:tmpl lvl="1">
            <p:tnLst>
              <p:par>
                <p:cTn presetID="10" presetClass="entr" presetSubtype="0" fill="hold" nodeType="after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fade">
                      <p:cBhvr>
                        <p:cTn dur="500"/>
                        <p:tgtEl>
                          <p:spTgt spid="19"/>
                        </p:tgtEl>
                      </p:cBhvr>
                    </p:animEffect>
                  </p:childTnLst>
                </p:cTn>
              </p:par>
            </p:tnLst>
          </p:tmpl>
        </p:tmplLst>
      </p:bldP>
      <p:bldP spid="10" grpId="0" animBg="1"/>
      <p:bldP spid="17" grpId="0" build="p">
        <p:tmplLst>
          <p:tmpl lvl="1">
            <p:tnLst>
              <p:par>
                <p:cTn presetID="10" presetClass="entr" presetSubtype="0" fill="hold" nodeType="afterEffect">
                  <p:stCondLst>
                    <p:cond delay="0"/>
                  </p:stCondLst>
                  <p:childTnLst>
                    <p:set>
                      <p:cBhvr>
                        <p:cTn dur="1" fill="hold">
                          <p:stCondLst>
                            <p:cond delay="0"/>
                          </p:stCondLst>
                        </p:cTn>
                        <p:tgtEl>
                          <p:spTgt spid="17"/>
                        </p:tgtEl>
                        <p:attrNameLst>
                          <p:attrName>style.visibility</p:attrName>
                        </p:attrNameLst>
                      </p:cBhvr>
                      <p:to>
                        <p:strVal val="visible"/>
                      </p:to>
                    </p:set>
                    <p:animEffect transition="in" filter="fade">
                      <p:cBhvr>
                        <p:cTn dur="500"/>
                        <p:tgtEl>
                          <p:spTgt spid="17"/>
                        </p:tgtEl>
                      </p:cBhvr>
                    </p:animEffect>
                  </p:childTnLst>
                </p:cTn>
              </p:par>
            </p:tnLst>
          </p:tmpl>
        </p:tmplLst>
      </p:bldP>
      <p:bldP spid="11" grpId="0" animBg="1"/>
      <p:bldP spid="4" grpId="0" build="p">
        <p:tmplLst>
          <p:tmpl lvl="1">
            <p:tnLst>
              <p:par>
                <p:cTn presetID="10" presetClass="entr" presetSubtype="0" fill="hold" nodeType="after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500"/>
                        <p:tgtEl>
                          <p:spTgt spid="4"/>
                        </p:tgtEl>
                      </p:cBhvr>
                    </p:animEffect>
                  </p:childTnLst>
                </p:cTn>
              </p:par>
            </p:tnLst>
          </p:tmpl>
        </p:tmplLst>
      </p:bldP>
      <p:bldP spid="16" grpId="0" animBg="1"/>
      <p:bldP spid="7" grpId="0" animBg="1"/>
      <p:bldP spid="21" grpId="0" build="p">
        <p:tmplLst>
          <p:tmpl lvl="1">
            <p:tnLst>
              <p:par>
                <p:cTn presetID="10" presetClass="entr" presetSubtype="0" fill="hold" nodeType="withEffect">
                  <p:stCondLst>
                    <p:cond delay="0"/>
                  </p:stCondLst>
                  <p:childTnLst>
                    <p:set>
                      <p:cBhvr>
                        <p:cTn dur="1" fill="hold">
                          <p:stCondLst>
                            <p:cond delay="0"/>
                          </p:stCondLst>
                        </p:cTn>
                        <p:tgtEl>
                          <p:spTgt spid="21"/>
                        </p:tgtEl>
                        <p:attrNameLst>
                          <p:attrName>style.visibility</p:attrName>
                        </p:attrNameLst>
                      </p:cBhvr>
                      <p:to>
                        <p:strVal val="visible"/>
                      </p:to>
                    </p:set>
                    <p:animEffect transition="in" filter="fade">
                      <p:cBhvr>
                        <p:cTn dur="500"/>
                        <p:tgtEl>
                          <p:spTgt spid="21"/>
                        </p:tgtEl>
                      </p:cBhvr>
                    </p:animEffect>
                  </p:childTnLst>
                </p:cTn>
              </p:par>
            </p:tnLst>
          </p:tmpl>
        </p:tmplLst>
      </p:bldP>
      <p:bldP spid="25" grpId="0" build="p" advAuto="500">
        <p:tmplLst>
          <p:tmpl lvl="1">
            <p:tnLst>
              <p:par>
                <p:cTn presetID="10" presetClass="entr" presetSubtype="0" fill="hold" nodeType="afterEffect">
                  <p:stCondLst>
                    <p:cond delay="500"/>
                  </p:stCondLst>
                  <p:childTnLst>
                    <p:set>
                      <p:cBhvr>
                        <p:cTn dur="1" fill="hold">
                          <p:stCondLst>
                            <p:cond delay="0"/>
                          </p:stCondLst>
                        </p:cTn>
                        <p:tgtEl>
                          <p:spTgt spid="25"/>
                        </p:tgtEl>
                        <p:attrNameLst>
                          <p:attrName>style.visibility</p:attrName>
                        </p:attrNameLst>
                      </p:cBhvr>
                      <p:to>
                        <p:strVal val="visible"/>
                      </p:to>
                    </p:set>
                    <p:animEffect transition="in" filter="fade">
                      <p:cBhvr>
                        <p:cTn dur="500"/>
                        <p:tgtEl>
                          <p:spTgt spid="25"/>
                        </p:tgtEl>
                      </p:cBhvr>
                    </p:animEffect>
                  </p:childTnLst>
                </p:cTn>
              </p:par>
            </p:tnLst>
          </p:tmpl>
          <p:tmpl lvl="3">
            <p:tnLst>
              <p:par>
                <p:cTn presetID="10" presetClass="entr" presetSubtype="0" fill="hold" nodeType="withEffect">
                  <p:stCondLst>
                    <p:cond delay="500"/>
                  </p:stCondLst>
                  <p:childTnLst>
                    <p:set>
                      <p:cBhvr>
                        <p:cTn dur="1" fill="hold">
                          <p:stCondLst>
                            <p:cond delay="0"/>
                          </p:stCondLst>
                        </p:cTn>
                        <p:tgtEl>
                          <p:spTgt spid="25"/>
                        </p:tgtEl>
                        <p:attrNameLst>
                          <p:attrName>style.visibility</p:attrName>
                        </p:attrNameLst>
                      </p:cBhvr>
                      <p:to>
                        <p:strVal val="visible"/>
                      </p:to>
                    </p:set>
                    <p:animEffect transition="in" filter="fade">
                      <p:cBhvr>
                        <p:cTn dur="500"/>
                        <p:tgtEl>
                          <p:spTgt spid="25"/>
                        </p:tgtEl>
                      </p:cBhvr>
                    </p:animEffect>
                  </p:childTnLst>
                </p:cTn>
              </p:par>
            </p:tnLst>
          </p:tmpl>
        </p:tmplLst>
      </p:bldP>
    </p:bld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55_Nur Titel">
    <p:spTree>
      <p:nvGrpSpPr>
        <p:cNvPr id="1" name=""/>
        <p:cNvGrpSpPr/>
        <p:nvPr/>
      </p:nvGrpSpPr>
      <p:grpSpPr>
        <a:xfrm>
          <a:off x="0" y="0"/>
          <a:ext cx="0" cy="0"/>
          <a:chOff x="0" y="0"/>
          <a:chExt cx="0" cy="0"/>
        </a:xfrm>
      </p:grpSpPr>
      <p:sp>
        <p:nvSpPr>
          <p:cNvPr id="7" name="TextBox 6"/>
          <p:cNvSpPr txBox="1"/>
          <p:nvPr/>
        </p:nvSpPr>
        <p:spPr>
          <a:xfrm>
            <a:off x="88200" y="6424511"/>
            <a:ext cx="5998265" cy="400110"/>
          </a:xfrm>
          <a:prstGeom prst="rect">
            <a:avLst/>
          </a:prstGeom>
          <a:noFill/>
        </p:spPr>
        <p:txBody>
          <a:bodyPr wrap="square" rtlCol="0">
            <a:spAutoFit/>
          </a:bodyPr>
          <a:lstStyle/>
          <a:p>
            <a:pPr>
              <a:defRPr/>
            </a:pPr>
            <a:r>
              <a:rPr lang="en-US" sz="1000" cap="all" dirty="0" smtClean="0">
                <a:solidFill>
                  <a:srgbClr val="BFBFBF"/>
                </a:solidFill>
                <a:latin typeface="Open Sans Semibold"/>
              </a:rPr>
              <a:t>Confidential and Propriety to Owens &amp; Minor Distribution, Inc.</a:t>
            </a:r>
          </a:p>
          <a:p>
            <a:endParaRPr lang="en-US" sz="1000" dirty="0">
              <a:solidFill>
                <a:srgbClr val="FFFFFF">
                  <a:lumMod val="75000"/>
                </a:srgbClr>
              </a:solidFill>
              <a:latin typeface="Open Sans Semibold"/>
            </a:endParaRPr>
          </a:p>
        </p:txBody>
      </p:sp>
      <p:sp>
        <p:nvSpPr>
          <p:cNvPr id="8" name="TextBox 7"/>
          <p:cNvSpPr txBox="1"/>
          <p:nvPr/>
        </p:nvSpPr>
        <p:spPr>
          <a:xfrm>
            <a:off x="8369450" y="6470677"/>
            <a:ext cx="774549" cy="338554"/>
          </a:xfrm>
          <a:prstGeom prst="rect">
            <a:avLst/>
          </a:prstGeom>
          <a:noFill/>
        </p:spPr>
        <p:txBody>
          <a:bodyPr wrap="square" rtlCol="0">
            <a:spAutoFit/>
          </a:bodyPr>
          <a:lstStyle/>
          <a:p>
            <a:fld id="{3D84F2F9-315C-FD42-A941-A992AC045A1A}" type="slidenum">
              <a:rPr lang="en-US" sz="1600" smtClean="0">
                <a:solidFill>
                  <a:srgbClr val="FFFFFF"/>
                </a:solidFill>
                <a:latin typeface="Open Sans Semibold"/>
              </a:rPr>
              <a:pPr/>
              <a:t>‹#›</a:t>
            </a:fld>
            <a:endParaRPr lang="en-US" sz="1600" dirty="0">
              <a:solidFill>
                <a:srgbClr val="FFFFFF"/>
              </a:solidFill>
              <a:latin typeface="Open Sans Semibold"/>
            </a:endParaRPr>
          </a:p>
        </p:txBody>
      </p:sp>
      <p:sp>
        <p:nvSpPr>
          <p:cNvPr id="4" name="TextBox 3"/>
          <p:cNvSpPr txBox="1"/>
          <p:nvPr userDrawn="1"/>
        </p:nvSpPr>
        <p:spPr>
          <a:xfrm>
            <a:off x="88200" y="6424511"/>
            <a:ext cx="5998265" cy="400110"/>
          </a:xfrm>
          <a:prstGeom prst="rect">
            <a:avLst/>
          </a:prstGeom>
          <a:noFill/>
        </p:spPr>
        <p:txBody>
          <a:bodyPr wrap="square" rtlCol="0">
            <a:spAutoFit/>
          </a:bodyPr>
          <a:lstStyle/>
          <a:p>
            <a:pPr>
              <a:defRPr/>
            </a:pPr>
            <a:r>
              <a:rPr lang="en-US" sz="1000" cap="all" dirty="0" smtClean="0">
                <a:solidFill>
                  <a:srgbClr val="BFBFBF"/>
                </a:solidFill>
                <a:latin typeface="Open Sans Semibold"/>
              </a:rPr>
              <a:t>Confidential and Propriety to Owens &amp; Minor Distribution, Inc.</a:t>
            </a:r>
          </a:p>
          <a:p>
            <a:endParaRPr lang="en-US" sz="1000" dirty="0">
              <a:solidFill>
                <a:srgbClr val="FFFFFF">
                  <a:lumMod val="75000"/>
                </a:srgbClr>
              </a:solidFill>
              <a:latin typeface="Open Sans Semibold"/>
            </a:endParaRPr>
          </a:p>
        </p:txBody>
      </p:sp>
      <p:sp>
        <p:nvSpPr>
          <p:cNvPr id="5" name="TextBox 4"/>
          <p:cNvSpPr txBox="1"/>
          <p:nvPr userDrawn="1"/>
        </p:nvSpPr>
        <p:spPr>
          <a:xfrm>
            <a:off x="8369450" y="6470677"/>
            <a:ext cx="774549" cy="338554"/>
          </a:xfrm>
          <a:prstGeom prst="rect">
            <a:avLst/>
          </a:prstGeom>
          <a:noFill/>
        </p:spPr>
        <p:txBody>
          <a:bodyPr wrap="square" rtlCol="0">
            <a:spAutoFit/>
          </a:bodyPr>
          <a:lstStyle/>
          <a:p>
            <a:fld id="{3D84F2F9-315C-FD42-A941-A992AC045A1A}" type="slidenum">
              <a:rPr lang="en-US" sz="1600" smtClean="0">
                <a:solidFill>
                  <a:srgbClr val="FFFFFF"/>
                </a:solidFill>
                <a:latin typeface="Open Sans Semibold"/>
              </a:rPr>
              <a:pPr/>
              <a:t>‹#›</a:t>
            </a:fld>
            <a:endParaRPr lang="en-US" sz="1600" dirty="0">
              <a:solidFill>
                <a:srgbClr val="FFFFFF"/>
              </a:solidFill>
              <a:latin typeface="Open Sans Semibold"/>
            </a:endParaRPr>
          </a:p>
        </p:txBody>
      </p:sp>
      <p:sp>
        <p:nvSpPr>
          <p:cNvPr id="6"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Title 1"/>
          <p:cNvSpPr>
            <a:spLocks noGrp="1"/>
          </p:cNvSpPr>
          <p:nvPr>
            <p:ph type="title"/>
          </p:nvPr>
        </p:nvSpPr>
        <p:spPr>
          <a:xfrm>
            <a:off x="1155514" y="68684"/>
            <a:ext cx="6830246" cy="663599"/>
          </a:xfrm>
          <a:prstGeom prst="rect">
            <a:avLst/>
          </a:prstGeom>
        </p:spPr>
        <p:txBody>
          <a:bodyPr vert="horz"/>
          <a:lstStyle>
            <a:lvl1pPr algn="l">
              <a:defRPr sz="3000" b="1">
                <a:solidFill>
                  <a:srgbClr val="98002E"/>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4207415770"/>
      </p:ext>
    </p:extLst>
  </p:cSld>
  <p:clrMapOvr>
    <a:masterClrMapping/>
  </p:clrMapOvr>
  <p:transition>
    <p:wipe dir="r"/>
  </p:transition>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9_Revised Proof Point">
    <p:spTree>
      <p:nvGrpSpPr>
        <p:cNvPr id="1" name=""/>
        <p:cNvGrpSpPr/>
        <p:nvPr/>
      </p:nvGrpSpPr>
      <p:grpSpPr>
        <a:xfrm>
          <a:off x="0" y="0"/>
          <a:ext cx="0" cy="0"/>
          <a:chOff x="0" y="0"/>
          <a:chExt cx="0" cy="0"/>
        </a:xfrm>
      </p:grpSpPr>
      <p:sp>
        <p:nvSpPr>
          <p:cNvPr id="24" name="TextBox 23"/>
          <p:cNvSpPr txBox="1"/>
          <p:nvPr userDrawn="1"/>
        </p:nvSpPr>
        <p:spPr>
          <a:xfrm>
            <a:off x="88200" y="6424511"/>
            <a:ext cx="5998265" cy="400110"/>
          </a:xfrm>
          <a:prstGeom prst="rect">
            <a:avLst/>
          </a:prstGeom>
          <a:noFill/>
        </p:spPr>
        <p:txBody>
          <a:bodyPr wrap="square" rtlCol="0">
            <a:spAutoFit/>
          </a:bodyPr>
          <a:lstStyle/>
          <a:p>
            <a:pPr>
              <a:defRPr/>
            </a:pPr>
            <a:r>
              <a:rPr lang="en-US" sz="1000" cap="all" dirty="0" smtClean="0">
                <a:solidFill>
                  <a:srgbClr val="BFBFBF"/>
                </a:solidFill>
                <a:latin typeface="Open Sans Semibold"/>
              </a:rPr>
              <a:t>Confidential and Propriety to Owens &amp; Minor Distribution, Inc.</a:t>
            </a:r>
          </a:p>
          <a:p>
            <a:endParaRPr lang="en-US" sz="1000" dirty="0">
              <a:solidFill>
                <a:srgbClr val="FFFFFF">
                  <a:lumMod val="75000"/>
                </a:srgbClr>
              </a:solidFill>
              <a:latin typeface="Open Sans Semibold"/>
            </a:endParaRPr>
          </a:p>
        </p:txBody>
      </p:sp>
      <p:sp>
        <p:nvSpPr>
          <p:cNvPr id="30" name="TextBox 29"/>
          <p:cNvSpPr txBox="1"/>
          <p:nvPr userDrawn="1"/>
        </p:nvSpPr>
        <p:spPr>
          <a:xfrm>
            <a:off x="8369450" y="6470677"/>
            <a:ext cx="774549" cy="338554"/>
          </a:xfrm>
          <a:prstGeom prst="rect">
            <a:avLst/>
          </a:prstGeom>
          <a:noFill/>
        </p:spPr>
        <p:txBody>
          <a:bodyPr wrap="square" rtlCol="0">
            <a:spAutoFit/>
          </a:bodyPr>
          <a:lstStyle/>
          <a:p>
            <a:fld id="{3D84F2F9-315C-FD42-A941-A992AC045A1A}" type="slidenum">
              <a:rPr lang="en-US" sz="1600" smtClean="0">
                <a:solidFill>
                  <a:srgbClr val="FFFFFF"/>
                </a:solidFill>
                <a:latin typeface="Open Sans Semibold"/>
              </a:rPr>
              <a:pPr/>
              <a:t>‹#›</a:t>
            </a:fld>
            <a:endParaRPr lang="en-US" sz="1600" dirty="0">
              <a:solidFill>
                <a:srgbClr val="FFFFFF"/>
              </a:solidFill>
              <a:latin typeface="Open Sans Semibold"/>
            </a:endParaRPr>
          </a:p>
        </p:txBody>
      </p:sp>
      <p:sp>
        <p:nvSpPr>
          <p:cNvPr id="35" name="Rectangle 34"/>
          <p:cNvSpPr/>
          <p:nvPr userDrawn="1"/>
        </p:nvSpPr>
        <p:spPr>
          <a:xfrm>
            <a:off x="3510728" y="3823471"/>
            <a:ext cx="5298630" cy="2377440"/>
          </a:xfrm>
          <a:prstGeom prst="rect">
            <a:avLst/>
          </a:prstGeom>
          <a:solidFill>
            <a:schemeClr val="bg1">
              <a:lumMod val="85000"/>
              <a:alpha val="38000"/>
            </a:schemeClr>
          </a:solidFill>
          <a:ln w="9525"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sz="2400" dirty="0">
              <a:solidFill>
                <a:prstClr val="black"/>
              </a:solidFill>
              <a:latin typeface="Arial" charset="0"/>
              <a:ea typeface="ＭＳ Ｐゴシック" pitchFamily="-32" charset="-128"/>
            </a:endParaRPr>
          </a:p>
        </p:txBody>
      </p:sp>
      <p:sp>
        <p:nvSpPr>
          <p:cNvPr id="36" name="Rectangle 35"/>
          <p:cNvSpPr/>
          <p:nvPr userDrawn="1"/>
        </p:nvSpPr>
        <p:spPr>
          <a:xfrm>
            <a:off x="3510728" y="3812172"/>
            <a:ext cx="5298630" cy="332917"/>
          </a:xfrm>
          <a:prstGeom prst="rect">
            <a:avLst/>
          </a:prstGeom>
          <a:solidFill>
            <a:schemeClr val="accent3"/>
          </a:solidFill>
          <a:ln>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39" name="Text Placeholder 38"/>
          <p:cNvSpPr>
            <a:spLocks noGrp="1"/>
          </p:cNvSpPr>
          <p:nvPr>
            <p:ph type="body" sz="quarter" idx="17"/>
          </p:nvPr>
        </p:nvSpPr>
        <p:spPr>
          <a:xfrm>
            <a:off x="3509963" y="4144963"/>
            <a:ext cx="5299075" cy="2055812"/>
          </a:xfrm>
          <a:prstGeom prst="rect">
            <a:avLst/>
          </a:prstGeom>
        </p:spPr>
        <p:txBody>
          <a:bodyPr/>
          <a:lstStyle>
            <a:lvl1pPr marL="342900" indent="-342900">
              <a:defRPr lang="en-US" sz="1600" kern="1200" dirty="0" smtClean="0">
                <a:solidFill>
                  <a:schemeClr val="tx1"/>
                </a:solidFill>
                <a:latin typeface="+mn-lt"/>
                <a:ea typeface="+mn-ea"/>
                <a:cs typeface="+mn-cs"/>
              </a:defRPr>
            </a:lvl1pPr>
            <a:lvl2pPr marL="342900" indent="-342900">
              <a:defRPr/>
            </a:lvl2pPr>
            <a:lvl3pPr marL="342900" indent="-342900">
              <a:defRPr/>
            </a:lvl3pPr>
            <a:lvl4pPr marL="342900" indent="-342900">
              <a:defRPr/>
            </a:lvl4pPr>
            <a:lvl5pPr marL="342900" indent="-342900">
              <a:defRPr/>
            </a:lvl5pPr>
          </a:lstStyle>
          <a:p>
            <a:pPr marL="91440" lvl="0" indent="-91440" algn="l" defTabSz="457200" rtl="0" eaLnBrk="1" latinLnBrk="0" hangingPunct="1">
              <a:spcBef>
                <a:spcPts val="0"/>
              </a:spcBef>
              <a:spcAft>
                <a:spcPts val="300"/>
              </a:spcAft>
              <a:buClr>
                <a:schemeClr val="tx1"/>
              </a:buClr>
              <a:buFont typeface="Arial" panose="020B0604020202020204" pitchFamily="34" charset="0"/>
              <a:buChar char="•"/>
            </a:pPr>
            <a:r>
              <a:rPr lang="en-US" dirty="0" smtClean="0"/>
              <a:t>Click to edit Master text styles</a:t>
            </a:r>
          </a:p>
          <a:p>
            <a:pPr marL="91440" lvl="0" indent="-91440" algn="l" defTabSz="457200" rtl="0" eaLnBrk="1" latinLnBrk="0" hangingPunct="1">
              <a:spcBef>
                <a:spcPts val="0"/>
              </a:spcBef>
              <a:spcAft>
                <a:spcPts val="300"/>
              </a:spcAft>
              <a:buClr>
                <a:schemeClr val="tx1"/>
              </a:buClr>
              <a:buFont typeface="Arial" panose="020B0604020202020204" pitchFamily="34" charset="0"/>
              <a:buChar char="•"/>
            </a:pPr>
            <a:r>
              <a:rPr lang="en-US" dirty="0" smtClean="0"/>
              <a:t>Second level</a:t>
            </a:r>
          </a:p>
          <a:p>
            <a:pPr marL="91440" lvl="0" indent="-91440" algn="l" defTabSz="457200" rtl="0" eaLnBrk="1" latinLnBrk="0" hangingPunct="1">
              <a:spcBef>
                <a:spcPts val="0"/>
              </a:spcBef>
              <a:spcAft>
                <a:spcPts val="300"/>
              </a:spcAft>
              <a:buClr>
                <a:schemeClr val="tx1"/>
              </a:buClr>
              <a:buFont typeface="Arial" panose="020B0604020202020204" pitchFamily="34" charset="0"/>
              <a:buChar char="•"/>
            </a:pPr>
            <a:r>
              <a:rPr lang="en-US" dirty="0" smtClean="0"/>
              <a:t>Third level</a:t>
            </a:r>
          </a:p>
          <a:p>
            <a:pPr marL="91440" lvl="0" indent="-91440" algn="l" defTabSz="457200" rtl="0" eaLnBrk="1" latinLnBrk="0" hangingPunct="1">
              <a:spcBef>
                <a:spcPts val="0"/>
              </a:spcBef>
              <a:spcAft>
                <a:spcPts val="300"/>
              </a:spcAft>
              <a:buClr>
                <a:schemeClr val="tx1"/>
              </a:buClr>
              <a:buFont typeface="Arial" panose="020B0604020202020204" pitchFamily="34" charset="0"/>
              <a:buChar char="•"/>
            </a:pPr>
            <a:r>
              <a:rPr lang="en-US" dirty="0" smtClean="0"/>
              <a:t>Fourth level</a:t>
            </a:r>
          </a:p>
          <a:p>
            <a:pPr marL="91440" lvl="0" indent="-91440" algn="l" defTabSz="457200" rtl="0" eaLnBrk="1" latinLnBrk="0" hangingPunct="1">
              <a:spcBef>
                <a:spcPts val="0"/>
              </a:spcBef>
              <a:spcAft>
                <a:spcPts val="300"/>
              </a:spcAft>
              <a:buClr>
                <a:schemeClr val="tx1"/>
              </a:buClr>
              <a:buFont typeface="Arial" panose="020B0604020202020204" pitchFamily="34" charset="0"/>
              <a:buChar char="•"/>
            </a:pPr>
            <a:r>
              <a:rPr lang="en-US" dirty="0" smtClean="0"/>
              <a:t>Fifth level</a:t>
            </a:r>
            <a:endParaRPr lang="en-US" dirty="0"/>
          </a:p>
        </p:txBody>
      </p:sp>
      <p:sp>
        <p:nvSpPr>
          <p:cNvPr id="19" name="Text Placeholder 18"/>
          <p:cNvSpPr>
            <a:spLocks noGrp="1"/>
          </p:cNvSpPr>
          <p:nvPr>
            <p:ph type="body" sz="quarter" idx="16"/>
          </p:nvPr>
        </p:nvSpPr>
        <p:spPr>
          <a:xfrm>
            <a:off x="3509963" y="3822700"/>
            <a:ext cx="5299075" cy="322263"/>
          </a:xfrm>
          <a:prstGeom prst="rect">
            <a:avLst/>
          </a:prstGeom>
        </p:spPr>
        <p:txBody>
          <a:bodyPr/>
          <a:lstStyle>
            <a:lvl1pPr marL="0" indent="0">
              <a:buNone/>
              <a:defRPr lang="en-US" sz="1800" b="0" kern="1200" smtClean="0">
                <a:solidFill>
                  <a:schemeClr val="bg1"/>
                </a:solidFill>
                <a:latin typeface="+mj-lt"/>
                <a:ea typeface="+mn-ea"/>
                <a:cs typeface="+mn-cs"/>
              </a:defRPr>
            </a:lvl1pPr>
            <a:lvl2pPr marL="457200" indent="0">
              <a:buNone/>
              <a:defRPr lang="en-US" sz="1800" b="1" kern="1200" smtClean="0">
                <a:solidFill>
                  <a:schemeClr val="bg1"/>
                </a:solidFill>
                <a:latin typeface="+mn-lt"/>
                <a:ea typeface="+mn-ea"/>
                <a:cs typeface="+mn-cs"/>
              </a:defRPr>
            </a:lvl2pPr>
            <a:lvl3pPr marL="914400" indent="0">
              <a:buNone/>
              <a:defRPr lang="en-US" sz="1800" b="1" kern="1200" smtClean="0">
                <a:solidFill>
                  <a:schemeClr val="bg1"/>
                </a:solidFill>
                <a:latin typeface="+mn-lt"/>
                <a:ea typeface="+mn-ea"/>
                <a:cs typeface="+mn-cs"/>
              </a:defRPr>
            </a:lvl3pPr>
            <a:lvl4pPr marL="1371600" indent="0">
              <a:buNone/>
              <a:defRPr lang="en-US" sz="1800" b="1" kern="1200" smtClean="0">
                <a:solidFill>
                  <a:schemeClr val="bg1"/>
                </a:solidFill>
                <a:latin typeface="+mn-lt"/>
                <a:ea typeface="+mn-ea"/>
                <a:cs typeface="+mn-cs"/>
              </a:defRPr>
            </a:lvl4pPr>
            <a:lvl5pPr marL="1828800" indent="0">
              <a:buNone/>
              <a:defRPr lang="en-US" sz="1800" b="1" kern="1200" smtClean="0">
                <a:solidFill>
                  <a:schemeClr val="bg1"/>
                </a:solidFill>
                <a:latin typeface="+mn-lt"/>
                <a:ea typeface="+mn-ea"/>
                <a:cs typeface="+mn-cs"/>
              </a:defRPr>
            </a:lvl5pPr>
          </a:lstStyle>
          <a:p>
            <a:pPr lvl="0"/>
            <a:r>
              <a:rPr lang="en-US" dirty="0" smtClean="0"/>
              <a:t>Click to edit Master text styles</a:t>
            </a:r>
          </a:p>
        </p:txBody>
      </p:sp>
      <p:sp>
        <p:nvSpPr>
          <p:cNvPr id="10" name="Rectangle 9"/>
          <p:cNvSpPr/>
          <p:nvPr userDrawn="1"/>
        </p:nvSpPr>
        <p:spPr>
          <a:xfrm>
            <a:off x="3510728" y="1088908"/>
            <a:ext cx="5298630" cy="2377440"/>
          </a:xfrm>
          <a:prstGeom prst="rect">
            <a:avLst/>
          </a:prstGeom>
          <a:solidFill>
            <a:schemeClr val="bg1">
              <a:lumMod val="85000"/>
              <a:alpha val="38000"/>
            </a:schemeClr>
          </a:solidFill>
          <a:ln w="9525"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sz="2400" dirty="0">
              <a:solidFill>
                <a:prstClr val="black"/>
              </a:solidFill>
              <a:latin typeface="Arial" charset="0"/>
              <a:ea typeface="ＭＳ Ｐゴシック" pitchFamily="-32" charset="-128"/>
            </a:endParaRPr>
          </a:p>
        </p:txBody>
      </p:sp>
      <p:sp>
        <p:nvSpPr>
          <p:cNvPr id="17" name="Text Placeholder 16"/>
          <p:cNvSpPr>
            <a:spLocks noGrp="1"/>
          </p:cNvSpPr>
          <p:nvPr>
            <p:ph type="body" sz="quarter" idx="15"/>
          </p:nvPr>
        </p:nvSpPr>
        <p:spPr>
          <a:xfrm>
            <a:off x="3509963" y="1412875"/>
            <a:ext cx="5299075" cy="2054225"/>
          </a:xfrm>
          <a:prstGeom prst="rect">
            <a:avLst/>
          </a:prstGeom>
        </p:spPr>
        <p:txBody>
          <a:bodyPr/>
          <a:lstStyle>
            <a:lvl1pPr marL="342900" indent="-342900">
              <a:defRPr lang="en-US" sz="1600" kern="1200" dirty="0" smtClean="0">
                <a:solidFill>
                  <a:schemeClr val="tx1"/>
                </a:solidFill>
                <a:latin typeface="+mn-lt"/>
                <a:ea typeface="+mn-ea"/>
                <a:cs typeface="+mn-cs"/>
              </a:defRPr>
            </a:lvl1pPr>
            <a:lvl2pPr marL="342900" indent="-342900">
              <a:defRPr/>
            </a:lvl2pPr>
            <a:lvl3pPr marL="342900" indent="-342900">
              <a:defRPr/>
            </a:lvl3pPr>
            <a:lvl4pPr marL="342900" indent="-342900">
              <a:defRPr/>
            </a:lvl4pPr>
            <a:lvl5pPr marL="342900" indent="-342900">
              <a:defRPr/>
            </a:lvl5pPr>
          </a:lstStyle>
          <a:p>
            <a:pPr marL="91440" lvl="0" indent="-91440" algn="l" defTabSz="457200" rtl="0" eaLnBrk="1" latinLnBrk="0" hangingPunct="1">
              <a:spcBef>
                <a:spcPts val="0"/>
              </a:spcBef>
              <a:spcAft>
                <a:spcPts val="300"/>
              </a:spcAft>
              <a:buClr>
                <a:schemeClr val="tx1"/>
              </a:buClr>
              <a:buFont typeface="Arial" panose="020B0604020202020204" pitchFamily="34" charset="0"/>
              <a:buChar char="•"/>
            </a:pPr>
            <a:r>
              <a:rPr lang="en-US" dirty="0" smtClean="0"/>
              <a:t>Click to edit Master text styles</a:t>
            </a:r>
          </a:p>
          <a:p>
            <a:pPr marL="91440" lvl="0" indent="-91440" algn="l" defTabSz="457200" rtl="0" eaLnBrk="1" latinLnBrk="0" hangingPunct="1">
              <a:spcBef>
                <a:spcPts val="0"/>
              </a:spcBef>
              <a:spcAft>
                <a:spcPts val="300"/>
              </a:spcAft>
              <a:buClr>
                <a:schemeClr val="tx1"/>
              </a:buClr>
              <a:buFont typeface="Arial" panose="020B0604020202020204" pitchFamily="34" charset="0"/>
              <a:buChar char="•"/>
            </a:pPr>
            <a:r>
              <a:rPr lang="en-US" dirty="0" smtClean="0"/>
              <a:t>Second level</a:t>
            </a:r>
          </a:p>
          <a:p>
            <a:pPr marL="91440" lvl="0" indent="-91440" algn="l" defTabSz="457200" rtl="0" eaLnBrk="1" latinLnBrk="0" hangingPunct="1">
              <a:spcBef>
                <a:spcPts val="0"/>
              </a:spcBef>
              <a:spcAft>
                <a:spcPts val="300"/>
              </a:spcAft>
              <a:buClr>
                <a:schemeClr val="tx1"/>
              </a:buClr>
              <a:buFont typeface="Arial" panose="020B0604020202020204" pitchFamily="34" charset="0"/>
              <a:buChar char="•"/>
            </a:pPr>
            <a:r>
              <a:rPr lang="en-US" dirty="0" smtClean="0"/>
              <a:t>Third level</a:t>
            </a:r>
          </a:p>
          <a:p>
            <a:pPr marL="91440" lvl="0" indent="-91440" algn="l" defTabSz="457200" rtl="0" eaLnBrk="1" latinLnBrk="0" hangingPunct="1">
              <a:spcBef>
                <a:spcPts val="0"/>
              </a:spcBef>
              <a:spcAft>
                <a:spcPts val="300"/>
              </a:spcAft>
              <a:buClr>
                <a:schemeClr val="tx1"/>
              </a:buClr>
              <a:buFont typeface="Arial" panose="020B0604020202020204" pitchFamily="34" charset="0"/>
              <a:buChar char="•"/>
            </a:pPr>
            <a:r>
              <a:rPr lang="en-US" dirty="0" smtClean="0"/>
              <a:t>Fourth level</a:t>
            </a:r>
          </a:p>
          <a:p>
            <a:pPr marL="91440" lvl="0" indent="-91440" algn="l" defTabSz="457200" rtl="0" eaLnBrk="1" latinLnBrk="0" hangingPunct="1">
              <a:spcBef>
                <a:spcPts val="0"/>
              </a:spcBef>
              <a:spcAft>
                <a:spcPts val="300"/>
              </a:spcAft>
              <a:buClr>
                <a:schemeClr val="tx1"/>
              </a:buClr>
              <a:buFont typeface="Arial" panose="020B0604020202020204" pitchFamily="34" charset="0"/>
              <a:buChar char="•"/>
            </a:pPr>
            <a:r>
              <a:rPr lang="en-US" dirty="0" smtClean="0"/>
              <a:t>Fifth level</a:t>
            </a:r>
            <a:endParaRPr lang="en-US" dirty="0"/>
          </a:p>
        </p:txBody>
      </p:sp>
      <p:sp>
        <p:nvSpPr>
          <p:cNvPr id="11" name="Rectangle 10"/>
          <p:cNvSpPr/>
          <p:nvPr userDrawn="1"/>
        </p:nvSpPr>
        <p:spPr>
          <a:xfrm>
            <a:off x="3510728" y="1080271"/>
            <a:ext cx="5298630" cy="332917"/>
          </a:xfrm>
          <a:prstGeom prst="rect">
            <a:avLst/>
          </a:prstGeom>
          <a:solidFill>
            <a:schemeClr val="accent2"/>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4" name="Text Placeholder 3"/>
          <p:cNvSpPr>
            <a:spLocks noGrp="1"/>
          </p:cNvSpPr>
          <p:nvPr>
            <p:ph type="body" sz="quarter" idx="14"/>
          </p:nvPr>
        </p:nvSpPr>
        <p:spPr>
          <a:xfrm>
            <a:off x="3509963" y="1079500"/>
            <a:ext cx="5299075" cy="333375"/>
          </a:xfrm>
          <a:prstGeom prst="rect">
            <a:avLst/>
          </a:prstGeom>
        </p:spPr>
        <p:txBody>
          <a:bodyPr/>
          <a:lstStyle>
            <a:lvl1pPr marL="0" indent="0">
              <a:buNone/>
              <a:defRPr lang="en-US" sz="1800" b="0" kern="1200" smtClean="0">
                <a:solidFill>
                  <a:schemeClr val="bg1"/>
                </a:solidFill>
                <a:latin typeface="+mj-lt"/>
                <a:ea typeface="+mn-ea"/>
                <a:cs typeface="+mn-cs"/>
              </a:defRPr>
            </a:lvl1pPr>
            <a:lvl2pPr marL="457200" indent="0">
              <a:buNone/>
              <a:defRPr lang="en-US" sz="1800" b="1" kern="1200" smtClean="0">
                <a:solidFill>
                  <a:schemeClr val="bg1"/>
                </a:solidFill>
                <a:latin typeface="+mn-lt"/>
                <a:ea typeface="+mn-ea"/>
                <a:cs typeface="+mn-cs"/>
              </a:defRPr>
            </a:lvl2pPr>
            <a:lvl3pPr marL="914400" indent="0">
              <a:buNone/>
              <a:defRPr lang="en-US" sz="1800" b="1" kern="1200" smtClean="0">
                <a:solidFill>
                  <a:schemeClr val="bg1"/>
                </a:solidFill>
                <a:latin typeface="+mn-lt"/>
                <a:ea typeface="+mn-ea"/>
                <a:cs typeface="+mn-cs"/>
              </a:defRPr>
            </a:lvl3pPr>
            <a:lvl4pPr marL="1371600" indent="0">
              <a:buNone/>
              <a:defRPr lang="en-US" sz="1800" b="1" kern="1200" smtClean="0">
                <a:solidFill>
                  <a:schemeClr val="bg1"/>
                </a:solidFill>
                <a:latin typeface="+mn-lt"/>
                <a:ea typeface="+mn-ea"/>
                <a:cs typeface="+mn-cs"/>
              </a:defRPr>
            </a:lvl4pPr>
            <a:lvl5pPr marL="1828800" indent="0">
              <a:buNone/>
              <a:defRPr lang="en-US" sz="1800" b="1" kern="1200">
                <a:solidFill>
                  <a:schemeClr val="bg1"/>
                </a:solidFill>
                <a:latin typeface="+mn-lt"/>
                <a:ea typeface="+mn-ea"/>
                <a:cs typeface="+mn-cs"/>
              </a:defRPr>
            </a:lvl5pPr>
          </a:lstStyle>
          <a:p>
            <a:pPr lvl="0"/>
            <a:r>
              <a:rPr lang="en-US" dirty="0" smtClean="0"/>
              <a:t>Click to edit Master text styles</a:t>
            </a:r>
          </a:p>
        </p:txBody>
      </p:sp>
      <p:sp>
        <p:nvSpPr>
          <p:cNvPr id="16" name="Rectangle 15"/>
          <p:cNvSpPr/>
          <p:nvPr userDrawn="1"/>
        </p:nvSpPr>
        <p:spPr>
          <a:xfrm>
            <a:off x="334642" y="1080271"/>
            <a:ext cx="2960523" cy="5120640"/>
          </a:xfrm>
          <a:prstGeom prst="rect">
            <a:avLst/>
          </a:prstGeom>
          <a:solidFill>
            <a:schemeClr val="bg1">
              <a:lumMod val="85000"/>
              <a:alpha val="38000"/>
            </a:schemeClr>
          </a:solidFill>
          <a:ln w="9525"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sz="2400" dirty="0">
              <a:solidFill>
                <a:prstClr val="black"/>
              </a:solidFill>
              <a:latin typeface="Arial" charset="0"/>
              <a:ea typeface="ＭＳ Ｐゴシック" pitchFamily="-32" charset="-128"/>
            </a:endParaRPr>
          </a:p>
        </p:txBody>
      </p:sp>
      <p:sp>
        <p:nvSpPr>
          <p:cNvPr id="7" name="Rectangle 6"/>
          <p:cNvSpPr/>
          <p:nvPr userDrawn="1"/>
        </p:nvSpPr>
        <p:spPr>
          <a:xfrm>
            <a:off x="334322" y="1078930"/>
            <a:ext cx="2960077" cy="332917"/>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1" name="Text Placeholder 20"/>
          <p:cNvSpPr>
            <a:spLocks noGrp="1"/>
          </p:cNvSpPr>
          <p:nvPr userDrawn="1">
            <p:ph type="body" sz="quarter" idx="10"/>
          </p:nvPr>
        </p:nvSpPr>
        <p:spPr>
          <a:xfrm>
            <a:off x="334643" y="1088908"/>
            <a:ext cx="2960522" cy="333375"/>
          </a:xfrm>
          <a:prstGeom prst="rect">
            <a:avLst/>
          </a:prstGeom>
          <a:noFill/>
        </p:spPr>
        <p:txBody>
          <a:bodyPr anchor="ctr"/>
          <a:lstStyle>
            <a:lvl1pPr marL="0" indent="0">
              <a:buNone/>
              <a:defRPr sz="1800" b="0">
                <a:solidFill>
                  <a:schemeClr val="bg1"/>
                </a:solidFill>
                <a:latin typeface="+mj-lt"/>
              </a:defRPr>
            </a:lvl1pPr>
          </a:lstStyle>
          <a:p>
            <a:pPr lvl="0"/>
            <a:r>
              <a:rPr lang="en-US" dirty="0" smtClean="0"/>
              <a:t>Click to edit Master text styles</a:t>
            </a:r>
            <a:endParaRPr lang="en-US" dirty="0"/>
          </a:p>
        </p:txBody>
      </p:sp>
      <p:sp>
        <p:nvSpPr>
          <p:cNvPr id="25" name="Text Placeholder 24"/>
          <p:cNvSpPr>
            <a:spLocks noGrp="1"/>
          </p:cNvSpPr>
          <p:nvPr userDrawn="1">
            <p:ph type="body" sz="quarter" idx="13"/>
          </p:nvPr>
        </p:nvSpPr>
        <p:spPr>
          <a:xfrm>
            <a:off x="334643" y="1430919"/>
            <a:ext cx="2960522" cy="4769855"/>
          </a:xfrm>
          <a:prstGeom prst="rect">
            <a:avLst/>
          </a:prstGeom>
        </p:spPr>
        <p:txBody>
          <a:bodyPr lIns="91440" tIns="182880"/>
          <a:lstStyle>
            <a:lvl1pPr marL="0" indent="0" algn="l" defTabSz="457200" rtl="0" eaLnBrk="1" latinLnBrk="0" hangingPunct="1">
              <a:spcBef>
                <a:spcPts val="0"/>
              </a:spcBef>
              <a:spcAft>
                <a:spcPts val="600"/>
              </a:spcAft>
              <a:buClr>
                <a:schemeClr val="tx1"/>
              </a:buClr>
              <a:buFont typeface="Arial" panose="020B0604020202020204" pitchFamily="34" charset="0"/>
              <a:buNone/>
              <a:defRPr lang="en-US" sz="1600" kern="1200" dirty="0" smtClean="0">
                <a:solidFill>
                  <a:schemeClr val="tx1"/>
                </a:solidFill>
                <a:latin typeface="+mn-lt"/>
                <a:ea typeface="+mn-ea"/>
                <a:cs typeface="+mn-cs"/>
              </a:defRPr>
            </a:lvl1pPr>
            <a:lvl2pPr marL="182880" indent="-182880" algn="l" defTabSz="457200" rtl="0" eaLnBrk="1" latinLnBrk="0" hangingPunct="1">
              <a:spcBef>
                <a:spcPts val="0"/>
              </a:spcBef>
              <a:spcAft>
                <a:spcPts val="300"/>
              </a:spcAft>
              <a:buClr>
                <a:schemeClr val="tx1"/>
              </a:buClr>
              <a:buFont typeface="Arial" panose="020B0604020202020204" pitchFamily="34" charset="0"/>
              <a:buChar char="•"/>
              <a:defRPr lang="en-US" sz="1600" kern="1200" dirty="0" smtClean="0">
                <a:solidFill>
                  <a:schemeClr val="accent6">
                    <a:lumMod val="75000"/>
                  </a:schemeClr>
                </a:solidFill>
                <a:latin typeface="+mn-lt"/>
                <a:ea typeface="+mn-ea"/>
                <a:cs typeface="+mn-cs"/>
              </a:defRPr>
            </a:lvl2pPr>
            <a:lvl3pPr marL="0" indent="0" algn="l" defTabSz="457200" rtl="0" eaLnBrk="1" latinLnBrk="0" hangingPunct="1">
              <a:spcBef>
                <a:spcPts val="0"/>
              </a:spcBef>
              <a:spcAft>
                <a:spcPts val="600"/>
              </a:spcAft>
              <a:buClr>
                <a:schemeClr val="tx1"/>
              </a:buClr>
              <a:buFont typeface="Arial" panose="020B0604020202020204" pitchFamily="34" charset="0"/>
              <a:buNone/>
              <a:defRPr lang="en-US" sz="1600" kern="1200" dirty="0" smtClean="0">
                <a:solidFill>
                  <a:schemeClr val="tx1"/>
                </a:solidFill>
                <a:latin typeface="+mn-lt"/>
                <a:ea typeface="+mn-ea"/>
                <a:cs typeface="+mn-cs"/>
              </a:defRPr>
            </a:lvl3pPr>
            <a:lvl4pPr marL="228600" indent="-228600" algn="l" defTabSz="457200" rtl="0" eaLnBrk="1" latinLnBrk="0" hangingPunct="1">
              <a:spcAft>
                <a:spcPts val="600"/>
              </a:spcAft>
              <a:buClr>
                <a:srgbClr val="98002E"/>
              </a:buClr>
              <a:buFont typeface="Wingdings 3" panose="05040102010807070707" pitchFamily="18" charset="2"/>
              <a:buChar char="}"/>
              <a:defRPr lang="en-US" sz="2000" kern="1200" dirty="0" smtClean="0">
                <a:solidFill>
                  <a:srgbClr val="59585B"/>
                </a:solidFill>
                <a:latin typeface="+mn-lt"/>
                <a:ea typeface="+mn-ea"/>
                <a:cs typeface="+mn-cs"/>
              </a:defRPr>
            </a:lvl4pPr>
            <a:lvl5pPr marL="228600" indent="-228600" algn="l" defTabSz="457200" rtl="0" eaLnBrk="1" latinLnBrk="0" hangingPunct="1">
              <a:spcAft>
                <a:spcPts val="600"/>
              </a:spcAft>
              <a:buClr>
                <a:srgbClr val="98002E"/>
              </a:buClr>
              <a:buFont typeface="Wingdings 3" panose="05040102010807070707" pitchFamily="18" charset="2"/>
              <a:buChar char="}"/>
              <a:defRPr lang="en-US" sz="2000" kern="1200" dirty="0">
                <a:solidFill>
                  <a:srgbClr val="59585B"/>
                </a:solidFill>
                <a:latin typeface="+mn-lt"/>
                <a:ea typeface="+mn-ea"/>
                <a:cs typeface="+mn-cs"/>
              </a:defRPr>
            </a:lvl5pPr>
          </a:lstStyle>
          <a:p>
            <a:pPr lvl="0"/>
            <a:r>
              <a:rPr lang="en-US" dirty="0" smtClean="0"/>
              <a:t>Click to edit Master text styles</a:t>
            </a:r>
          </a:p>
          <a:p>
            <a:pPr lvl="2"/>
            <a:r>
              <a:rPr lang="en-US" dirty="0" smtClean="0"/>
              <a:t>Second level</a:t>
            </a:r>
          </a:p>
          <a:p>
            <a:pPr lvl="2"/>
            <a:r>
              <a:rPr lang="en-US" dirty="0" smtClean="0"/>
              <a:t>Third level</a:t>
            </a:r>
            <a:endParaRPr lang="en-US" dirty="0"/>
          </a:p>
        </p:txBody>
      </p:sp>
      <p:sp>
        <p:nvSpPr>
          <p:cNvPr id="3" name="Title 1"/>
          <p:cNvSpPr>
            <a:spLocks noGrp="1"/>
          </p:cNvSpPr>
          <p:nvPr>
            <p:ph type="title"/>
          </p:nvPr>
        </p:nvSpPr>
        <p:spPr>
          <a:xfrm>
            <a:off x="1235597" y="45800"/>
            <a:ext cx="7573761" cy="663599"/>
          </a:xfrm>
          <a:prstGeom prst="rect">
            <a:avLst/>
          </a:prstGeom>
        </p:spPr>
        <p:txBody>
          <a:bodyPr vert="horz"/>
          <a:lstStyle>
            <a:lvl1pPr algn="l">
              <a:defRPr sz="2800" b="0">
                <a:solidFill>
                  <a:srgbClr val="98002E"/>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2739598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par>
                          <p:cTn id="12" fill="hold">
                            <p:stCondLst>
                              <p:cond delay="1000"/>
                            </p:stCondLst>
                            <p:childTnLst>
                              <p:par>
                                <p:cTn id="13" presetID="10" presetClass="entr" presetSubtype="0" fill="hold" grpId="0" nodeType="afterEffect">
                                  <p:stCondLst>
                                    <p:cond delay="500"/>
                                  </p:stCondLst>
                                  <p:childTnLst>
                                    <p:set>
                                      <p:cBhvr>
                                        <p:cTn id="14" dur="1" fill="hold">
                                          <p:stCondLst>
                                            <p:cond delay="0"/>
                                          </p:stCondLst>
                                        </p:cTn>
                                        <p:tgtEl>
                                          <p:spTgt spid="25">
                                            <p:txEl>
                                              <p:pRg st="0" end="0"/>
                                            </p:txEl>
                                          </p:spTgt>
                                        </p:tgtEl>
                                        <p:attrNameLst>
                                          <p:attrName>style.visibility</p:attrName>
                                        </p:attrNameLst>
                                      </p:cBhvr>
                                      <p:to>
                                        <p:strVal val="visible"/>
                                      </p:to>
                                    </p:set>
                                    <p:animEffect transition="in" filter="fade">
                                      <p:cBhvr>
                                        <p:cTn id="15" dur="500"/>
                                        <p:tgtEl>
                                          <p:spTgt spid="25">
                                            <p:txEl>
                                              <p:pRg st="0" end="0"/>
                                            </p:txEl>
                                          </p:spTgt>
                                        </p:tgtEl>
                                      </p:cBhvr>
                                    </p:animEffect>
                                  </p:childTnLst>
                                </p:cTn>
                              </p:par>
                              <p:par>
                                <p:cTn id="16" presetID="10" presetClass="entr" presetSubtype="0" fill="hold" grpId="0" nodeType="withEffect">
                                  <p:stCondLst>
                                    <p:cond delay="500"/>
                                  </p:stCondLst>
                                  <p:childTnLst>
                                    <p:set>
                                      <p:cBhvr>
                                        <p:cTn id="17" dur="1" fill="hold">
                                          <p:stCondLst>
                                            <p:cond delay="0"/>
                                          </p:stCondLst>
                                        </p:cTn>
                                        <p:tgtEl>
                                          <p:spTgt spid="25">
                                            <p:txEl>
                                              <p:pRg st="1" end="1"/>
                                            </p:txEl>
                                          </p:spTgt>
                                        </p:tgtEl>
                                        <p:attrNameLst>
                                          <p:attrName>style.visibility</p:attrName>
                                        </p:attrNameLst>
                                      </p:cBhvr>
                                      <p:to>
                                        <p:strVal val="visible"/>
                                      </p:to>
                                    </p:set>
                                    <p:animEffect transition="in" filter="fade">
                                      <p:cBhvr>
                                        <p:cTn id="18" dur="500"/>
                                        <p:tgtEl>
                                          <p:spTgt spid="25">
                                            <p:txEl>
                                              <p:pRg st="1" end="1"/>
                                            </p:txEl>
                                          </p:spTgt>
                                        </p:tgtEl>
                                      </p:cBhvr>
                                    </p:animEffect>
                                  </p:childTnLst>
                                </p:cTn>
                              </p:par>
                              <p:par>
                                <p:cTn id="19" presetID="10" presetClass="entr" presetSubtype="0" fill="hold" grpId="0" nodeType="withEffect">
                                  <p:stCondLst>
                                    <p:cond delay="500"/>
                                  </p:stCondLst>
                                  <p:childTnLst>
                                    <p:set>
                                      <p:cBhvr>
                                        <p:cTn id="20" dur="1" fill="hold">
                                          <p:stCondLst>
                                            <p:cond delay="0"/>
                                          </p:stCondLst>
                                        </p:cTn>
                                        <p:tgtEl>
                                          <p:spTgt spid="25">
                                            <p:txEl>
                                              <p:pRg st="2" end="2"/>
                                            </p:txEl>
                                          </p:spTgt>
                                        </p:tgtEl>
                                        <p:attrNameLst>
                                          <p:attrName>style.visibility</p:attrName>
                                        </p:attrNameLst>
                                      </p:cBhvr>
                                      <p:to>
                                        <p:strVal val="visible"/>
                                      </p:to>
                                    </p:set>
                                    <p:animEffect transition="in" filter="fade">
                                      <p:cBhvr>
                                        <p:cTn id="21" dur="500"/>
                                        <p:tgtEl>
                                          <p:spTgt spid="25">
                                            <p:txEl>
                                              <p:pRg st="2" end="2"/>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1">
                                            <p:txEl>
                                              <p:pRg st="0" end="0"/>
                                            </p:txEl>
                                          </p:spTgt>
                                        </p:tgtEl>
                                        <p:attrNameLst>
                                          <p:attrName>style.visibility</p:attrName>
                                        </p:attrNameLst>
                                      </p:cBhvr>
                                      <p:to>
                                        <p:strVal val="visible"/>
                                      </p:to>
                                    </p:set>
                                    <p:animEffect transition="in" filter="fade">
                                      <p:cBhvr>
                                        <p:cTn id="24" dur="500"/>
                                        <p:tgtEl>
                                          <p:spTgt spid="21">
                                            <p:txEl>
                                              <p:pRg st="0" end="0"/>
                                            </p:txEl>
                                          </p:spTgt>
                                        </p:tgtEl>
                                      </p:cBhvr>
                                    </p:animEffect>
                                  </p:childTnLst>
                                </p:cTn>
                              </p:par>
                            </p:childTnLst>
                          </p:cTn>
                        </p:par>
                        <p:par>
                          <p:cTn id="25" fill="hold">
                            <p:stCondLst>
                              <p:cond delay="2000"/>
                            </p:stCondLst>
                            <p:childTnLst>
                              <p:par>
                                <p:cTn id="26" presetID="10"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500"/>
                                        <p:tgtEl>
                                          <p:spTgt spid="10"/>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500"/>
                                        <p:tgtEl>
                                          <p:spTgt spid="11"/>
                                        </p:tgtEl>
                                      </p:cBhvr>
                                    </p:animEffect>
                                  </p:childTnLst>
                                </p:cTn>
                              </p:par>
                            </p:childTnLst>
                          </p:cTn>
                        </p:par>
                        <p:par>
                          <p:cTn id="32" fill="hold">
                            <p:stCondLst>
                              <p:cond delay="2500"/>
                            </p:stCondLst>
                            <p:childTnLst>
                              <p:par>
                                <p:cTn id="33" presetID="10" presetClass="entr" presetSubtype="0" fill="hold" grpId="0" nodeType="afterEffect">
                                  <p:stCondLst>
                                    <p:cond delay="0"/>
                                  </p:stCondLst>
                                  <p:childTnLst>
                                    <p:set>
                                      <p:cBhvr>
                                        <p:cTn id="34" dur="1" fill="hold">
                                          <p:stCondLst>
                                            <p:cond delay="0"/>
                                          </p:stCondLst>
                                        </p:cTn>
                                        <p:tgtEl>
                                          <p:spTgt spid="4">
                                            <p:txEl>
                                              <p:pRg st="0" end="0"/>
                                            </p:txEl>
                                          </p:spTgt>
                                        </p:tgtEl>
                                        <p:attrNameLst>
                                          <p:attrName>style.visibility</p:attrName>
                                        </p:attrNameLst>
                                      </p:cBhvr>
                                      <p:to>
                                        <p:strVal val="visible"/>
                                      </p:to>
                                    </p:set>
                                    <p:animEffect transition="in" filter="fade">
                                      <p:cBhvr>
                                        <p:cTn id="35" dur="500"/>
                                        <p:tgtEl>
                                          <p:spTgt spid="4">
                                            <p:txEl>
                                              <p:pRg st="0" end="0"/>
                                            </p:txEl>
                                          </p:spTgt>
                                        </p:tgtEl>
                                      </p:cBhvr>
                                    </p:animEffect>
                                  </p:childTnLst>
                                </p:cTn>
                              </p:par>
                            </p:childTnLst>
                          </p:cTn>
                        </p:par>
                        <p:par>
                          <p:cTn id="36" fill="hold">
                            <p:stCondLst>
                              <p:cond delay="3000"/>
                            </p:stCondLst>
                            <p:childTnLst>
                              <p:par>
                                <p:cTn id="37" presetID="10" presetClass="entr" presetSubtype="0" fill="hold" grpId="0" nodeType="afterEffect">
                                  <p:stCondLst>
                                    <p:cond delay="0"/>
                                  </p:stCondLst>
                                  <p:childTnLst>
                                    <p:set>
                                      <p:cBhvr>
                                        <p:cTn id="38" dur="1" fill="hold">
                                          <p:stCondLst>
                                            <p:cond delay="0"/>
                                          </p:stCondLst>
                                        </p:cTn>
                                        <p:tgtEl>
                                          <p:spTgt spid="17">
                                            <p:txEl>
                                              <p:pRg st="0" end="0"/>
                                            </p:txEl>
                                          </p:spTgt>
                                        </p:tgtEl>
                                        <p:attrNameLst>
                                          <p:attrName>style.visibility</p:attrName>
                                        </p:attrNameLst>
                                      </p:cBhvr>
                                      <p:to>
                                        <p:strVal val="visible"/>
                                      </p:to>
                                    </p:set>
                                    <p:animEffect transition="in" filter="fade">
                                      <p:cBhvr>
                                        <p:cTn id="39" dur="500"/>
                                        <p:tgtEl>
                                          <p:spTgt spid="17">
                                            <p:txEl>
                                              <p:pRg st="0" end="0"/>
                                            </p:txEl>
                                          </p:spTgt>
                                        </p:tgtEl>
                                      </p:cBhvr>
                                    </p:animEffect>
                                  </p:childTnLst>
                                </p:cTn>
                              </p:par>
                            </p:childTnLst>
                          </p:cTn>
                        </p:par>
                        <p:par>
                          <p:cTn id="40" fill="hold">
                            <p:stCondLst>
                              <p:cond delay="3500"/>
                            </p:stCondLst>
                            <p:childTnLst>
                              <p:par>
                                <p:cTn id="41" presetID="10" presetClass="entr" presetSubtype="0" fill="hold" grpId="0" nodeType="afterEffect">
                                  <p:stCondLst>
                                    <p:cond delay="0"/>
                                  </p:stCondLst>
                                  <p:childTnLst>
                                    <p:set>
                                      <p:cBhvr>
                                        <p:cTn id="42" dur="1" fill="hold">
                                          <p:stCondLst>
                                            <p:cond delay="0"/>
                                          </p:stCondLst>
                                        </p:cTn>
                                        <p:tgtEl>
                                          <p:spTgt spid="17">
                                            <p:txEl>
                                              <p:pRg st="1" end="1"/>
                                            </p:txEl>
                                          </p:spTgt>
                                        </p:tgtEl>
                                        <p:attrNameLst>
                                          <p:attrName>style.visibility</p:attrName>
                                        </p:attrNameLst>
                                      </p:cBhvr>
                                      <p:to>
                                        <p:strVal val="visible"/>
                                      </p:to>
                                    </p:set>
                                    <p:animEffect transition="in" filter="fade">
                                      <p:cBhvr>
                                        <p:cTn id="43" dur="500"/>
                                        <p:tgtEl>
                                          <p:spTgt spid="17">
                                            <p:txEl>
                                              <p:pRg st="1" end="1"/>
                                            </p:txEl>
                                          </p:spTgt>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17">
                                            <p:txEl>
                                              <p:pRg st="2" end="2"/>
                                            </p:txEl>
                                          </p:spTgt>
                                        </p:tgtEl>
                                        <p:attrNameLst>
                                          <p:attrName>style.visibility</p:attrName>
                                        </p:attrNameLst>
                                      </p:cBhvr>
                                      <p:to>
                                        <p:strVal val="visible"/>
                                      </p:to>
                                    </p:set>
                                    <p:animEffect transition="in" filter="fade">
                                      <p:cBhvr>
                                        <p:cTn id="47" dur="500"/>
                                        <p:tgtEl>
                                          <p:spTgt spid="17">
                                            <p:txEl>
                                              <p:pRg st="2" end="2"/>
                                            </p:txEl>
                                          </p:spTgt>
                                        </p:tgtEl>
                                      </p:cBhvr>
                                    </p:animEffect>
                                  </p:childTnLst>
                                </p:cTn>
                              </p:par>
                            </p:childTnLst>
                          </p:cTn>
                        </p:par>
                        <p:par>
                          <p:cTn id="48" fill="hold">
                            <p:stCondLst>
                              <p:cond delay="4500"/>
                            </p:stCondLst>
                            <p:childTnLst>
                              <p:par>
                                <p:cTn id="49" presetID="10" presetClass="entr" presetSubtype="0" fill="hold" grpId="0" nodeType="afterEffect">
                                  <p:stCondLst>
                                    <p:cond delay="0"/>
                                  </p:stCondLst>
                                  <p:childTnLst>
                                    <p:set>
                                      <p:cBhvr>
                                        <p:cTn id="50" dur="1" fill="hold">
                                          <p:stCondLst>
                                            <p:cond delay="0"/>
                                          </p:stCondLst>
                                        </p:cTn>
                                        <p:tgtEl>
                                          <p:spTgt spid="17">
                                            <p:txEl>
                                              <p:pRg st="3" end="3"/>
                                            </p:txEl>
                                          </p:spTgt>
                                        </p:tgtEl>
                                        <p:attrNameLst>
                                          <p:attrName>style.visibility</p:attrName>
                                        </p:attrNameLst>
                                      </p:cBhvr>
                                      <p:to>
                                        <p:strVal val="visible"/>
                                      </p:to>
                                    </p:set>
                                    <p:animEffect transition="in" filter="fade">
                                      <p:cBhvr>
                                        <p:cTn id="51" dur="500"/>
                                        <p:tgtEl>
                                          <p:spTgt spid="17">
                                            <p:txEl>
                                              <p:pRg st="3" end="3"/>
                                            </p:txEl>
                                          </p:spTgt>
                                        </p:tgtEl>
                                      </p:cBhvr>
                                    </p:animEffect>
                                  </p:childTnLst>
                                </p:cTn>
                              </p:par>
                            </p:childTnLst>
                          </p:cTn>
                        </p:par>
                        <p:par>
                          <p:cTn id="52" fill="hold">
                            <p:stCondLst>
                              <p:cond delay="5000"/>
                            </p:stCondLst>
                            <p:childTnLst>
                              <p:par>
                                <p:cTn id="53" presetID="10" presetClass="entr" presetSubtype="0" fill="hold" grpId="0" nodeType="afterEffect">
                                  <p:stCondLst>
                                    <p:cond delay="0"/>
                                  </p:stCondLst>
                                  <p:childTnLst>
                                    <p:set>
                                      <p:cBhvr>
                                        <p:cTn id="54" dur="1" fill="hold">
                                          <p:stCondLst>
                                            <p:cond delay="0"/>
                                          </p:stCondLst>
                                        </p:cTn>
                                        <p:tgtEl>
                                          <p:spTgt spid="17">
                                            <p:txEl>
                                              <p:pRg st="4" end="4"/>
                                            </p:txEl>
                                          </p:spTgt>
                                        </p:tgtEl>
                                        <p:attrNameLst>
                                          <p:attrName>style.visibility</p:attrName>
                                        </p:attrNameLst>
                                      </p:cBhvr>
                                      <p:to>
                                        <p:strVal val="visible"/>
                                      </p:to>
                                    </p:set>
                                    <p:animEffect transition="in" filter="fade">
                                      <p:cBhvr>
                                        <p:cTn id="55" dur="500"/>
                                        <p:tgtEl>
                                          <p:spTgt spid="17">
                                            <p:txEl>
                                              <p:pRg st="4" end="4"/>
                                            </p:txEl>
                                          </p:spTgt>
                                        </p:tgtEl>
                                      </p:cBhvr>
                                    </p:animEffect>
                                  </p:childTnLst>
                                </p:cTn>
                              </p:par>
                            </p:childTnLst>
                          </p:cTn>
                        </p:par>
                        <p:par>
                          <p:cTn id="56" fill="hold">
                            <p:stCondLst>
                              <p:cond delay="5500"/>
                            </p:stCondLst>
                            <p:childTnLst>
                              <p:par>
                                <p:cTn id="57" presetID="10" presetClass="entr" presetSubtype="0" fill="hold" grpId="0" nodeType="after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fade">
                                      <p:cBhvr>
                                        <p:cTn id="59" dur="500"/>
                                        <p:tgtEl>
                                          <p:spTgt spid="35"/>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fade">
                                      <p:cBhvr>
                                        <p:cTn id="62" dur="500"/>
                                        <p:tgtEl>
                                          <p:spTgt spid="36"/>
                                        </p:tgtEl>
                                      </p:cBhvr>
                                    </p:animEffect>
                                  </p:childTnLst>
                                </p:cTn>
                              </p:par>
                            </p:childTnLst>
                          </p:cTn>
                        </p:par>
                        <p:par>
                          <p:cTn id="63" fill="hold">
                            <p:stCondLst>
                              <p:cond delay="6000"/>
                            </p:stCondLst>
                            <p:childTnLst>
                              <p:par>
                                <p:cTn id="64" presetID="10" presetClass="entr" presetSubtype="0" fill="hold" grpId="0" nodeType="afterEffect">
                                  <p:stCondLst>
                                    <p:cond delay="0"/>
                                  </p:stCondLst>
                                  <p:childTnLst>
                                    <p:set>
                                      <p:cBhvr>
                                        <p:cTn id="65" dur="1" fill="hold">
                                          <p:stCondLst>
                                            <p:cond delay="0"/>
                                          </p:stCondLst>
                                        </p:cTn>
                                        <p:tgtEl>
                                          <p:spTgt spid="19">
                                            <p:txEl>
                                              <p:pRg st="0" end="0"/>
                                            </p:txEl>
                                          </p:spTgt>
                                        </p:tgtEl>
                                        <p:attrNameLst>
                                          <p:attrName>style.visibility</p:attrName>
                                        </p:attrNameLst>
                                      </p:cBhvr>
                                      <p:to>
                                        <p:strVal val="visible"/>
                                      </p:to>
                                    </p:set>
                                    <p:animEffect transition="in" filter="fade">
                                      <p:cBhvr>
                                        <p:cTn id="66" dur="500"/>
                                        <p:tgtEl>
                                          <p:spTgt spid="19">
                                            <p:txEl>
                                              <p:pRg st="0" end="0"/>
                                            </p:txEl>
                                          </p:spTgt>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39">
                                            <p:txEl>
                                              <p:pRg st="0" end="0"/>
                                            </p:txEl>
                                          </p:spTgt>
                                        </p:tgtEl>
                                        <p:attrNameLst>
                                          <p:attrName>style.visibility</p:attrName>
                                        </p:attrNameLst>
                                      </p:cBhvr>
                                      <p:to>
                                        <p:strVal val="visible"/>
                                      </p:to>
                                    </p:set>
                                    <p:animEffect transition="in" filter="fade">
                                      <p:cBhvr>
                                        <p:cTn id="70" dur="500"/>
                                        <p:tgtEl>
                                          <p:spTgt spid="39">
                                            <p:txEl>
                                              <p:pRg st="0" end="0"/>
                                            </p:txEl>
                                          </p:spTgt>
                                        </p:tgtEl>
                                      </p:cBhvr>
                                    </p:animEffect>
                                  </p:childTnLst>
                                </p:cTn>
                              </p:par>
                            </p:childTnLst>
                          </p:cTn>
                        </p:par>
                        <p:par>
                          <p:cTn id="71" fill="hold">
                            <p:stCondLst>
                              <p:cond delay="7000"/>
                            </p:stCondLst>
                            <p:childTnLst>
                              <p:par>
                                <p:cTn id="72" presetID="10" presetClass="entr" presetSubtype="0" fill="hold" grpId="0" nodeType="afterEffect">
                                  <p:stCondLst>
                                    <p:cond delay="0"/>
                                  </p:stCondLst>
                                  <p:childTnLst>
                                    <p:set>
                                      <p:cBhvr>
                                        <p:cTn id="73" dur="1" fill="hold">
                                          <p:stCondLst>
                                            <p:cond delay="0"/>
                                          </p:stCondLst>
                                        </p:cTn>
                                        <p:tgtEl>
                                          <p:spTgt spid="39">
                                            <p:txEl>
                                              <p:pRg st="1" end="1"/>
                                            </p:txEl>
                                          </p:spTgt>
                                        </p:tgtEl>
                                        <p:attrNameLst>
                                          <p:attrName>style.visibility</p:attrName>
                                        </p:attrNameLst>
                                      </p:cBhvr>
                                      <p:to>
                                        <p:strVal val="visible"/>
                                      </p:to>
                                    </p:set>
                                    <p:animEffect transition="in" filter="fade">
                                      <p:cBhvr>
                                        <p:cTn id="74" dur="500"/>
                                        <p:tgtEl>
                                          <p:spTgt spid="39">
                                            <p:txEl>
                                              <p:pRg st="1" end="1"/>
                                            </p:txEl>
                                          </p:spTgt>
                                        </p:tgtEl>
                                      </p:cBhvr>
                                    </p:animEffect>
                                  </p:childTnLst>
                                </p:cTn>
                              </p:par>
                            </p:childTnLst>
                          </p:cTn>
                        </p:par>
                        <p:par>
                          <p:cTn id="75" fill="hold">
                            <p:stCondLst>
                              <p:cond delay="7500"/>
                            </p:stCondLst>
                            <p:childTnLst>
                              <p:par>
                                <p:cTn id="76" presetID="10" presetClass="entr" presetSubtype="0" fill="hold" grpId="0" nodeType="afterEffect">
                                  <p:stCondLst>
                                    <p:cond delay="0"/>
                                  </p:stCondLst>
                                  <p:childTnLst>
                                    <p:set>
                                      <p:cBhvr>
                                        <p:cTn id="77" dur="1" fill="hold">
                                          <p:stCondLst>
                                            <p:cond delay="0"/>
                                          </p:stCondLst>
                                        </p:cTn>
                                        <p:tgtEl>
                                          <p:spTgt spid="39">
                                            <p:txEl>
                                              <p:pRg st="2" end="2"/>
                                            </p:txEl>
                                          </p:spTgt>
                                        </p:tgtEl>
                                        <p:attrNameLst>
                                          <p:attrName>style.visibility</p:attrName>
                                        </p:attrNameLst>
                                      </p:cBhvr>
                                      <p:to>
                                        <p:strVal val="visible"/>
                                      </p:to>
                                    </p:set>
                                    <p:animEffect transition="in" filter="fade">
                                      <p:cBhvr>
                                        <p:cTn id="78" dur="500"/>
                                        <p:tgtEl>
                                          <p:spTgt spid="39">
                                            <p:txEl>
                                              <p:pRg st="2" end="2"/>
                                            </p:txEl>
                                          </p:spTgt>
                                        </p:tgtEl>
                                      </p:cBhvr>
                                    </p:animEffect>
                                  </p:childTnLst>
                                </p:cTn>
                              </p:par>
                            </p:childTnLst>
                          </p:cTn>
                        </p:par>
                        <p:par>
                          <p:cTn id="79" fill="hold">
                            <p:stCondLst>
                              <p:cond delay="8000"/>
                            </p:stCondLst>
                            <p:childTnLst>
                              <p:par>
                                <p:cTn id="80" presetID="10" presetClass="entr" presetSubtype="0" fill="hold" grpId="0" nodeType="afterEffect">
                                  <p:stCondLst>
                                    <p:cond delay="0"/>
                                  </p:stCondLst>
                                  <p:childTnLst>
                                    <p:set>
                                      <p:cBhvr>
                                        <p:cTn id="81" dur="1" fill="hold">
                                          <p:stCondLst>
                                            <p:cond delay="0"/>
                                          </p:stCondLst>
                                        </p:cTn>
                                        <p:tgtEl>
                                          <p:spTgt spid="39">
                                            <p:txEl>
                                              <p:pRg st="3" end="3"/>
                                            </p:txEl>
                                          </p:spTgt>
                                        </p:tgtEl>
                                        <p:attrNameLst>
                                          <p:attrName>style.visibility</p:attrName>
                                        </p:attrNameLst>
                                      </p:cBhvr>
                                      <p:to>
                                        <p:strVal val="visible"/>
                                      </p:to>
                                    </p:set>
                                    <p:animEffect transition="in" filter="fade">
                                      <p:cBhvr>
                                        <p:cTn id="82" dur="500"/>
                                        <p:tgtEl>
                                          <p:spTgt spid="39">
                                            <p:txEl>
                                              <p:pRg st="3" end="3"/>
                                            </p:txEl>
                                          </p:spTgt>
                                        </p:tgtEl>
                                      </p:cBhvr>
                                    </p:animEffect>
                                  </p:childTnLst>
                                </p:cTn>
                              </p:par>
                            </p:childTnLst>
                          </p:cTn>
                        </p:par>
                        <p:par>
                          <p:cTn id="83" fill="hold">
                            <p:stCondLst>
                              <p:cond delay="8500"/>
                            </p:stCondLst>
                            <p:childTnLst>
                              <p:par>
                                <p:cTn id="84" presetID="10" presetClass="entr" presetSubtype="0" fill="hold" grpId="0" nodeType="afterEffect">
                                  <p:stCondLst>
                                    <p:cond delay="0"/>
                                  </p:stCondLst>
                                  <p:childTnLst>
                                    <p:set>
                                      <p:cBhvr>
                                        <p:cTn id="85" dur="1" fill="hold">
                                          <p:stCondLst>
                                            <p:cond delay="0"/>
                                          </p:stCondLst>
                                        </p:cTn>
                                        <p:tgtEl>
                                          <p:spTgt spid="39">
                                            <p:txEl>
                                              <p:pRg st="4" end="4"/>
                                            </p:txEl>
                                          </p:spTgt>
                                        </p:tgtEl>
                                        <p:attrNameLst>
                                          <p:attrName>style.visibility</p:attrName>
                                        </p:attrNameLst>
                                      </p:cBhvr>
                                      <p:to>
                                        <p:strVal val="visible"/>
                                      </p:to>
                                    </p:set>
                                    <p:animEffect transition="in" filter="fade">
                                      <p:cBhvr>
                                        <p:cTn id="86" dur="500"/>
                                        <p:tgtEl>
                                          <p:spTgt spid="3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9" grpId="0" build="p">
        <p:tmplLst>
          <p:tmpl lvl="1">
            <p:tnLst>
              <p:par>
                <p:cTn presetID="10" presetClass="entr" presetSubtype="0" fill="hold" nodeType="afterEffect">
                  <p:stCondLst>
                    <p:cond delay="0"/>
                  </p:st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19" grpId="0" build="p">
        <p:tmplLst>
          <p:tmpl lvl="1">
            <p:tnLst>
              <p:par>
                <p:cTn presetID="10" presetClass="entr" presetSubtype="0" fill="hold" nodeType="after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fade">
                      <p:cBhvr>
                        <p:cTn dur="500"/>
                        <p:tgtEl>
                          <p:spTgt spid="19"/>
                        </p:tgtEl>
                      </p:cBhvr>
                    </p:animEffect>
                  </p:childTnLst>
                </p:cTn>
              </p:par>
            </p:tnLst>
          </p:tmpl>
        </p:tmplLst>
      </p:bldP>
      <p:bldP spid="10" grpId="0" animBg="1"/>
      <p:bldP spid="17" grpId="0" build="p">
        <p:tmplLst>
          <p:tmpl lvl="1">
            <p:tnLst>
              <p:par>
                <p:cTn presetID="10" presetClass="entr" presetSubtype="0" fill="hold" nodeType="afterEffect">
                  <p:stCondLst>
                    <p:cond delay="0"/>
                  </p:stCondLst>
                  <p:childTnLst>
                    <p:set>
                      <p:cBhvr>
                        <p:cTn dur="1" fill="hold">
                          <p:stCondLst>
                            <p:cond delay="0"/>
                          </p:stCondLst>
                        </p:cTn>
                        <p:tgtEl>
                          <p:spTgt spid="17"/>
                        </p:tgtEl>
                        <p:attrNameLst>
                          <p:attrName>style.visibility</p:attrName>
                        </p:attrNameLst>
                      </p:cBhvr>
                      <p:to>
                        <p:strVal val="visible"/>
                      </p:to>
                    </p:set>
                    <p:animEffect transition="in" filter="fade">
                      <p:cBhvr>
                        <p:cTn dur="500"/>
                        <p:tgtEl>
                          <p:spTgt spid="17"/>
                        </p:tgtEl>
                      </p:cBhvr>
                    </p:animEffect>
                  </p:childTnLst>
                </p:cTn>
              </p:par>
            </p:tnLst>
          </p:tmpl>
        </p:tmplLst>
      </p:bldP>
      <p:bldP spid="11" grpId="0" animBg="1"/>
      <p:bldP spid="4" grpId="0" build="p">
        <p:tmplLst>
          <p:tmpl lvl="1">
            <p:tnLst>
              <p:par>
                <p:cTn presetID="10" presetClass="entr" presetSubtype="0" fill="hold" nodeType="after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500"/>
                        <p:tgtEl>
                          <p:spTgt spid="4"/>
                        </p:tgtEl>
                      </p:cBhvr>
                    </p:animEffect>
                  </p:childTnLst>
                </p:cTn>
              </p:par>
            </p:tnLst>
          </p:tmpl>
        </p:tmplLst>
      </p:bldP>
      <p:bldP spid="16" grpId="0" animBg="1"/>
      <p:bldP spid="7" grpId="0" animBg="1"/>
      <p:bldP spid="21" grpId="0" build="p">
        <p:tmplLst>
          <p:tmpl lvl="1">
            <p:tnLst>
              <p:par>
                <p:cTn presetID="10" presetClass="entr" presetSubtype="0" fill="hold" nodeType="withEffect">
                  <p:stCondLst>
                    <p:cond delay="0"/>
                  </p:stCondLst>
                  <p:childTnLst>
                    <p:set>
                      <p:cBhvr>
                        <p:cTn dur="1" fill="hold">
                          <p:stCondLst>
                            <p:cond delay="0"/>
                          </p:stCondLst>
                        </p:cTn>
                        <p:tgtEl>
                          <p:spTgt spid="21"/>
                        </p:tgtEl>
                        <p:attrNameLst>
                          <p:attrName>style.visibility</p:attrName>
                        </p:attrNameLst>
                      </p:cBhvr>
                      <p:to>
                        <p:strVal val="visible"/>
                      </p:to>
                    </p:set>
                    <p:animEffect transition="in" filter="fade">
                      <p:cBhvr>
                        <p:cTn dur="500"/>
                        <p:tgtEl>
                          <p:spTgt spid="21"/>
                        </p:tgtEl>
                      </p:cBhvr>
                    </p:animEffect>
                  </p:childTnLst>
                </p:cTn>
              </p:par>
            </p:tnLst>
          </p:tmpl>
        </p:tmplLst>
      </p:bldP>
      <p:bldP spid="25" grpId="0" build="p" advAuto="500">
        <p:tmplLst>
          <p:tmpl lvl="1">
            <p:tnLst>
              <p:par>
                <p:cTn presetID="10" presetClass="entr" presetSubtype="0" fill="hold" nodeType="afterEffect">
                  <p:stCondLst>
                    <p:cond delay="500"/>
                  </p:stCondLst>
                  <p:childTnLst>
                    <p:set>
                      <p:cBhvr>
                        <p:cTn dur="1" fill="hold">
                          <p:stCondLst>
                            <p:cond delay="0"/>
                          </p:stCondLst>
                        </p:cTn>
                        <p:tgtEl>
                          <p:spTgt spid="25"/>
                        </p:tgtEl>
                        <p:attrNameLst>
                          <p:attrName>style.visibility</p:attrName>
                        </p:attrNameLst>
                      </p:cBhvr>
                      <p:to>
                        <p:strVal val="visible"/>
                      </p:to>
                    </p:set>
                    <p:animEffect transition="in" filter="fade">
                      <p:cBhvr>
                        <p:cTn dur="500"/>
                        <p:tgtEl>
                          <p:spTgt spid="25"/>
                        </p:tgtEl>
                      </p:cBhvr>
                    </p:animEffect>
                  </p:childTnLst>
                </p:cTn>
              </p:par>
            </p:tnLst>
          </p:tmpl>
          <p:tmpl lvl="3">
            <p:tnLst>
              <p:par>
                <p:cTn presetID="10" presetClass="entr" presetSubtype="0" fill="hold" nodeType="withEffect">
                  <p:stCondLst>
                    <p:cond delay="500"/>
                  </p:stCondLst>
                  <p:childTnLst>
                    <p:set>
                      <p:cBhvr>
                        <p:cTn dur="1" fill="hold">
                          <p:stCondLst>
                            <p:cond delay="0"/>
                          </p:stCondLst>
                        </p:cTn>
                        <p:tgtEl>
                          <p:spTgt spid="25"/>
                        </p:tgtEl>
                        <p:attrNameLst>
                          <p:attrName>style.visibility</p:attrName>
                        </p:attrNameLst>
                      </p:cBhvr>
                      <p:to>
                        <p:strVal val="visible"/>
                      </p:to>
                    </p:set>
                    <p:animEffect transition="in" filter="fade">
                      <p:cBhvr>
                        <p:cTn dur="500"/>
                        <p:tgtEl>
                          <p:spTgt spid="25"/>
                        </p:tgtEl>
                      </p:cBhvr>
                    </p:animEffect>
                  </p:childTnLst>
                </p:cTn>
              </p:par>
            </p:tnLst>
          </p:tmpl>
        </p:tmplLst>
      </p:bldP>
    </p:bld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1_Revised Proof Point">
    <p:spTree>
      <p:nvGrpSpPr>
        <p:cNvPr id="1" name=""/>
        <p:cNvGrpSpPr/>
        <p:nvPr/>
      </p:nvGrpSpPr>
      <p:grpSpPr>
        <a:xfrm>
          <a:off x="0" y="0"/>
          <a:ext cx="0" cy="0"/>
          <a:chOff x="0" y="0"/>
          <a:chExt cx="0" cy="0"/>
        </a:xfrm>
      </p:grpSpPr>
      <p:sp>
        <p:nvSpPr>
          <p:cNvPr id="9" name="TextBox 8"/>
          <p:cNvSpPr txBox="1"/>
          <p:nvPr userDrawn="1"/>
        </p:nvSpPr>
        <p:spPr>
          <a:xfrm>
            <a:off x="88900" y="6424613"/>
            <a:ext cx="5997575" cy="400050"/>
          </a:xfrm>
          <a:prstGeom prst="rect">
            <a:avLst/>
          </a:prstGeom>
          <a:noFill/>
        </p:spPr>
        <p:txBody>
          <a:bodyPr>
            <a:spAutoFit/>
          </a:bodyPr>
          <a:lstStyle/>
          <a:p>
            <a:pPr>
              <a:defRPr/>
            </a:pPr>
            <a:r>
              <a:rPr lang="en-US" sz="1000" cap="all" dirty="0">
                <a:solidFill>
                  <a:srgbClr val="BFBFBF"/>
                </a:solidFill>
                <a:latin typeface="Open Sans Semibold"/>
              </a:rPr>
              <a:t>Confidential and Propriety to Owens &amp; Minor Distribution, Inc.</a:t>
            </a:r>
          </a:p>
          <a:p>
            <a:pPr>
              <a:defRPr/>
            </a:pPr>
            <a:endParaRPr lang="en-US" sz="1000" dirty="0">
              <a:solidFill>
                <a:srgbClr val="FFFFFF">
                  <a:lumMod val="75000"/>
                </a:srgbClr>
              </a:solidFill>
              <a:latin typeface="Open Sans Semibold"/>
            </a:endParaRPr>
          </a:p>
        </p:txBody>
      </p:sp>
      <p:sp>
        <p:nvSpPr>
          <p:cNvPr id="10" name="TextBox 2"/>
          <p:cNvSpPr txBox="1">
            <a:spLocks noChangeArrowheads="1"/>
          </p:cNvSpPr>
          <p:nvPr userDrawn="1"/>
        </p:nvSpPr>
        <p:spPr bwMode="auto">
          <a:xfrm>
            <a:off x="8369300" y="6470650"/>
            <a:ext cx="7747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bg1"/>
                </a:solidFill>
                <a:latin typeface="Times SC" pitchFamily="18" charset="0"/>
              </a:defRPr>
            </a:lvl1pPr>
            <a:lvl2pPr marL="742950" indent="-285750">
              <a:defRPr>
                <a:solidFill>
                  <a:schemeClr val="bg1"/>
                </a:solidFill>
                <a:latin typeface="Times SC" pitchFamily="18" charset="0"/>
              </a:defRPr>
            </a:lvl2pPr>
            <a:lvl3pPr marL="1143000" indent="-228600">
              <a:defRPr>
                <a:solidFill>
                  <a:schemeClr val="bg1"/>
                </a:solidFill>
                <a:latin typeface="Times SC" pitchFamily="18" charset="0"/>
              </a:defRPr>
            </a:lvl3pPr>
            <a:lvl4pPr marL="1600200" indent="-228600">
              <a:defRPr>
                <a:solidFill>
                  <a:schemeClr val="bg1"/>
                </a:solidFill>
                <a:latin typeface="Times SC" pitchFamily="18" charset="0"/>
              </a:defRPr>
            </a:lvl4pPr>
            <a:lvl5pPr marL="2057400" indent="-228600">
              <a:defRPr>
                <a:solidFill>
                  <a:schemeClr val="bg1"/>
                </a:solidFill>
                <a:latin typeface="Times SC" pitchFamily="18" charset="0"/>
              </a:defRPr>
            </a:lvl5pPr>
            <a:lvl6pPr marL="2514600" indent="-228600" eaLnBrk="0" fontAlgn="base" hangingPunct="0">
              <a:spcBef>
                <a:spcPct val="0"/>
              </a:spcBef>
              <a:spcAft>
                <a:spcPct val="0"/>
              </a:spcAft>
              <a:defRPr>
                <a:solidFill>
                  <a:schemeClr val="bg1"/>
                </a:solidFill>
                <a:latin typeface="Times SC" pitchFamily="18" charset="0"/>
              </a:defRPr>
            </a:lvl6pPr>
            <a:lvl7pPr marL="2971800" indent="-228600" eaLnBrk="0" fontAlgn="base" hangingPunct="0">
              <a:spcBef>
                <a:spcPct val="0"/>
              </a:spcBef>
              <a:spcAft>
                <a:spcPct val="0"/>
              </a:spcAft>
              <a:defRPr>
                <a:solidFill>
                  <a:schemeClr val="bg1"/>
                </a:solidFill>
                <a:latin typeface="Times SC" pitchFamily="18" charset="0"/>
              </a:defRPr>
            </a:lvl7pPr>
            <a:lvl8pPr marL="3429000" indent="-228600" eaLnBrk="0" fontAlgn="base" hangingPunct="0">
              <a:spcBef>
                <a:spcPct val="0"/>
              </a:spcBef>
              <a:spcAft>
                <a:spcPct val="0"/>
              </a:spcAft>
              <a:defRPr>
                <a:solidFill>
                  <a:schemeClr val="bg1"/>
                </a:solidFill>
                <a:latin typeface="Times SC" pitchFamily="18" charset="0"/>
              </a:defRPr>
            </a:lvl8pPr>
            <a:lvl9pPr marL="3886200" indent="-228600" eaLnBrk="0" fontAlgn="base" hangingPunct="0">
              <a:spcBef>
                <a:spcPct val="0"/>
              </a:spcBef>
              <a:spcAft>
                <a:spcPct val="0"/>
              </a:spcAft>
              <a:defRPr>
                <a:solidFill>
                  <a:schemeClr val="bg1"/>
                </a:solidFill>
                <a:latin typeface="Times SC" pitchFamily="18" charset="0"/>
              </a:defRPr>
            </a:lvl9pPr>
          </a:lstStyle>
          <a:p>
            <a:fld id="{24A81FB1-D96E-4D2F-AE18-6337B4DF2E13}" type="slidenum">
              <a:rPr lang="en-US" altLang="en-US" sz="1600">
                <a:solidFill>
                  <a:srgbClr val="FFFFFF"/>
                </a:solidFill>
                <a:latin typeface="Calibri" panose="020F0502020204030204" pitchFamily="34" charset="0"/>
              </a:rPr>
              <a:pPr/>
              <a:t>‹#›</a:t>
            </a:fld>
            <a:endParaRPr lang="en-US" altLang="en-US" sz="1600">
              <a:solidFill>
                <a:srgbClr val="FFFFFF"/>
              </a:solidFill>
              <a:latin typeface="Calibri" panose="020F0502020204030204" pitchFamily="34" charset="0"/>
            </a:endParaRPr>
          </a:p>
        </p:txBody>
      </p:sp>
      <p:sp>
        <p:nvSpPr>
          <p:cNvPr id="11" name="Rectangle 10"/>
          <p:cNvSpPr/>
          <p:nvPr userDrawn="1"/>
        </p:nvSpPr>
        <p:spPr>
          <a:xfrm>
            <a:off x="3509963" y="3822700"/>
            <a:ext cx="5299075" cy="2378075"/>
          </a:xfrm>
          <a:prstGeom prst="rect">
            <a:avLst/>
          </a:prstGeom>
          <a:solidFill>
            <a:schemeClr val="bg1">
              <a:lumMod val="85000"/>
              <a:alpha val="38000"/>
            </a:schemeClr>
          </a:solidFill>
          <a:ln w="9525" cap="flat" cmpd="sng" algn="ctr">
            <a:solidFill>
              <a:schemeClr val="bg1">
                <a:lumMod val="75000"/>
              </a:schemeClr>
            </a:solidFill>
            <a:prstDash val="solid"/>
            <a:round/>
            <a:headEnd type="none" w="med" len="med"/>
            <a:tailEnd type="none" w="med" len="med"/>
          </a:ln>
          <a:effectLst/>
        </p:spPr>
        <p:txBody>
          <a:bodyPr/>
          <a:lstStyle/>
          <a:p>
            <a:pPr>
              <a:defRPr/>
            </a:pPr>
            <a:endParaRPr lang="en-US" sz="2400" dirty="0">
              <a:solidFill>
                <a:prstClr val="black"/>
              </a:solidFill>
              <a:latin typeface="Arial" charset="0"/>
              <a:ea typeface="ＭＳ Ｐゴシック" pitchFamily="-32" charset="-128"/>
            </a:endParaRPr>
          </a:p>
        </p:txBody>
      </p:sp>
      <p:sp>
        <p:nvSpPr>
          <p:cNvPr id="12" name="Rectangle 11"/>
          <p:cNvSpPr/>
          <p:nvPr userDrawn="1"/>
        </p:nvSpPr>
        <p:spPr>
          <a:xfrm>
            <a:off x="3509963" y="3811588"/>
            <a:ext cx="5299075" cy="333375"/>
          </a:xfrm>
          <a:prstGeom prst="rect">
            <a:avLst/>
          </a:prstGeom>
          <a:solidFill>
            <a:schemeClr val="accent3"/>
          </a:solidFill>
          <a:ln>
            <a:solidFill>
              <a:schemeClr val="accent3"/>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endParaRPr>
          </a:p>
        </p:txBody>
      </p:sp>
      <p:sp>
        <p:nvSpPr>
          <p:cNvPr id="13" name="Rectangle 12"/>
          <p:cNvSpPr/>
          <p:nvPr userDrawn="1"/>
        </p:nvSpPr>
        <p:spPr>
          <a:xfrm>
            <a:off x="3509963" y="1089025"/>
            <a:ext cx="5299075" cy="2378075"/>
          </a:xfrm>
          <a:prstGeom prst="rect">
            <a:avLst/>
          </a:prstGeom>
          <a:solidFill>
            <a:schemeClr val="bg1">
              <a:lumMod val="85000"/>
              <a:alpha val="38000"/>
            </a:schemeClr>
          </a:solidFill>
          <a:ln w="9525" cap="flat" cmpd="sng" algn="ctr">
            <a:solidFill>
              <a:schemeClr val="bg1">
                <a:lumMod val="75000"/>
              </a:schemeClr>
            </a:solidFill>
            <a:prstDash val="solid"/>
            <a:round/>
            <a:headEnd type="none" w="med" len="med"/>
            <a:tailEnd type="none" w="med" len="med"/>
          </a:ln>
          <a:effectLst/>
        </p:spPr>
        <p:txBody>
          <a:bodyPr/>
          <a:lstStyle/>
          <a:p>
            <a:pPr>
              <a:defRPr/>
            </a:pPr>
            <a:endParaRPr lang="en-US" sz="2400" dirty="0">
              <a:solidFill>
                <a:prstClr val="black"/>
              </a:solidFill>
              <a:latin typeface="Arial" charset="0"/>
              <a:ea typeface="ＭＳ Ｐゴシック" pitchFamily="-32" charset="-128"/>
            </a:endParaRPr>
          </a:p>
        </p:txBody>
      </p:sp>
      <p:sp>
        <p:nvSpPr>
          <p:cNvPr id="14" name="Rectangle 13"/>
          <p:cNvSpPr/>
          <p:nvPr userDrawn="1"/>
        </p:nvSpPr>
        <p:spPr>
          <a:xfrm>
            <a:off x="3509963" y="1079500"/>
            <a:ext cx="5299075" cy="333375"/>
          </a:xfrm>
          <a:prstGeom prst="rect">
            <a:avLst/>
          </a:prstGeom>
          <a:solidFill>
            <a:schemeClr val="accent2"/>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endParaRPr>
          </a:p>
        </p:txBody>
      </p:sp>
      <p:sp>
        <p:nvSpPr>
          <p:cNvPr id="15" name="Rectangle 14"/>
          <p:cNvSpPr/>
          <p:nvPr userDrawn="1"/>
        </p:nvSpPr>
        <p:spPr>
          <a:xfrm>
            <a:off x="334963" y="1079500"/>
            <a:ext cx="2960687" cy="5121275"/>
          </a:xfrm>
          <a:prstGeom prst="rect">
            <a:avLst/>
          </a:prstGeom>
          <a:solidFill>
            <a:schemeClr val="bg1">
              <a:lumMod val="85000"/>
              <a:alpha val="38000"/>
            </a:schemeClr>
          </a:solidFill>
          <a:ln w="9525" cap="flat" cmpd="sng" algn="ctr">
            <a:solidFill>
              <a:schemeClr val="bg1">
                <a:lumMod val="75000"/>
              </a:schemeClr>
            </a:solidFill>
            <a:prstDash val="solid"/>
            <a:round/>
            <a:headEnd type="none" w="med" len="med"/>
            <a:tailEnd type="none" w="med" len="med"/>
          </a:ln>
          <a:effectLst/>
        </p:spPr>
        <p:txBody>
          <a:bodyPr/>
          <a:lstStyle/>
          <a:p>
            <a:pPr>
              <a:defRPr/>
            </a:pPr>
            <a:endParaRPr lang="en-US" sz="2400" dirty="0">
              <a:solidFill>
                <a:prstClr val="black"/>
              </a:solidFill>
              <a:latin typeface="Arial" charset="0"/>
              <a:ea typeface="ＭＳ Ｐゴシック" pitchFamily="-32" charset="-128"/>
            </a:endParaRPr>
          </a:p>
        </p:txBody>
      </p:sp>
      <p:sp>
        <p:nvSpPr>
          <p:cNvPr id="16" name="Rectangle 15"/>
          <p:cNvSpPr/>
          <p:nvPr userDrawn="1"/>
        </p:nvSpPr>
        <p:spPr>
          <a:xfrm>
            <a:off x="334963" y="1079500"/>
            <a:ext cx="2959100" cy="331788"/>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endParaRPr>
          </a:p>
        </p:txBody>
      </p:sp>
      <p:sp>
        <p:nvSpPr>
          <p:cNvPr id="39" name="Text Placeholder 38"/>
          <p:cNvSpPr>
            <a:spLocks noGrp="1"/>
          </p:cNvSpPr>
          <p:nvPr>
            <p:ph type="body" sz="quarter" idx="17"/>
          </p:nvPr>
        </p:nvSpPr>
        <p:spPr>
          <a:xfrm>
            <a:off x="3509963" y="4144963"/>
            <a:ext cx="5299075" cy="2055812"/>
          </a:xfrm>
          <a:prstGeom prst="rect">
            <a:avLst/>
          </a:prstGeom>
        </p:spPr>
        <p:txBody>
          <a:bodyPr/>
          <a:lstStyle>
            <a:lvl1pPr marL="342900" indent="-342900">
              <a:defRPr lang="en-US" sz="1600" kern="1200" dirty="0" smtClean="0">
                <a:solidFill>
                  <a:schemeClr val="tx1"/>
                </a:solidFill>
                <a:latin typeface="+mn-lt"/>
                <a:ea typeface="+mn-ea"/>
                <a:cs typeface="+mn-cs"/>
              </a:defRPr>
            </a:lvl1pPr>
            <a:lvl2pPr marL="342900" indent="-342900">
              <a:defRPr/>
            </a:lvl2pPr>
            <a:lvl3pPr marL="342900" indent="-342900">
              <a:defRPr/>
            </a:lvl3pPr>
            <a:lvl4pPr marL="342900" indent="-342900">
              <a:defRPr/>
            </a:lvl4pPr>
            <a:lvl5pPr marL="342900" indent="-342900">
              <a:defRPr/>
            </a:lvl5pPr>
          </a:lstStyle>
          <a:p>
            <a:pPr lvl="0"/>
            <a:r>
              <a:rPr lang="en-US" dirty="0" smtClean="0"/>
              <a:t>Click to edit Master text styles</a:t>
            </a:r>
          </a:p>
          <a:p>
            <a:pPr lvl="0"/>
            <a:r>
              <a:rPr lang="en-US" dirty="0" smtClean="0"/>
              <a:t>Second level</a:t>
            </a:r>
          </a:p>
          <a:p>
            <a:pPr lvl="0"/>
            <a:r>
              <a:rPr lang="en-US" dirty="0" smtClean="0"/>
              <a:t>Third level</a:t>
            </a:r>
          </a:p>
          <a:p>
            <a:pPr lvl="0"/>
            <a:r>
              <a:rPr lang="en-US" dirty="0" smtClean="0"/>
              <a:t>Fourth level</a:t>
            </a:r>
          </a:p>
          <a:p>
            <a:pPr lvl="0"/>
            <a:r>
              <a:rPr lang="en-US" dirty="0" smtClean="0"/>
              <a:t>Fifth level</a:t>
            </a:r>
            <a:endParaRPr lang="en-US" dirty="0"/>
          </a:p>
        </p:txBody>
      </p:sp>
      <p:sp>
        <p:nvSpPr>
          <p:cNvPr id="19" name="Text Placeholder 18"/>
          <p:cNvSpPr>
            <a:spLocks noGrp="1"/>
          </p:cNvSpPr>
          <p:nvPr>
            <p:ph type="body" sz="quarter" idx="16"/>
          </p:nvPr>
        </p:nvSpPr>
        <p:spPr>
          <a:xfrm>
            <a:off x="3509963" y="3822700"/>
            <a:ext cx="5299075" cy="322263"/>
          </a:xfrm>
          <a:prstGeom prst="rect">
            <a:avLst/>
          </a:prstGeom>
        </p:spPr>
        <p:txBody>
          <a:bodyPr/>
          <a:lstStyle>
            <a:lvl1pPr marL="0" indent="0">
              <a:buNone/>
              <a:defRPr lang="en-US" sz="1800" b="0" kern="1200" smtClean="0">
                <a:solidFill>
                  <a:schemeClr val="bg1"/>
                </a:solidFill>
                <a:latin typeface="+mj-lt"/>
                <a:ea typeface="+mn-ea"/>
                <a:cs typeface="+mn-cs"/>
              </a:defRPr>
            </a:lvl1pPr>
            <a:lvl2pPr marL="457200" indent="0">
              <a:buNone/>
              <a:defRPr lang="en-US" sz="1800" b="1" kern="1200" smtClean="0">
                <a:solidFill>
                  <a:schemeClr val="bg1"/>
                </a:solidFill>
                <a:latin typeface="+mn-lt"/>
                <a:ea typeface="+mn-ea"/>
                <a:cs typeface="+mn-cs"/>
              </a:defRPr>
            </a:lvl2pPr>
            <a:lvl3pPr marL="914400" indent="0">
              <a:buNone/>
              <a:defRPr lang="en-US" sz="1800" b="1" kern="1200" smtClean="0">
                <a:solidFill>
                  <a:schemeClr val="bg1"/>
                </a:solidFill>
                <a:latin typeface="+mn-lt"/>
                <a:ea typeface="+mn-ea"/>
                <a:cs typeface="+mn-cs"/>
              </a:defRPr>
            </a:lvl3pPr>
            <a:lvl4pPr marL="1371600" indent="0">
              <a:buNone/>
              <a:defRPr lang="en-US" sz="1800" b="1" kern="1200" smtClean="0">
                <a:solidFill>
                  <a:schemeClr val="bg1"/>
                </a:solidFill>
                <a:latin typeface="+mn-lt"/>
                <a:ea typeface="+mn-ea"/>
                <a:cs typeface="+mn-cs"/>
              </a:defRPr>
            </a:lvl4pPr>
            <a:lvl5pPr marL="1828800" indent="0">
              <a:buNone/>
              <a:defRPr lang="en-US" sz="1800" b="1" kern="1200" smtClean="0">
                <a:solidFill>
                  <a:schemeClr val="bg1"/>
                </a:solidFill>
                <a:latin typeface="+mn-lt"/>
                <a:ea typeface="+mn-ea"/>
                <a:cs typeface="+mn-cs"/>
              </a:defRPr>
            </a:lvl5pPr>
          </a:lstStyle>
          <a:p>
            <a:pPr lvl="0"/>
            <a:r>
              <a:rPr lang="en-US" dirty="0" smtClean="0"/>
              <a:t>Click to edit Master text styles</a:t>
            </a:r>
          </a:p>
        </p:txBody>
      </p:sp>
      <p:sp>
        <p:nvSpPr>
          <p:cNvPr id="17" name="Text Placeholder 16"/>
          <p:cNvSpPr>
            <a:spLocks noGrp="1"/>
          </p:cNvSpPr>
          <p:nvPr>
            <p:ph type="body" sz="quarter" idx="15"/>
          </p:nvPr>
        </p:nvSpPr>
        <p:spPr>
          <a:xfrm>
            <a:off x="3509963" y="1412875"/>
            <a:ext cx="5299075" cy="2054225"/>
          </a:xfrm>
          <a:prstGeom prst="rect">
            <a:avLst/>
          </a:prstGeom>
        </p:spPr>
        <p:txBody>
          <a:bodyPr/>
          <a:lstStyle>
            <a:lvl1pPr marL="342900" indent="-342900">
              <a:defRPr lang="en-US" sz="1600" kern="1200" dirty="0" smtClean="0">
                <a:solidFill>
                  <a:schemeClr val="tx1"/>
                </a:solidFill>
                <a:latin typeface="+mn-lt"/>
                <a:ea typeface="+mn-ea"/>
                <a:cs typeface="+mn-cs"/>
              </a:defRPr>
            </a:lvl1pPr>
            <a:lvl2pPr marL="342900" indent="-342900">
              <a:defRPr/>
            </a:lvl2pPr>
            <a:lvl3pPr marL="342900" indent="-342900">
              <a:defRPr/>
            </a:lvl3pPr>
            <a:lvl4pPr marL="342900" indent="-342900">
              <a:defRPr/>
            </a:lvl4pPr>
            <a:lvl5pPr marL="342900" indent="-342900">
              <a:defRPr/>
            </a:lvl5pPr>
          </a:lstStyle>
          <a:p>
            <a:pPr lvl="0"/>
            <a:r>
              <a:rPr lang="en-US" dirty="0" smtClean="0"/>
              <a:t>Click to edit Master text styles</a:t>
            </a:r>
          </a:p>
          <a:p>
            <a:pPr lvl="0"/>
            <a:r>
              <a:rPr lang="en-US" dirty="0" smtClean="0"/>
              <a:t>Second level</a:t>
            </a:r>
          </a:p>
          <a:p>
            <a:pPr lvl="0"/>
            <a:r>
              <a:rPr lang="en-US" dirty="0" smtClean="0"/>
              <a:t>Third level</a:t>
            </a:r>
          </a:p>
          <a:p>
            <a:pPr lvl="0"/>
            <a:r>
              <a:rPr lang="en-US" dirty="0" smtClean="0"/>
              <a:t>Fourth level</a:t>
            </a:r>
          </a:p>
          <a:p>
            <a:pPr lvl="0"/>
            <a:r>
              <a:rPr lang="en-US" dirty="0" smtClean="0"/>
              <a:t>Fifth level</a:t>
            </a:r>
            <a:endParaRPr lang="en-US" dirty="0"/>
          </a:p>
        </p:txBody>
      </p:sp>
      <p:sp>
        <p:nvSpPr>
          <p:cNvPr id="4" name="Text Placeholder 3"/>
          <p:cNvSpPr>
            <a:spLocks noGrp="1"/>
          </p:cNvSpPr>
          <p:nvPr>
            <p:ph type="body" sz="quarter" idx="14"/>
          </p:nvPr>
        </p:nvSpPr>
        <p:spPr>
          <a:xfrm>
            <a:off x="3509963" y="1079500"/>
            <a:ext cx="5299075" cy="333375"/>
          </a:xfrm>
          <a:prstGeom prst="rect">
            <a:avLst/>
          </a:prstGeom>
        </p:spPr>
        <p:txBody>
          <a:bodyPr/>
          <a:lstStyle>
            <a:lvl1pPr marL="0" indent="0">
              <a:buNone/>
              <a:defRPr lang="en-US" sz="1800" b="0" kern="1200" smtClean="0">
                <a:solidFill>
                  <a:schemeClr val="bg1"/>
                </a:solidFill>
                <a:latin typeface="+mj-lt"/>
                <a:ea typeface="+mn-ea"/>
                <a:cs typeface="+mn-cs"/>
              </a:defRPr>
            </a:lvl1pPr>
            <a:lvl2pPr marL="457200" indent="0">
              <a:buNone/>
              <a:defRPr lang="en-US" sz="1800" b="1" kern="1200" smtClean="0">
                <a:solidFill>
                  <a:schemeClr val="bg1"/>
                </a:solidFill>
                <a:latin typeface="+mn-lt"/>
                <a:ea typeface="+mn-ea"/>
                <a:cs typeface="+mn-cs"/>
              </a:defRPr>
            </a:lvl2pPr>
            <a:lvl3pPr marL="914400" indent="0">
              <a:buNone/>
              <a:defRPr lang="en-US" sz="1800" b="1" kern="1200" smtClean="0">
                <a:solidFill>
                  <a:schemeClr val="bg1"/>
                </a:solidFill>
                <a:latin typeface="+mn-lt"/>
                <a:ea typeface="+mn-ea"/>
                <a:cs typeface="+mn-cs"/>
              </a:defRPr>
            </a:lvl3pPr>
            <a:lvl4pPr marL="1371600" indent="0">
              <a:buNone/>
              <a:defRPr lang="en-US" sz="1800" b="1" kern="1200" smtClean="0">
                <a:solidFill>
                  <a:schemeClr val="bg1"/>
                </a:solidFill>
                <a:latin typeface="+mn-lt"/>
                <a:ea typeface="+mn-ea"/>
                <a:cs typeface="+mn-cs"/>
              </a:defRPr>
            </a:lvl4pPr>
            <a:lvl5pPr marL="1828800" indent="0">
              <a:buNone/>
              <a:defRPr lang="en-US" sz="1800" b="1" kern="1200">
                <a:solidFill>
                  <a:schemeClr val="bg1"/>
                </a:solidFill>
                <a:latin typeface="+mn-lt"/>
                <a:ea typeface="+mn-ea"/>
                <a:cs typeface="+mn-cs"/>
              </a:defRPr>
            </a:lvl5pPr>
          </a:lstStyle>
          <a:p>
            <a:pPr lvl="0"/>
            <a:r>
              <a:rPr lang="en-US" dirty="0" smtClean="0"/>
              <a:t>Click to edit Master text styles</a:t>
            </a:r>
          </a:p>
        </p:txBody>
      </p:sp>
      <p:sp>
        <p:nvSpPr>
          <p:cNvPr id="21" name="Text Placeholder 20"/>
          <p:cNvSpPr>
            <a:spLocks noGrp="1"/>
          </p:cNvSpPr>
          <p:nvPr>
            <p:ph type="body" sz="quarter" idx="10"/>
          </p:nvPr>
        </p:nvSpPr>
        <p:spPr>
          <a:xfrm>
            <a:off x="334643" y="1088908"/>
            <a:ext cx="2960522" cy="333375"/>
          </a:xfrm>
          <a:prstGeom prst="rect">
            <a:avLst/>
          </a:prstGeom>
          <a:noFill/>
        </p:spPr>
        <p:txBody>
          <a:bodyPr anchor="ctr"/>
          <a:lstStyle>
            <a:lvl1pPr marL="0" indent="0">
              <a:buNone/>
              <a:defRPr sz="1800" b="0">
                <a:solidFill>
                  <a:schemeClr val="bg1"/>
                </a:solidFill>
                <a:latin typeface="+mj-lt"/>
              </a:defRPr>
            </a:lvl1pPr>
          </a:lstStyle>
          <a:p>
            <a:pPr lvl="0"/>
            <a:r>
              <a:rPr lang="en-US" dirty="0" smtClean="0"/>
              <a:t>Click to edit Master text styles</a:t>
            </a:r>
            <a:endParaRPr lang="en-US" dirty="0"/>
          </a:p>
        </p:txBody>
      </p:sp>
      <p:sp>
        <p:nvSpPr>
          <p:cNvPr id="25" name="Text Placeholder 24"/>
          <p:cNvSpPr>
            <a:spLocks noGrp="1"/>
          </p:cNvSpPr>
          <p:nvPr>
            <p:ph type="body" sz="quarter" idx="13"/>
          </p:nvPr>
        </p:nvSpPr>
        <p:spPr>
          <a:xfrm>
            <a:off x="334643" y="1430919"/>
            <a:ext cx="2960522" cy="4769855"/>
          </a:xfrm>
          <a:prstGeom prst="rect">
            <a:avLst/>
          </a:prstGeom>
        </p:spPr>
        <p:txBody>
          <a:bodyPr lIns="91440" tIns="182880"/>
          <a:lstStyle>
            <a:lvl1pPr marL="0" indent="0" algn="l" defTabSz="457200" rtl="0" eaLnBrk="1" latinLnBrk="0" hangingPunct="1">
              <a:spcBef>
                <a:spcPts val="0"/>
              </a:spcBef>
              <a:spcAft>
                <a:spcPts val="600"/>
              </a:spcAft>
              <a:buClr>
                <a:schemeClr val="tx1"/>
              </a:buClr>
              <a:buFont typeface="Arial" panose="020B0604020202020204" pitchFamily="34" charset="0"/>
              <a:buNone/>
              <a:defRPr lang="en-US" sz="1600" kern="1200" dirty="0" smtClean="0">
                <a:solidFill>
                  <a:schemeClr val="tx1"/>
                </a:solidFill>
                <a:latin typeface="+mn-lt"/>
                <a:ea typeface="+mn-ea"/>
                <a:cs typeface="+mn-cs"/>
              </a:defRPr>
            </a:lvl1pPr>
            <a:lvl2pPr marL="182880" indent="-182880" algn="l" defTabSz="457200" rtl="0" eaLnBrk="1" latinLnBrk="0" hangingPunct="1">
              <a:spcBef>
                <a:spcPts val="0"/>
              </a:spcBef>
              <a:spcAft>
                <a:spcPts val="300"/>
              </a:spcAft>
              <a:buClr>
                <a:schemeClr val="tx1"/>
              </a:buClr>
              <a:buFont typeface="Arial" panose="020B0604020202020204" pitchFamily="34" charset="0"/>
              <a:buChar char="•"/>
              <a:defRPr lang="en-US" sz="1600" kern="1200" dirty="0" smtClean="0">
                <a:solidFill>
                  <a:schemeClr val="accent6">
                    <a:lumMod val="75000"/>
                  </a:schemeClr>
                </a:solidFill>
                <a:latin typeface="+mn-lt"/>
                <a:ea typeface="+mn-ea"/>
                <a:cs typeface="+mn-cs"/>
              </a:defRPr>
            </a:lvl2pPr>
            <a:lvl3pPr marL="0" indent="0" algn="l" defTabSz="457200" rtl="0" eaLnBrk="1" latinLnBrk="0" hangingPunct="1">
              <a:spcBef>
                <a:spcPts val="0"/>
              </a:spcBef>
              <a:spcAft>
                <a:spcPts val="600"/>
              </a:spcAft>
              <a:buClr>
                <a:schemeClr val="tx1"/>
              </a:buClr>
              <a:buFont typeface="Arial" panose="020B0604020202020204" pitchFamily="34" charset="0"/>
              <a:buNone/>
              <a:defRPr lang="en-US" sz="1600" kern="1200" dirty="0" smtClean="0">
                <a:solidFill>
                  <a:schemeClr val="tx1"/>
                </a:solidFill>
                <a:latin typeface="+mn-lt"/>
                <a:ea typeface="+mn-ea"/>
                <a:cs typeface="+mn-cs"/>
              </a:defRPr>
            </a:lvl3pPr>
            <a:lvl4pPr marL="228600" indent="-228600" algn="l" defTabSz="457200" rtl="0" eaLnBrk="1" latinLnBrk="0" hangingPunct="1">
              <a:spcAft>
                <a:spcPts val="600"/>
              </a:spcAft>
              <a:buClr>
                <a:srgbClr val="98002E"/>
              </a:buClr>
              <a:buFont typeface="Wingdings 3" panose="05040102010807070707" pitchFamily="18" charset="2"/>
              <a:buChar char="}"/>
              <a:defRPr lang="en-US" sz="2000" kern="1200" dirty="0" smtClean="0">
                <a:solidFill>
                  <a:srgbClr val="59585B"/>
                </a:solidFill>
                <a:latin typeface="+mn-lt"/>
                <a:ea typeface="+mn-ea"/>
                <a:cs typeface="+mn-cs"/>
              </a:defRPr>
            </a:lvl4pPr>
            <a:lvl5pPr marL="228600" indent="-228600" algn="l" defTabSz="457200" rtl="0" eaLnBrk="1" latinLnBrk="0" hangingPunct="1">
              <a:spcAft>
                <a:spcPts val="600"/>
              </a:spcAft>
              <a:buClr>
                <a:srgbClr val="98002E"/>
              </a:buClr>
              <a:buFont typeface="Wingdings 3" panose="05040102010807070707" pitchFamily="18" charset="2"/>
              <a:buChar char="}"/>
              <a:defRPr lang="en-US" sz="2000" kern="1200" dirty="0">
                <a:solidFill>
                  <a:srgbClr val="59585B"/>
                </a:solidFill>
                <a:latin typeface="+mn-lt"/>
                <a:ea typeface="+mn-ea"/>
                <a:cs typeface="+mn-cs"/>
              </a:defRPr>
            </a:lvl5pPr>
          </a:lstStyle>
          <a:p>
            <a:pPr lvl="0"/>
            <a:r>
              <a:rPr lang="en-US" dirty="0" smtClean="0"/>
              <a:t>Click to edit Master text styles</a:t>
            </a:r>
          </a:p>
          <a:p>
            <a:pPr lvl="2"/>
            <a:r>
              <a:rPr lang="en-US" dirty="0" smtClean="0"/>
              <a:t>Second level</a:t>
            </a:r>
          </a:p>
          <a:p>
            <a:pPr lvl="2"/>
            <a:r>
              <a:rPr lang="en-US" dirty="0" smtClean="0"/>
              <a:t>Third level</a:t>
            </a:r>
            <a:endParaRPr lang="en-US" dirty="0"/>
          </a:p>
        </p:txBody>
      </p:sp>
      <p:sp>
        <p:nvSpPr>
          <p:cNvPr id="3" name="Title 1"/>
          <p:cNvSpPr>
            <a:spLocks noGrp="1"/>
          </p:cNvSpPr>
          <p:nvPr>
            <p:ph type="title"/>
          </p:nvPr>
        </p:nvSpPr>
        <p:spPr>
          <a:xfrm>
            <a:off x="1235597" y="45800"/>
            <a:ext cx="7573761" cy="663599"/>
          </a:xfrm>
          <a:prstGeom prst="rect">
            <a:avLst/>
          </a:prstGeom>
        </p:spPr>
        <p:txBody>
          <a:bodyPr vert="horz"/>
          <a:lstStyle>
            <a:lvl1pPr algn="l">
              <a:defRPr sz="2800" b="0">
                <a:solidFill>
                  <a:srgbClr val="98002E"/>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1026940227"/>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500"/>
                                        <p:tgtEl>
                                          <p:spTgt spid="16"/>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500"/>
                                        <p:tgtEl>
                                          <p:spTgt spid="14"/>
                                        </p:tgtEl>
                                      </p:cBhvr>
                                    </p:animEffect>
                                  </p:childTnLst>
                                </p:cTn>
                              </p:par>
                            </p:childTnLst>
                          </p:cTn>
                        </p:par>
                        <p:par>
                          <p:cTn id="19" fill="hold">
                            <p:stCondLst>
                              <p:cond delay="1500"/>
                            </p:stCondLst>
                            <p:childTnLst>
                              <p:par>
                                <p:cTn id="20" presetID="10" presetClass="entr" presetSubtype="0" fill="hold" grpId="0" nodeType="after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7_Revised Proof Point">
    <p:spTree>
      <p:nvGrpSpPr>
        <p:cNvPr id="1" name=""/>
        <p:cNvGrpSpPr/>
        <p:nvPr/>
      </p:nvGrpSpPr>
      <p:grpSpPr>
        <a:xfrm>
          <a:off x="0" y="0"/>
          <a:ext cx="0" cy="0"/>
          <a:chOff x="0" y="0"/>
          <a:chExt cx="0" cy="0"/>
        </a:xfrm>
      </p:grpSpPr>
      <p:sp>
        <p:nvSpPr>
          <p:cNvPr id="24" name="TextBox 23"/>
          <p:cNvSpPr txBox="1"/>
          <p:nvPr userDrawn="1"/>
        </p:nvSpPr>
        <p:spPr>
          <a:xfrm>
            <a:off x="88200" y="6424511"/>
            <a:ext cx="5998265" cy="400110"/>
          </a:xfrm>
          <a:prstGeom prst="rect">
            <a:avLst/>
          </a:prstGeom>
          <a:noFill/>
        </p:spPr>
        <p:txBody>
          <a:bodyPr wrap="square" rtlCol="0">
            <a:spAutoFit/>
          </a:bodyPr>
          <a:lstStyle/>
          <a:p>
            <a:pPr>
              <a:defRPr/>
            </a:pPr>
            <a:r>
              <a:rPr lang="en-US" sz="1000" cap="all" dirty="0">
                <a:solidFill>
                  <a:srgbClr val="BFBFBF"/>
                </a:solidFill>
                <a:latin typeface="Open Sans Semibold"/>
              </a:rPr>
              <a:t>Confidential and Propriety to Owens &amp; Minor Distribution, Inc.</a:t>
            </a:r>
          </a:p>
          <a:p>
            <a:endParaRPr lang="en-US" sz="1000" dirty="0">
              <a:solidFill>
                <a:srgbClr val="FFFFFF">
                  <a:lumMod val="75000"/>
                </a:srgbClr>
              </a:solidFill>
              <a:latin typeface="Open Sans Semibold"/>
            </a:endParaRPr>
          </a:p>
        </p:txBody>
      </p:sp>
      <p:sp>
        <p:nvSpPr>
          <p:cNvPr id="30" name="TextBox 29"/>
          <p:cNvSpPr txBox="1"/>
          <p:nvPr userDrawn="1"/>
        </p:nvSpPr>
        <p:spPr>
          <a:xfrm>
            <a:off x="8369450" y="6470677"/>
            <a:ext cx="774549" cy="338554"/>
          </a:xfrm>
          <a:prstGeom prst="rect">
            <a:avLst/>
          </a:prstGeom>
          <a:noFill/>
        </p:spPr>
        <p:txBody>
          <a:bodyPr wrap="square" rtlCol="0">
            <a:spAutoFit/>
          </a:bodyPr>
          <a:lstStyle/>
          <a:p>
            <a:fld id="{3D84F2F9-315C-FD42-A941-A992AC045A1A}" type="slidenum">
              <a:rPr lang="en-US" sz="1600">
                <a:solidFill>
                  <a:srgbClr val="FFFFFF"/>
                </a:solidFill>
                <a:latin typeface="Open Sans Semibold"/>
              </a:rPr>
              <a:pPr/>
              <a:t>‹#›</a:t>
            </a:fld>
            <a:endParaRPr lang="en-US" sz="1600" dirty="0">
              <a:solidFill>
                <a:srgbClr val="FFFFFF"/>
              </a:solidFill>
              <a:latin typeface="Open Sans Semibold"/>
            </a:endParaRPr>
          </a:p>
        </p:txBody>
      </p:sp>
      <p:sp>
        <p:nvSpPr>
          <p:cNvPr id="35" name="Rectangle 34"/>
          <p:cNvSpPr/>
          <p:nvPr userDrawn="1"/>
        </p:nvSpPr>
        <p:spPr>
          <a:xfrm>
            <a:off x="3510728" y="3823471"/>
            <a:ext cx="5298630" cy="2377440"/>
          </a:xfrm>
          <a:prstGeom prst="rect">
            <a:avLst/>
          </a:prstGeom>
          <a:solidFill>
            <a:schemeClr val="bg1">
              <a:lumMod val="85000"/>
              <a:alpha val="38000"/>
            </a:schemeClr>
          </a:solidFill>
          <a:ln w="9525"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dirty="0">
              <a:solidFill>
                <a:prstClr val="black"/>
              </a:solidFill>
              <a:latin typeface="Arial" charset="0"/>
              <a:ea typeface="ＭＳ Ｐゴシック" pitchFamily="-32" charset="-128"/>
            </a:endParaRPr>
          </a:p>
        </p:txBody>
      </p:sp>
      <p:sp>
        <p:nvSpPr>
          <p:cNvPr id="36" name="Rectangle 35"/>
          <p:cNvSpPr/>
          <p:nvPr userDrawn="1"/>
        </p:nvSpPr>
        <p:spPr>
          <a:xfrm>
            <a:off x="3510728" y="3812172"/>
            <a:ext cx="5298630" cy="332917"/>
          </a:xfrm>
          <a:prstGeom prst="rect">
            <a:avLst/>
          </a:prstGeom>
          <a:solidFill>
            <a:schemeClr val="accent3"/>
          </a:solidFill>
          <a:ln>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39" name="Text Placeholder 38"/>
          <p:cNvSpPr>
            <a:spLocks noGrp="1"/>
          </p:cNvSpPr>
          <p:nvPr>
            <p:ph type="body" sz="quarter" idx="17"/>
          </p:nvPr>
        </p:nvSpPr>
        <p:spPr>
          <a:xfrm>
            <a:off x="3509963" y="4144963"/>
            <a:ext cx="5299075" cy="2055812"/>
          </a:xfrm>
          <a:prstGeom prst="rect">
            <a:avLst/>
          </a:prstGeom>
        </p:spPr>
        <p:txBody>
          <a:bodyPr/>
          <a:lstStyle>
            <a:lvl1pPr marL="342900" indent="-342900">
              <a:defRPr lang="en-US" sz="1600" kern="1200" dirty="0" smtClean="0">
                <a:solidFill>
                  <a:schemeClr val="tx1"/>
                </a:solidFill>
                <a:latin typeface="+mn-lt"/>
                <a:ea typeface="+mn-ea"/>
                <a:cs typeface="+mn-cs"/>
              </a:defRPr>
            </a:lvl1pPr>
            <a:lvl2pPr marL="342900" indent="-342900">
              <a:defRPr/>
            </a:lvl2pPr>
            <a:lvl3pPr marL="342900" indent="-342900">
              <a:defRPr/>
            </a:lvl3pPr>
            <a:lvl4pPr marL="342900" indent="-342900">
              <a:defRPr/>
            </a:lvl4pPr>
            <a:lvl5pPr marL="342900" indent="-342900">
              <a:defRPr/>
            </a:lvl5pPr>
          </a:lstStyle>
          <a:p>
            <a:pPr marL="91440" lvl="0" indent="-91440" algn="l" defTabSz="457200" rtl="0" eaLnBrk="1" latinLnBrk="0" hangingPunct="1">
              <a:spcBef>
                <a:spcPts val="0"/>
              </a:spcBef>
              <a:spcAft>
                <a:spcPts val="300"/>
              </a:spcAft>
              <a:buClr>
                <a:schemeClr val="tx1"/>
              </a:buClr>
              <a:buFont typeface="Arial" panose="020B0604020202020204" pitchFamily="34" charset="0"/>
              <a:buChar char="•"/>
            </a:pPr>
            <a:r>
              <a:rPr lang="en-US" dirty="0" smtClean="0"/>
              <a:t>Click to edit Master text styles</a:t>
            </a:r>
          </a:p>
          <a:p>
            <a:pPr marL="91440" lvl="0" indent="-91440" algn="l" defTabSz="457200" rtl="0" eaLnBrk="1" latinLnBrk="0" hangingPunct="1">
              <a:spcBef>
                <a:spcPts val="0"/>
              </a:spcBef>
              <a:spcAft>
                <a:spcPts val="300"/>
              </a:spcAft>
              <a:buClr>
                <a:schemeClr val="tx1"/>
              </a:buClr>
              <a:buFont typeface="Arial" panose="020B0604020202020204" pitchFamily="34" charset="0"/>
              <a:buChar char="•"/>
            </a:pPr>
            <a:r>
              <a:rPr lang="en-US" dirty="0" smtClean="0"/>
              <a:t>Second level</a:t>
            </a:r>
          </a:p>
          <a:p>
            <a:pPr marL="91440" lvl="0" indent="-91440" algn="l" defTabSz="457200" rtl="0" eaLnBrk="1" latinLnBrk="0" hangingPunct="1">
              <a:spcBef>
                <a:spcPts val="0"/>
              </a:spcBef>
              <a:spcAft>
                <a:spcPts val="300"/>
              </a:spcAft>
              <a:buClr>
                <a:schemeClr val="tx1"/>
              </a:buClr>
              <a:buFont typeface="Arial" panose="020B0604020202020204" pitchFamily="34" charset="0"/>
              <a:buChar char="•"/>
            </a:pPr>
            <a:r>
              <a:rPr lang="en-US" dirty="0" smtClean="0"/>
              <a:t>Third level</a:t>
            </a:r>
          </a:p>
          <a:p>
            <a:pPr marL="91440" lvl="0" indent="-91440" algn="l" defTabSz="457200" rtl="0" eaLnBrk="1" latinLnBrk="0" hangingPunct="1">
              <a:spcBef>
                <a:spcPts val="0"/>
              </a:spcBef>
              <a:spcAft>
                <a:spcPts val="300"/>
              </a:spcAft>
              <a:buClr>
                <a:schemeClr val="tx1"/>
              </a:buClr>
              <a:buFont typeface="Arial" panose="020B0604020202020204" pitchFamily="34" charset="0"/>
              <a:buChar char="•"/>
            </a:pPr>
            <a:r>
              <a:rPr lang="en-US" dirty="0" smtClean="0"/>
              <a:t>Fourth level</a:t>
            </a:r>
          </a:p>
          <a:p>
            <a:pPr marL="91440" lvl="0" indent="-91440" algn="l" defTabSz="457200" rtl="0" eaLnBrk="1" latinLnBrk="0" hangingPunct="1">
              <a:spcBef>
                <a:spcPts val="0"/>
              </a:spcBef>
              <a:spcAft>
                <a:spcPts val="300"/>
              </a:spcAft>
              <a:buClr>
                <a:schemeClr val="tx1"/>
              </a:buClr>
              <a:buFont typeface="Arial" panose="020B0604020202020204" pitchFamily="34" charset="0"/>
              <a:buChar char="•"/>
            </a:pPr>
            <a:r>
              <a:rPr lang="en-US" dirty="0" smtClean="0"/>
              <a:t>Fifth level</a:t>
            </a:r>
            <a:endParaRPr lang="en-US" dirty="0"/>
          </a:p>
        </p:txBody>
      </p:sp>
      <p:sp>
        <p:nvSpPr>
          <p:cNvPr id="19" name="Text Placeholder 18"/>
          <p:cNvSpPr>
            <a:spLocks noGrp="1"/>
          </p:cNvSpPr>
          <p:nvPr>
            <p:ph type="body" sz="quarter" idx="16"/>
          </p:nvPr>
        </p:nvSpPr>
        <p:spPr>
          <a:xfrm>
            <a:off x="3509963" y="3822700"/>
            <a:ext cx="5299075" cy="322263"/>
          </a:xfrm>
          <a:prstGeom prst="rect">
            <a:avLst/>
          </a:prstGeom>
        </p:spPr>
        <p:txBody>
          <a:bodyPr/>
          <a:lstStyle>
            <a:lvl1pPr marL="0" indent="0">
              <a:buNone/>
              <a:defRPr lang="en-US" sz="1800" b="0" kern="1200" smtClean="0">
                <a:solidFill>
                  <a:schemeClr val="bg1"/>
                </a:solidFill>
                <a:latin typeface="+mj-lt"/>
                <a:ea typeface="+mn-ea"/>
                <a:cs typeface="+mn-cs"/>
              </a:defRPr>
            </a:lvl1pPr>
            <a:lvl2pPr marL="457200" indent="0">
              <a:buNone/>
              <a:defRPr lang="en-US" sz="1800" b="1" kern="1200" smtClean="0">
                <a:solidFill>
                  <a:schemeClr val="bg1"/>
                </a:solidFill>
                <a:latin typeface="+mn-lt"/>
                <a:ea typeface="+mn-ea"/>
                <a:cs typeface="+mn-cs"/>
              </a:defRPr>
            </a:lvl2pPr>
            <a:lvl3pPr marL="914400" indent="0">
              <a:buNone/>
              <a:defRPr lang="en-US" sz="1800" b="1" kern="1200" smtClean="0">
                <a:solidFill>
                  <a:schemeClr val="bg1"/>
                </a:solidFill>
                <a:latin typeface="+mn-lt"/>
                <a:ea typeface="+mn-ea"/>
                <a:cs typeface="+mn-cs"/>
              </a:defRPr>
            </a:lvl3pPr>
            <a:lvl4pPr marL="1371600" indent="0">
              <a:buNone/>
              <a:defRPr lang="en-US" sz="1800" b="1" kern="1200" smtClean="0">
                <a:solidFill>
                  <a:schemeClr val="bg1"/>
                </a:solidFill>
                <a:latin typeface="+mn-lt"/>
                <a:ea typeface="+mn-ea"/>
                <a:cs typeface="+mn-cs"/>
              </a:defRPr>
            </a:lvl4pPr>
            <a:lvl5pPr marL="1828800" indent="0">
              <a:buNone/>
              <a:defRPr lang="en-US" sz="1800" b="1" kern="1200" smtClean="0">
                <a:solidFill>
                  <a:schemeClr val="bg1"/>
                </a:solidFill>
                <a:latin typeface="+mn-lt"/>
                <a:ea typeface="+mn-ea"/>
                <a:cs typeface="+mn-cs"/>
              </a:defRPr>
            </a:lvl5pPr>
          </a:lstStyle>
          <a:p>
            <a:pPr lvl="0"/>
            <a:r>
              <a:rPr lang="en-US" dirty="0" smtClean="0"/>
              <a:t>Click to edit Master text styles</a:t>
            </a:r>
          </a:p>
        </p:txBody>
      </p:sp>
      <p:sp>
        <p:nvSpPr>
          <p:cNvPr id="10" name="Rectangle 9"/>
          <p:cNvSpPr/>
          <p:nvPr userDrawn="1"/>
        </p:nvSpPr>
        <p:spPr>
          <a:xfrm>
            <a:off x="3510728" y="1088908"/>
            <a:ext cx="5298630" cy="2377440"/>
          </a:xfrm>
          <a:prstGeom prst="rect">
            <a:avLst/>
          </a:prstGeom>
          <a:solidFill>
            <a:schemeClr val="bg1">
              <a:lumMod val="85000"/>
              <a:alpha val="38000"/>
            </a:schemeClr>
          </a:solidFill>
          <a:ln w="9525"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dirty="0">
              <a:solidFill>
                <a:prstClr val="black"/>
              </a:solidFill>
              <a:latin typeface="Arial" charset="0"/>
              <a:ea typeface="ＭＳ Ｐゴシック" pitchFamily="-32" charset="-128"/>
            </a:endParaRPr>
          </a:p>
        </p:txBody>
      </p:sp>
      <p:sp>
        <p:nvSpPr>
          <p:cNvPr id="17" name="Text Placeholder 16"/>
          <p:cNvSpPr>
            <a:spLocks noGrp="1"/>
          </p:cNvSpPr>
          <p:nvPr>
            <p:ph type="body" sz="quarter" idx="15"/>
          </p:nvPr>
        </p:nvSpPr>
        <p:spPr>
          <a:xfrm>
            <a:off x="3509963" y="1412875"/>
            <a:ext cx="5299075" cy="2054225"/>
          </a:xfrm>
          <a:prstGeom prst="rect">
            <a:avLst/>
          </a:prstGeom>
        </p:spPr>
        <p:txBody>
          <a:bodyPr/>
          <a:lstStyle>
            <a:lvl1pPr marL="342900" indent="-342900">
              <a:defRPr lang="en-US" sz="1600" kern="1200" dirty="0" smtClean="0">
                <a:solidFill>
                  <a:schemeClr val="tx1"/>
                </a:solidFill>
                <a:latin typeface="+mn-lt"/>
                <a:ea typeface="+mn-ea"/>
                <a:cs typeface="+mn-cs"/>
              </a:defRPr>
            </a:lvl1pPr>
            <a:lvl2pPr marL="342900" indent="-342900">
              <a:defRPr/>
            </a:lvl2pPr>
            <a:lvl3pPr marL="342900" indent="-342900">
              <a:defRPr/>
            </a:lvl3pPr>
            <a:lvl4pPr marL="342900" indent="-342900">
              <a:defRPr/>
            </a:lvl4pPr>
            <a:lvl5pPr marL="342900" indent="-342900">
              <a:defRPr/>
            </a:lvl5pPr>
          </a:lstStyle>
          <a:p>
            <a:pPr marL="91440" lvl="0" indent="-91440" algn="l" defTabSz="457200" rtl="0" eaLnBrk="1" latinLnBrk="0" hangingPunct="1">
              <a:spcBef>
                <a:spcPts val="0"/>
              </a:spcBef>
              <a:spcAft>
                <a:spcPts val="300"/>
              </a:spcAft>
              <a:buClr>
                <a:schemeClr val="tx1"/>
              </a:buClr>
              <a:buFont typeface="Arial" panose="020B0604020202020204" pitchFamily="34" charset="0"/>
              <a:buChar char="•"/>
            </a:pPr>
            <a:r>
              <a:rPr lang="en-US" dirty="0" smtClean="0"/>
              <a:t>Click to edit Master text styles</a:t>
            </a:r>
          </a:p>
          <a:p>
            <a:pPr marL="91440" lvl="0" indent="-91440" algn="l" defTabSz="457200" rtl="0" eaLnBrk="1" latinLnBrk="0" hangingPunct="1">
              <a:spcBef>
                <a:spcPts val="0"/>
              </a:spcBef>
              <a:spcAft>
                <a:spcPts val="300"/>
              </a:spcAft>
              <a:buClr>
                <a:schemeClr val="tx1"/>
              </a:buClr>
              <a:buFont typeface="Arial" panose="020B0604020202020204" pitchFamily="34" charset="0"/>
              <a:buChar char="•"/>
            </a:pPr>
            <a:r>
              <a:rPr lang="en-US" dirty="0" smtClean="0"/>
              <a:t>Second level</a:t>
            </a:r>
          </a:p>
          <a:p>
            <a:pPr marL="91440" lvl="0" indent="-91440" algn="l" defTabSz="457200" rtl="0" eaLnBrk="1" latinLnBrk="0" hangingPunct="1">
              <a:spcBef>
                <a:spcPts val="0"/>
              </a:spcBef>
              <a:spcAft>
                <a:spcPts val="300"/>
              </a:spcAft>
              <a:buClr>
                <a:schemeClr val="tx1"/>
              </a:buClr>
              <a:buFont typeface="Arial" panose="020B0604020202020204" pitchFamily="34" charset="0"/>
              <a:buChar char="•"/>
            </a:pPr>
            <a:r>
              <a:rPr lang="en-US" dirty="0" smtClean="0"/>
              <a:t>Third level</a:t>
            </a:r>
          </a:p>
          <a:p>
            <a:pPr marL="91440" lvl="0" indent="-91440" algn="l" defTabSz="457200" rtl="0" eaLnBrk="1" latinLnBrk="0" hangingPunct="1">
              <a:spcBef>
                <a:spcPts val="0"/>
              </a:spcBef>
              <a:spcAft>
                <a:spcPts val="300"/>
              </a:spcAft>
              <a:buClr>
                <a:schemeClr val="tx1"/>
              </a:buClr>
              <a:buFont typeface="Arial" panose="020B0604020202020204" pitchFamily="34" charset="0"/>
              <a:buChar char="•"/>
            </a:pPr>
            <a:r>
              <a:rPr lang="en-US" dirty="0" smtClean="0"/>
              <a:t>Fourth level</a:t>
            </a:r>
          </a:p>
          <a:p>
            <a:pPr marL="91440" lvl="0" indent="-91440" algn="l" defTabSz="457200" rtl="0" eaLnBrk="1" latinLnBrk="0" hangingPunct="1">
              <a:spcBef>
                <a:spcPts val="0"/>
              </a:spcBef>
              <a:spcAft>
                <a:spcPts val="300"/>
              </a:spcAft>
              <a:buClr>
                <a:schemeClr val="tx1"/>
              </a:buClr>
              <a:buFont typeface="Arial" panose="020B0604020202020204" pitchFamily="34" charset="0"/>
              <a:buChar char="•"/>
            </a:pPr>
            <a:r>
              <a:rPr lang="en-US" dirty="0" smtClean="0"/>
              <a:t>Fifth level</a:t>
            </a:r>
            <a:endParaRPr lang="en-US" dirty="0"/>
          </a:p>
        </p:txBody>
      </p:sp>
      <p:sp>
        <p:nvSpPr>
          <p:cNvPr id="11" name="Rectangle 10"/>
          <p:cNvSpPr/>
          <p:nvPr userDrawn="1"/>
        </p:nvSpPr>
        <p:spPr>
          <a:xfrm>
            <a:off x="3510728" y="1080271"/>
            <a:ext cx="5298630" cy="332917"/>
          </a:xfrm>
          <a:prstGeom prst="rect">
            <a:avLst/>
          </a:prstGeom>
          <a:solidFill>
            <a:schemeClr val="accent2"/>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4" name="Text Placeholder 3"/>
          <p:cNvSpPr>
            <a:spLocks noGrp="1"/>
          </p:cNvSpPr>
          <p:nvPr>
            <p:ph type="body" sz="quarter" idx="14"/>
          </p:nvPr>
        </p:nvSpPr>
        <p:spPr>
          <a:xfrm>
            <a:off x="3509963" y="1079500"/>
            <a:ext cx="5299075" cy="333375"/>
          </a:xfrm>
          <a:prstGeom prst="rect">
            <a:avLst/>
          </a:prstGeom>
        </p:spPr>
        <p:txBody>
          <a:bodyPr/>
          <a:lstStyle>
            <a:lvl1pPr marL="0" indent="0">
              <a:buNone/>
              <a:defRPr lang="en-US" sz="1800" b="0" kern="1200" smtClean="0">
                <a:solidFill>
                  <a:schemeClr val="bg1"/>
                </a:solidFill>
                <a:latin typeface="+mj-lt"/>
                <a:ea typeface="+mn-ea"/>
                <a:cs typeface="+mn-cs"/>
              </a:defRPr>
            </a:lvl1pPr>
            <a:lvl2pPr marL="457200" indent="0">
              <a:buNone/>
              <a:defRPr lang="en-US" sz="1800" b="1" kern="1200" smtClean="0">
                <a:solidFill>
                  <a:schemeClr val="bg1"/>
                </a:solidFill>
                <a:latin typeface="+mn-lt"/>
                <a:ea typeface="+mn-ea"/>
                <a:cs typeface="+mn-cs"/>
              </a:defRPr>
            </a:lvl2pPr>
            <a:lvl3pPr marL="914400" indent="0">
              <a:buNone/>
              <a:defRPr lang="en-US" sz="1800" b="1" kern="1200" smtClean="0">
                <a:solidFill>
                  <a:schemeClr val="bg1"/>
                </a:solidFill>
                <a:latin typeface="+mn-lt"/>
                <a:ea typeface="+mn-ea"/>
                <a:cs typeface="+mn-cs"/>
              </a:defRPr>
            </a:lvl3pPr>
            <a:lvl4pPr marL="1371600" indent="0">
              <a:buNone/>
              <a:defRPr lang="en-US" sz="1800" b="1" kern="1200" smtClean="0">
                <a:solidFill>
                  <a:schemeClr val="bg1"/>
                </a:solidFill>
                <a:latin typeface="+mn-lt"/>
                <a:ea typeface="+mn-ea"/>
                <a:cs typeface="+mn-cs"/>
              </a:defRPr>
            </a:lvl4pPr>
            <a:lvl5pPr marL="1828800" indent="0">
              <a:buNone/>
              <a:defRPr lang="en-US" sz="1800" b="1" kern="1200">
                <a:solidFill>
                  <a:schemeClr val="bg1"/>
                </a:solidFill>
                <a:latin typeface="+mn-lt"/>
                <a:ea typeface="+mn-ea"/>
                <a:cs typeface="+mn-cs"/>
              </a:defRPr>
            </a:lvl5pPr>
          </a:lstStyle>
          <a:p>
            <a:pPr lvl="0"/>
            <a:r>
              <a:rPr lang="en-US" dirty="0" smtClean="0"/>
              <a:t>Click to edit Master text styles</a:t>
            </a:r>
          </a:p>
        </p:txBody>
      </p:sp>
      <p:sp>
        <p:nvSpPr>
          <p:cNvPr id="16" name="Rectangle 15"/>
          <p:cNvSpPr/>
          <p:nvPr userDrawn="1"/>
        </p:nvSpPr>
        <p:spPr>
          <a:xfrm>
            <a:off x="334642" y="1080271"/>
            <a:ext cx="2960523" cy="5120640"/>
          </a:xfrm>
          <a:prstGeom prst="rect">
            <a:avLst/>
          </a:prstGeom>
          <a:solidFill>
            <a:schemeClr val="bg1">
              <a:lumMod val="85000"/>
              <a:alpha val="38000"/>
            </a:schemeClr>
          </a:solidFill>
          <a:ln w="9525"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dirty="0">
              <a:solidFill>
                <a:prstClr val="black"/>
              </a:solidFill>
              <a:latin typeface="Arial" charset="0"/>
              <a:ea typeface="ＭＳ Ｐゴシック" pitchFamily="-32" charset="-128"/>
            </a:endParaRPr>
          </a:p>
        </p:txBody>
      </p:sp>
      <p:sp>
        <p:nvSpPr>
          <p:cNvPr id="7" name="Rectangle 6"/>
          <p:cNvSpPr/>
          <p:nvPr userDrawn="1"/>
        </p:nvSpPr>
        <p:spPr>
          <a:xfrm>
            <a:off x="334322" y="1078930"/>
            <a:ext cx="2960077" cy="332917"/>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1" name="Text Placeholder 20"/>
          <p:cNvSpPr>
            <a:spLocks noGrp="1"/>
          </p:cNvSpPr>
          <p:nvPr userDrawn="1">
            <p:ph type="body" sz="quarter" idx="10"/>
          </p:nvPr>
        </p:nvSpPr>
        <p:spPr>
          <a:xfrm>
            <a:off x="334643" y="1088908"/>
            <a:ext cx="2960522" cy="333375"/>
          </a:xfrm>
          <a:prstGeom prst="rect">
            <a:avLst/>
          </a:prstGeom>
          <a:noFill/>
        </p:spPr>
        <p:txBody>
          <a:bodyPr anchor="ctr"/>
          <a:lstStyle>
            <a:lvl1pPr marL="0" indent="0">
              <a:buNone/>
              <a:defRPr sz="1800" b="0">
                <a:solidFill>
                  <a:schemeClr val="bg1"/>
                </a:solidFill>
                <a:latin typeface="+mj-lt"/>
              </a:defRPr>
            </a:lvl1pPr>
          </a:lstStyle>
          <a:p>
            <a:pPr lvl="0"/>
            <a:r>
              <a:rPr lang="en-US" dirty="0" smtClean="0"/>
              <a:t>Click to edit Master text styles</a:t>
            </a:r>
            <a:endParaRPr lang="en-US" dirty="0"/>
          </a:p>
        </p:txBody>
      </p:sp>
      <p:sp>
        <p:nvSpPr>
          <p:cNvPr id="25" name="Text Placeholder 24"/>
          <p:cNvSpPr>
            <a:spLocks noGrp="1"/>
          </p:cNvSpPr>
          <p:nvPr userDrawn="1">
            <p:ph type="body" sz="quarter" idx="13"/>
          </p:nvPr>
        </p:nvSpPr>
        <p:spPr>
          <a:xfrm>
            <a:off x="334643" y="1430919"/>
            <a:ext cx="2960522" cy="4769855"/>
          </a:xfrm>
          <a:prstGeom prst="rect">
            <a:avLst/>
          </a:prstGeom>
        </p:spPr>
        <p:txBody>
          <a:bodyPr lIns="91440" tIns="182880"/>
          <a:lstStyle>
            <a:lvl1pPr marL="0" indent="0" algn="l" defTabSz="457200" rtl="0" eaLnBrk="1" latinLnBrk="0" hangingPunct="1">
              <a:spcBef>
                <a:spcPts val="0"/>
              </a:spcBef>
              <a:spcAft>
                <a:spcPts val="600"/>
              </a:spcAft>
              <a:buClr>
                <a:schemeClr val="tx1"/>
              </a:buClr>
              <a:buFont typeface="Arial" panose="020B0604020202020204" pitchFamily="34" charset="0"/>
              <a:buNone/>
              <a:defRPr lang="en-US" sz="1600" kern="1200" dirty="0" smtClean="0">
                <a:solidFill>
                  <a:schemeClr val="tx1"/>
                </a:solidFill>
                <a:latin typeface="+mn-lt"/>
                <a:ea typeface="+mn-ea"/>
                <a:cs typeface="+mn-cs"/>
              </a:defRPr>
            </a:lvl1pPr>
            <a:lvl2pPr marL="182880" indent="-182880" algn="l" defTabSz="457200" rtl="0" eaLnBrk="1" latinLnBrk="0" hangingPunct="1">
              <a:spcBef>
                <a:spcPts val="0"/>
              </a:spcBef>
              <a:spcAft>
                <a:spcPts val="300"/>
              </a:spcAft>
              <a:buClr>
                <a:schemeClr val="tx1"/>
              </a:buClr>
              <a:buFont typeface="Arial" panose="020B0604020202020204" pitchFamily="34" charset="0"/>
              <a:buChar char="•"/>
              <a:defRPr lang="en-US" sz="1600" kern="1200" dirty="0" smtClean="0">
                <a:solidFill>
                  <a:schemeClr val="accent6">
                    <a:lumMod val="75000"/>
                  </a:schemeClr>
                </a:solidFill>
                <a:latin typeface="+mn-lt"/>
                <a:ea typeface="+mn-ea"/>
                <a:cs typeface="+mn-cs"/>
              </a:defRPr>
            </a:lvl2pPr>
            <a:lvl3pPr marL="0" indent="0" algn="l" defTabSz="457200" rtl="0" eaLnBrk="1" latinLnBrk="0" hangingPunct="1">
              <a:spcBef>
                <a:spcPts val="0"/>
              </a:spcBef>
              <a:spcAft>
                <a:spcPts val="600"/>
              </a:spcAft>
              <a:buClr>
                <a:schemeClr val="tx1"/>
              </a:buClr>
              <a:buFont typeface="Arial" panose="020B0604020202020204" pitchFamily="34" charset="0"/>
              <a:buNone/>
              <a:defRPr lang="en-US" sz="1600" kern="1200" dirty="0" smtClean="0">
                <a:solidFill>
                  <a:schemeClr val="tx1"/>
                </a:solidFill>
                <a:latin typeface="+mn-lt"/>
                <a:ea typeface="+mn-ea"/>
                <a:cs typeface="+mn-cs"/>
              </a:defRPr>
            </a:lvl3pPr>
            <a:lvl4pPr marL="228600" indent="-228600" algn="l" defTabSz="457200" rtl="0" eaLnBrk="1" latinLnBrk="0" hangingPunct="1">
              <a:spcAft>
                <a:spcPts val="600"/>
              </a:spcAft>
              <a:buClr>
                <a:srgbClr val="98002E"/>
              </a:buClr>
              <a:buFont typeface="Wingdings 3" panose="05040102010807070707" pitchFamily="18" charset="2"/>
              <a:buChar char="}"/>
              <a:defRPr lang="en-US" sz="2000" kern="1200" dirty="0" smtClean="0">
                <a:solidFill>
                  <a:srgbClr val="59585B"/>
                </a:solidFill>
                <a:latin typeface="+mn-lt"/>
                <a:ea typeface="+mn-ea"/>
                <a:cs typeface="+mn-cs"/>
              </a:defRPr>
            </a:lvl4pPr>
            <a:lvl5pPr marL="228600" indent="-228600" algn="l" defTabSz="457200" rtl="0" eaLnBrk="1" latinLnBrk="0" hangingPunct="1">
              <a:spcAft>
                <a:spcPts val="600"/>
              </a:spcAft>
              <a:buClr>
                <a:srgbClr val="98002E"/>
              </a:buClr>
              <a:buFont typeface="Wingdings 3" panose="05040102010807070707" pitchFamily="18" charset="2"/>
              <a:buChar char="}"/>
              <a:defRPr lang="en-US" sz="2000" kern="1200" dirty="0">
                <a:solidFill>
                  <a:srgbClr val="59585B"/>
                </a:solidFill>
                <a:latin typeface="+mn-lt"/>
                <a:ea typeface="+mn-ea"/>
                <a:cs typeface="+mn-cs"/>
              </a:defRPr>
            </a:lvl5pPr>
          </a:lstStyle>
          <a:p>
            <a:pPr lvl="0"/>
            <a:r>
              <a:rPr lang="en-US" dirty="0" smtClean="0"/>
              <a:t>Click to edit Master text styles</a:t>
            </a:r>
          </a:p>
          <a:p>
            <a:pPr lvl="2"/>
            <a:r>
              <a:rPr lang="en-US" dirty="0" smtClean="0"/>
              <a:t>Second level</a:t>
            </a:r>
          </a:p>
          <a:p>
            <a:pPr lvl="2"/>
            <a:r>
              <a:rPr lang="en-US" dirty="0" smtClean="0"/>
              <a:t>Third level</a:t>
            </a:r>
            <a:endParaRPr lang="en-US" dirty="0"/>
          </a:p>
        </p:txBody>
      </p:sp>
      <p:sp>
        <p:nvSpPr>
          <p:cNvPr id="3" name="Title 1"/>
          <p:cNvSpPr>
            <a:spLocks noGrp="1"/>
          </p:cNvSpPr>
          <p:nvPr>
            <p:ph type="title"/>
          </p:nvPr>
        </p:nvSpPr>
        <p:spPr>
          <a:xfrm>
            <a:off x="1235597" y="45800"/>
            <a:ext cx="7573761" cy="663599"/>
          </a:xfrm>
          <a:prstGeom prst="rect">
            <a:avLst/>
          </a:prstGeom>
        </p:spPr>
        <p:txBody>
          <a:bodyPr vert="horz"/>
          <a:lstStyle>
            <a:lvl1pPr algn="l">
              <a:defRPr sz="2800" b="0">
                <a:solidFill>
                  <a:srgbClr val="98002E"/>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4816336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par>
                          <p:cTn id="12" fill="hold">
                            <p:stCondLst>
                              <p:cond delay="1000"/>
                            </p:stCondLst>
                            <p:childTnLst>
                              <p:par>
                                <p:cTn id="13" presetID="10" presetClass="entr" presetSubtype="0" fill="hold" grpId="0" nodeType="afterEffect">
                                  <p:stCondLst>
                                    <p:cond delay="500"/>
                                  </p:stCondLst>
                                  <p:childTnLst>
                                    <p:set>
                                      <p:cBhvr>
                                        <p:cTn id="14" dur="1" fill="hold">
                                          <p:stCondLst>
                                            <p:cond delay="0"/>
                                          </p:stCondLst>
                                        </p:cTn>
                                        <p:tgtEl>
                                          <p:spTgt spid="25">
                                            <p:txEl>
                                              <p:pRg st="0" end="0"/>
                                            </p:txEl>
                                          </p:spTgt>
                                        </p:tgtEl>
                                        <p:attrNameLst>
                                          <p:attrName>style.visibility</p:attrName>
                                        </p:attrNameLst>
                                      </p:cBhvr>
                                      <p:to>
                                        <p:strVal val="visible"/>
                                      </p:to>
                                    </p:set>
                                    <p:animEffect transition="in" filter="fade">
                                      <p:cBhvr>
                                        <p:cTn id="15" dur="500"/>
                                        <p:tgtEl>
                                          <p:spTgt spid="25">
                                            <p:txEl>
                                              <p:pRg st="0" end="0"/>
                                            </p:txEl>
                                          </p:spTgt>
                                        </p:tgtEl>
                                      </p:cBhvr>
                                    </p:animEffect>
                                  </p:childTnLst>
                                </p:cTn>
                              </p:par>
                              <p:par>
                                <p:cTn id="16" presetID="10" presetClass="entr" presetSubtype="0" fill="hold" grpId="0" nodeType="withEffect">
                                  <p:stCondLst>
                                    <p:cond delay="500"/>
                                  </p:stCondLst>
                                  <p:childTnLst>
                                    <p:set>
                                      <p:cBhvr>
                                        <p:cTn id="17" dur="1" fill="hold">
                                          <p:stCondLst>
                                            <p:cond delay="0"/>
                                          </p:stCondLst>
                                        </p:cTn>
                                        <p:tgtEl>
                                          <p:spTgt spid="25">
                                            <p:txEl>
                                              <p:pRg st="1" end="1"/>
                                            </p:txEl>
                                          </p:spTgt>
                                        </p:tgtEl>
                                        <p:attrNameLst>
                                          <p:attrName>style.visibility</p:attrName>
                                        </p:attrNameLst>
                                      </p:cBhvr>
                                      <p:to>
                                        <p:strVal val="visible"/>
                                      </p:to>
                                    </p:set>
                                    <p:animEffect transition="in" filter="fade">
                                      <p:cBhvr>
                                        <p:cTn id="18" dur="500"/>
                                        <p:tgtEl>
                                          <p:spTgt spid="25">
                                            <p:txEl>
                                              <p:pRg st="1" end="1"/>
                                            </p:txEl>
                                          </p:spTgt>
                                        </p:tgtEl>
                                      </p:cBhvr>
                                    </p:animEffect>
                                  </p:childTnLst>
                                </p:cTn>
                              </p:par>
                              <p:par>
                                <p:cTn id="19" presetID="10" presetClass="entr" presetSubtype="0" fill="hold" grpId="0" nodeType="withEffect">
                                  <p:stCondLst>
                                    <p:cond delay="500"/>
                                  </p:stCondLst>
                                  <p:childTnLst>
                                    <p:set>
                                      <p:cBhvr>
                                        <p:cTn id="20" dur="1" fill="hold">
                                          <p:stCondLst>
                                            <p:cond delay="0"/>
                                          </p:stCondLst>
                                        </p:cTn>
                                        <p:tgtEl>
                                          <p:spTgt spid="25">
                                            <p:txEl>
                                              <p:pRg st="2" end="2"/>
                                            </p:txEl>
                                          </p:spTgt>
                                        </p:tgtEl>
                                        <p:attrNameLst>
                                          <p:attrName>style.visibility</p:attrName>
                                        </p:attrNameLst>
                                      </p:cBhvr>
                                      <p:to>
                                        <p:strVal val="visible"/>
                                      </p:to>
                                    </p:set>
                                    <p:animEffect transition="in" filter="fade">
                                      <p:cBhvr>
                                        <p:cTn id="21" dur="500"/>
                                        <p:tgtEl>
                                          <p:spTgt spid="25">
                                            <p:txEl>
                                              <p:pRg st="2" end="2"/>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1">
                                            <p:txEl>
                                              <p:pRg st="0" end="0"/>
                                            </p:txEl>
                                          </p:spTgt>
                                        </p:tgtEl>
                                        <p:attrNameLst>
                                          <p:attrName>style.visibility</p:attrName>
                                        </p:attrNameLst>
                                      </p:cBhvr>
                                      <p:to>
                                        <p:strVal val="visible"/>
                                      </p:to>
                                    </p:set>
                                    <p:animEffect transition="in" filter="fade">
                                      <p:cBhvr>
                                        <p:cTn id="24" dur="500"/>
                                        <p:tgtEl>
                                          <p:spTgt spid="21">
                                            <p:txEl>
                                              <p:pRg st="0" end="0"/>
                                            </p:txEl>
                                          </p:spTgt>
                                        </p:tgtEl>
                                      </p:cBhvr>
                                    </p:animEffect>
                                  </p:childTnLst>
                                </p:cTn>
                              </p:par>
                            </p:childTnLst>
                          </p:cTn>
                        </p:par>
                        <p:par>
                          <p:cTn id="25" fill="hold">
                            <p:stCondLst>
                              <p:cond delay="2000"/>
                            </p:stCondLst>
                            <p:childTnLst>
                              <p:par>
                                <p:cTn id="26" presetID="10"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500"/>
                                        <p:tgtEl>
                                          <p:spTgt spid="10"/>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500"/>
                                        <p:tgtEl>
                                          <p:spTgt spid="11"/>
                                        </p:tgtEl>
                                      </p:cBhvr>
                                    </p:animEffect>
                                  </p:childTnLst>
                                </p:cTn>
                              </p:par>
                            </p:childTnLst>
                          </p:cTn>
                        </p:par>
                        <p:par>
                          <p:cTn id="32" fill="hold">
                            <p:stCondLst>
                              <p:cond delay="2500"/>
                            </p:stCondLst>
                            <p:childTnLst>
                              <p:par>
                                <p:cTn id="33" presetID="10" presetClass="entr" presetSubtype="0" fill="hold" grpId="0" nodeType="afterEffect">
                                  <p:stCondLst>
                                    <p:cond delay="0"/>
                                  </p:stCondLst>
                                  <p:childTnLst>
                                    <p:set>
                                      <p:cBhvr>
                                        <p:cTn id="34" dur="1" fill="hold">
                                          <p:stCondLst>
                                            <p:cond delay="0"/>
                                          </p:stCondLst>
                                        </p:cTn>
                                        <p:tgtEl>
                                          <p:spTgt spid="4">
                                            <p:txEl>
                                              <p:pRg st="0" end="0"/>
                                            </p:txEl>
                                          </p:spTgt>
                                        </p:tgtEl>
                                        <p:attrNameLst>
                                          <p:attrName>style.visibility</p:attrName>
                                        </p:attrNameLst>
                                      </p:cBhvr>
                                      <p:to>
                                        <p:strVal val="visible"/>
                                      </p:to>
                                    </p:set>
                                    <p:animEffect transition="in" filter="fade">
                                      <p:cBhvr>
                                        <p:cTn id="35" dur="500"/>
                                        <p:tgtEl>
                                          <p:spTgt spid="4">
                                            <p:txEl>
                                              <p:pRg st="0" end="0"/>
                                            </p:txEl>
                                          </p:spTgt>
                                        </p:tgtEl>
                                      </p:cBhvr>
                                    </p:animEffect>
                                  </p:childTnLst>
                                </p:cTn>
                              </p:par>
                            </p:childTnLst>
                          </p:cTn>
                        </p:par>
                        <p:par>
                          <p:cTn id="36" fill="hold">
                            <p:stCondLst>
                              <p:cond delay="3000"/>
                            </p:stCondLst>
                            <p:childTnLst>
                              <p:par>
                                <p:cTn id="37" presetID="10" presetClass="entr" presetSubtype="0" fill="hold" grpId="0" nodeType="afterEffect">
                                  <p:stCondLst>
                                    <p:cond delay="0"/>
                                  </p:stCondLst>
                                  <p:childTnLst>
                                    <p:set>
                                      <p:cBhvr>
                                        <p:cTn id="38" dur="1" fill="hold">
                                          <p:stCondLst>
                                            <p:cond delay="0"/>
                                          </p:stCondLst>
                                        </p:cTn>
                                        <p:tgtEl>
                                          <p:spTgt spid="17">
                                            <p:txEl>
                                              <p:pRg st="0" end="0"/>
                                            </p:txEl>
                                          </p:spTgt>
                                        </p:tgtEl>
                                        <p:attrNameLst>
                                          <p:attrName>style.visibility</p:attrName>
                                        </p:attrNameLst>
                                      </p:cBhvr>
                                      <p:to>
                                        <p:strVal val="visible"/>
                                      </p:to>
                                    </p:set>
                                    <p:animEffect transition="in" filter="fade">
                                      <p:cBhvr>
                                        <p:cTn id="39" dur="500"/>
                                        <p:tgtEl>
                                          <p:spTgt spid="17">
                                            <p:txEl>
                                              <p:pRg st="0" end="0"/>
                                            </p:txEl>
                                          </p:spTgt>
                                        </p:tgtEl>
                                      </p:cBhvr>
                                    </p:animEffect>
                                  </p:childTnLst>
                                </p:cTn>
                              </p:par>
                            </p:childTnLst>
                          </p:cTn>
                        </p:par>
                        <p:par>
                          <p:cTn id="40" fill="hold">
                            <p:stCondLst>
                              <p:cond delay="3500"/>
                            </p:stCondLst>
                            <p:childTnLst>
                              <p:par>
                                <p:cTn id="41" presetID="10" presetClass="entr" presetSubtype="0" fill="hold" grpId="0" nodeType="afterEffect">
                                  <p:stCondLst>
                                    <p:cond delay="0"/>
                                  </p:stCondLst>
                                  <p:childTnLst>
                                    <p:set>
                                      <p:cBhvr>
                                        <p:cTn id="42" dur="1" fill="hold">
                                          <p:stCondLst>
                                            <p:cond delay="0"/>
                                          </p:stCondLst>
                                        </p:cTn>
                                        <p:tgtEl>
                                          <p:spTgt spid="17">
                                            <p:txEl>
                                              <p:pRg st="1" end="1"/>
                                            </p:txEl>
                                          </p:spTgt>
                                        </p:tgtEl>
                                        <p:attrNameLst>
                                          <p:attrName>style.visibility</p:attrName>
                                        </p:attrNameLst>
                                      </p:cBhvr>
                                      <p:to>
                                        <p:strVal val="visible"/>
                                      </p:to>
                                    </p:set>
                                    <p:animEffect transition="in" filter="fade">
                                      <p:cBhvr>
                                        <p:cTn id="43" dur="500"/>
                                        <p:tgtEl>
                                          <p:spTgt spid="17">
                                            <p:txEl>
                                              <p:pRg st="1" end="1"/>
                                            </p:txEl>
                                          </p:spTgt>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17">
                                            <p:txEl>
                                              <p:pRg st="2" end="2"/>
                                            </p:txEl>
                                          </p:spTgt>
                                        </p:tgtEl>
                                        <p:attrNameLst>
                                          <p:attrName>style.visibility</p:attrName>
                                        </p:attrNameLst>
                                      </p:cBhvr>
                                      <p:to>
                                        <p:strVal val="visible"/>
                                      </p:to>
                                    </p:set>
                                    <p:animEffect transition="in" filter="fade">
                                      <p:cBhvr>
                                        <p:cTn id="47" dur="500"/>
                                        <p:tgtEl>
                                          <p:spTgt spid="17">
                                            <p:txEl>
                                              <p:pRg st="2" end="2"/>
                                            </p:txEl>
                                          </p:spTgt>
                                        </p:tgtEl>
                                      </p:cBhvr>
                                    </p:animEffect>
                                  </p:childTnLst>
                                </p:cTn>
                              </p:par>
                            </p:childTnLst>
                          </p:cTn>
                        </p:par>
                        <p:par>
                          <p:cTn id="48" fill="hold">
                            <p:stCondLst>
                              <p:cond delay="4500"/>
                            </p:stCondLst>
                            <p:childTnLst>
                              <p:par>
                                <p:cTn id="49" presetID="10" presetClass="entr" presetSubtype="0" fill="hold" grpId="0" nodeType="afterEffect">
                                  <p:stCondLst>
                                    <p:cond delay="0"/>
                                  </p:stCondLst>
                                  <p:childTnLst>
                                    <p:set>
                                      <p:cBhvr>
                                        <p:cTn id="50" dur="1" fill="hold">
                                          <p:stCondLst>
                                            <p:cond delay="0"/>
                                          </p:stCondLst>
                                        </p:cTn>
                                        <p:tgtEl>
                                          <p:spTgt spid="17">
                                            <p:txEl>
                                              <p:pRg st="3" end="3"/>
                                            </p:txEl>
                                          </p:spTgt>
                                        </p:tgtEl>
                                        <p:attrNameLst>
                                          <p:attrName>style.visibility</p:attrName>
                                        </p:attrNameLst>
                                      </p:cBhvr>
                                      <p:to>
                                        <p:strVal val="visible"/>
                                      </p:to>
                                    </p:set>
                                    <p:animEffect transition="in" filter="fade">
                                      <p:cBhvr>
                                        <p:cTn id="51" dur="500"/>
                                        <p:tgtEl>
                                          <p:spTgt spid="17">
                                            <p:txEl>
                                              <p:pRg st="3" end="3"/>
                                            </p:txEl>
                                          </p:spTgt>
                                        </p:tgtEl>
                                      </p:cBhvr>
                                    </p:animEffect>
                                  </p:childTnLst>
                                </p:cTn>
                              </p:par>
                            </p:childTnLst>
                          </p:cTn>
                        </p:par>
                        <p:par>
                          <p:cTn id="52" fill="hold">
                            <p:stCondLst>
                              <p:cond delay="5000"/>
                            </p:stCondLst>
                            <p:childTnLst>
                              <p:par>
                                <p:cTn id="53" presetID="10" presetClass="entr" presetSubtype="0" fill="hold" grpId="0" nodeType="afterEffect">
                                  <p:stCondLst>
                                    <p:cond delay="0"/>
                                  </p:stCondLst>
                                  <p:childTnLst>
                                    <p:set>
                                      <p:cBhvr>
                                        <p:cTn id="54" dur="1" fill="hold">
                                          <p:stCondLst>
                                            <p:cond delay="0"/>
                                          </p:stCondLst>
                                        </p:cTn>
                                        <p:tgtEl>
                                          <p:spTgt spid="17">
                                            <p:txEl>
                                              <p:pRg st="4" end="4"/>
                                            </p:txEl>
                                          </p:spTgt>
                                        </p:tgtEl>
                                        <p:attrNameLst>
                                          <p:attrName>style.visibility</p:attrName>
                                        </p:attrNameLst>
                                      </p:cBhvr>
                                      <p:to>
                                        <p:strVal val="visible"/>
                                      </p:to>
                                    </p:set>
                                    <p:animEffect transition="in" filter="fade">
                                      <p:cBhvr>
                                        <p:cTn id="55" dur="500"/>
                                        <p:tgtEl>
                                          <p:spTgt spid="17">
                                            <p:txEl>
                                              <p:pRg st="4" end="4"/>
                                            </p:txEl>
                                          </p:spTgt>
                                        </p:tgtEl>
                                      </p:cBhvr>
                                    </p:animEffect>
                                  </p:childTnLst>
                                </p:cTn>
                              </p:par>
                            </p:childTnLst>
                          </p:cTn>
                        </p:par>
                        <p:par>
                          <p:cTn id="56" fill="hold">
                            <p:stCondLst>
                              <p:cond delay="5500"/>
                            </p:stCondLst>
                            <p:childTnLst>
                              <p:par>
                                <p:cTn id="57" presetID="10" presetClass="entr" presetSubtype="0" fill="hold" grpId="0" nodeType="after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fade">
                                      <p:cBhvr>
                                        <p:cTn id="59" dur="500"/>
                                        <p:tgtEl>
                                          <p:spTgt spid="35"/>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fade">
                                      <p:cBhvr>
                                        <p:cTn id="62" dur="500"/>
                                        <p:tgtEl>
                                          <p:spTgt spid="36"/>
                                        </p:tgtEl>
                                      </p:cBhvr>
                                    </p:animEffect>
                                  </p:childTnLst>
                                </p:cTn>
                              </p:par>
                            </p:childTnLst>
                          </p:cTn>
                        </p:par>
                        <p:par>
                          <p:cTn id="63" fill="hold">
                            <p:stCondLst>
                              <p:cond delay="6000"/>
                            </p:stCondLst>
                            <p:childTnLst>
                              <p:par>
                                <p:cTn id="64" presetID="10" presetClass="entr" presetSubtype="0" fill="hold" grpId="0" nodeType="afterEffect">
                                  <p:stCondLst>
                                    <p:cond delay="0"/>
                                  </p:stCondLst>
                                  <p:childTnLst>
                                    <p:set>
                                      <p:cBhvr>
                                        <p:cTn id="65" dur="1" fill="hold">
                                          <p:stCondLst>
                                            <p:cond delay="0"/>
                                          </p:stCondLst>
                                        </p:cTn>
                                        <p:tgtEl>
                                          <p:spTgt spid="19">
                                            <p:txEl>
                                              <p:pRg st="0" end="0"/>
                                            </p:txEl>
                                          </p:spTgt>
                                        </p:tgtEl>
                                        <p:attrNameLst>
                                          <p:attrName>style.visibility</p:attrName>
                                        </p:attrNameLst>
                                      </p:cBhvr>
                                      <p:to>
                                        <p:strVal val="visible"/>
                                      </p:to>
                                    </p:set>
                                    <p:animEffect transition="in" filter="fade">
                                      <p:cBhvr>
                                        <p:cTn id="66" dur="500"/>
                                        <p:tgtEl>
                                          <p:spTgt spid="19">
                                            <p:txEl>
                                              <p:pRg st="0" end="0"/>
                                            </p:txEl>
                                          </p:spTgt>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39">
                                            <p:txEl>
                                              <p:pRg st="0" end="0"/>
                                            </p:txEl>
                                          </p:spTgt>
                                        </p:tgtEl>
                                        <p:attrNameLst>
                                          <p:attrName>style.visibility</p:attrName>
                                        </p:attrNameLst>
                                      </p:cBhvr>
                                      <p:to>
                                        <p:strVal val="visible"/>
                                      </p:to>
                                    </p:set>
                                    <p:animEffect transition="in" filter="fade">
                                      <p:cBhvr>
                                        <p:cTn id="70" dur="500"/>
                                        <p:tgtEl>
                                          <p:spTgt spid="39">
                                            <p:txEl>
                                              <p:pRg st="0" end="0"/>
                                            </p:txEl>
                                          </p:spTgt>
                                        </p:tgtEl>
                                      </p:cBhvr>
                                    </p:animEffect>
                                  </p:childTnLst>
                                </p:cTn>
                              </p:par>
                            </p:childTnLst>
                          </p:cTn>
                        </p:par>
                        <p:par>
                          <p:cTn id="71" fill="hold">
                            <p:stCondLst>
                              <p:cond delay="7000"/>
                            </p:stCondLst>
                            <p:childTnLst>
                              <p:par>
                                <p:cTn id="72" presetID="10" presetClass="entr" presetSubtype="0" fill="hold" grpId="0" nodeType="afterEffect">
                                  <p:stCondLst>
                                    <p:cond delay="0"/>
                                  </p:stCondLst>
                                  <p:childTnLst>
                                    <p:set>
                                      <p:cBhvr>
                                        <p:cTn id="73" dur="1" fill="hold">
                                          <p:stCondLst>
                                            <p:cond delay="0"/>
                                          </p:stCondLst>
                                        </p:cTn>
                                        <p:tgtEl>
                                          <p:spTgt spid="39">
                                            <p:txEl>
                                              <p:pRg st="1" end="1"/>
                                            </p:txEl>
                                          </p:spTgt>
                                        </p:tgtEl>
                                        <p:attrNameLst>
                                          <p:attrName>style.visibility</p:attrName>
                                        </p:attrNameLst>
                                      </p:cBhvr>
                                      <p:to>
                                        <p:strVal val="visible"/>
                                      </p:to>
                                    </p:set>
                                    <p:animEffect transition="in" filter="fade">
                                      <p:cBhvr>
                                        <p:cTn id="74" dur="500"/>
                                        <p:tgtEl>
                                          <p:spTgt spid="39">
                                            <p:txEl>
                                              <p:pRg st="1" end="1"/>
                                            </p:txEl>
                                          </p:spTgt>
                                        </p:tgtEl>
                                      </p:cBhvr>
                                    </p:animEffect>
                                  </p:childTnLst>
                                </p:cTn>
                              </p:par>
                            </p:childTnLst>
                          </p:cTn>
                        </p:par>
                        <p:par>
                          <p:cTn id="75" fill="hold">
                            <p:stCondLst>
                              <p:cond delay="7500"/>
                            </p:stCondLst>
                            <p:childTnLst>
                              <p:par>
                                <p:cTn id="76" presetID="10" presetClass="entr" presetSubtype="0" fill="hold" grpId="0" nodeType="afterEffect">
                                  <p:stCondLst>
                                    <p:cond delay="0"/>
                                  </p:stCondLst>
                                  <p:childTnLst>
                                    <p:set>
                                      <p:cBhvr>
                                        <p:cTn id="77" dur="1" fill="hold">
                                          <p:stCondLst>
                                            <p:cond delay="0"/>
                                          </p:stCondLst>
                                        </p:cTn>
                                        <p:tgtEl>
                                          <p:spTgt spid="39">
                                            <p:txEl>
                                              <p:pRg st="2" end="2"/>
                                            </p:txEl>
                                          </p:spTgt>
                                        </p:tgtEl>
                                        <p:attrNameLst>
                                          <p:attrName>style.visibility</p:attrName>
                                        </p:attrNameLst>
                                      </p:cBhvr>
                                      <p:to>
                                        <p:strVal val="visible"/>
                                      </p:to>
                                    </p:set>
                                    <p:animEffect transition="in" filter="fade">
                                      <p:cBhvr>
                                        <p:cTn id="78" dur="500"/>
                                        <p:tgtEl>
                                          <p:spTgt spid="39">
                                            <p:txEl>
                                              <p:pRg st="2" end="2"/>
                                            </p:txEl>
                                          </p:spTgt>
                                        </p:tgtEl>
                                      </p:cBhvr>
                                    </p:animEffect>
                                  </p:childTnLst>
                                </p:cTn>
                              </p:par>
                            </p:childTnLst>
                          </p:cTn>
                        </p:par>
                        <p:par>
                          <p:cTn id="79" fill="hold">
                            <p:stCondLst>
                              <p:cond delay="8000"/>
                            </p:stCondLst>
                            <p:childTnLst>
                              <p:par>
                                <p:cTn id="80" presetID="10" presetClass="entr" presetSubtype="0" fill="hold" grpId="0" nodeType="afterEffect">
                                  <p:stCondLst>
                                    <p:cond delay="0"/>
                                  </p:stCondLst>
                                  <p:childTnLst>
                                    <p:set>
                                      <p:cBhvr>
                                        <p:cTn id="81" dur="1" fill="hold">
                                          <p:stCondLst>
                                            <p:cond delay="0"/>
                                          </p:stCondLst>
                                        </p:cTn>
                                        <p:tgtEl>
                                          <p:spTgt spid="39">
                                            <p:txEl>
                                              <p:pRg st="3" end="3"/>
                                            </p:txEl>
                                          </p:spTgt>
                                        </p:tgtEl>
                                        <p:attrNameLst>
                                          <p:attrName>style.visibility</p:attrName>
                                        </p:attrNameLst>
                                      </p:cBhvr>
                                      <p:to>
                                        <p:strVal val="visible"/>
                                      </p:to>
                                    </p:set>
                                    <p:animEffect transition="in" filter="fade">
                                      <p:cBhvr>
                                        <p:cTn id="82" dur="500"/>
                                        <p:tgtEl>
                                          <p:spTgt spid="39">
                                            <p:txEl>
                                              <p:pRg st="3" end="3"/>
                                            </p:txEl>
                                          </p:spTgt>
                                        </p:tgtEl>
                                      </p:cBhvr>
                                    </p:animEffect>
                                  </p:childTnLst>
                                </p:cTn>
                              </p:par>
                            </p:childTnLst>
                          </p:cTn>
                        </p:par>
                        <p:par>
                          <p:cTn id="83" fill="hold">
                            <p:stCondLst>
                              <p:cond delay="8500"/>
                            </p:stCondLst>
                            <p:childTnLst>
                              <p:par>
                                <p:cTn id="84" presetID="10" presetClass="entr" presetSubtype="0" fill="hold" grpId="0" nodeType="afterEffect">
                                  <p:stCondLst>
                                    <p:cond delay="0"/>
                                  </p:stCondLst>
                                  <p:childTnLst>
                                    <p:set>
                                      <p:cBhvr>
                                        <p:cTn id="85" dur="1" fill="hold">
                                          <p:stCondLst>
                                            <p:cond delay="0"/>
                                          </p:stCondLst>
                                        </p:cTn>
                                        <p:tgtEl>
                                          <p:spTgt spid="39">
                                            <p:txEl>
                                              <p:pRg st="4" end="4"/>
                                            </p:txEl>
                                          </p:spTgt>
                                        </p:tgtEl>
                                        <p:attrNameLst>
                                          <p:attrName>style.visibility</p:attrName>
                                        </p:attrNameLst>
                                      </p:cBhvr>
                                      <p:to>
                                        <p:strVal val="visible"/>
                                      </p:to>
                                    </p:set>
                                    <p:animEffect transition="in" filter="fade">
                                      <p:cBhvr>
                                        <p:cTn id="86" dur="500"/>
                                        <p:tgtEl>
                                          <p:spTgt spid="3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9" grpId="0" build="p">
        <p:tmplLst>
          <p:tmpl lvl="1">
            <p:tnLst>
              <p:par>
                <p:cTn presetID="10" presetClass="entr" presetSubtype="0" fill="hold" nodeType="afterEffect">
                  <p:stCondLst>
                    <p:cond delay="0"/>
                  </p:st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19" grpId="0" build="p">
        <p:tmplLst>
          <p:tmpl lvl="1">
            <p:tnLst>
              <p:par>
                <p:cTn presetID="10" presetClass="entr" presetSubtype="0" fill="hold" nodeType="after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fade">
                      <p:cBhvr>
                        <p:cTn dur="500"/>
                        <p:tgtEl>
                          <p:spTgt spid="19"/>
                        </p:tgtEl>
                      </p:cBhvr>
                    </p:animEffect>
                  </p:childTnLst>
                </p:cTn>
              </p:par>
            </p:tnLst>
          </p:tmpl>
        </p:tmplLst>
      </p:bldP>
      <p:bldP spid="10" grpId="0" animBg="1"/>
      <p:bldP spid="17" grpId="0" build="p">
        <p:tmplLst>
          <p:tmpl lvl="1">
            <p:tnLst>
              <p:par>
                <p:cTn presetID="10" presetClass="entr" presetSubtype="0" fill="hold" nodeType="afterEffect">
                  <p:stCondLst>
                    <p:cond delay="0"/>
                  </p:stCondLst>
                  <p:childTnLst>
                    <p:set>
                      <p:cBhvr>
                        <p:cTn dur="1" fill="hold">
                          <p:stCondLst>
                            <p:cond delay="0"/>
                          </p:stCondLst>
                        </p:cTn>
                        <p:tgtEl>
                          <p:spTgt spid="17"/>
                        </p:tgtEl>
                        <p:attrNameLst>
                          <p:attrName>style.visibility</p:attrName>
                        </p:attrNameLst>
                      </p:cBhvr>
                      <p:to>
                        <p:strVal val="visible"/>
                      </p:to>
                    </p:set>
                    <p:animEffect transition="in" filter="fade">
                      <p:cBhvr>
                        <p:cTn dur="500"/>
                        <p:tgtEl>
                          <p:spTgt spid="17"/>
                        </p:tgtEl>
                      </p:cBhvr>
                    </p:animEffect>
                  </p:childTnLst>
                </p:cTn>
              </p:par>
            </p:tnLst>
          </p:tmpl>
        </p:tmplLst>
      </p:bldP>
      <p:bldP spid="11" grpId="0" animBg="1"/>
      <p:bldP spid="4" grpId="0" build="p">
        <p:tmplLst>
          <p:tmpl lvl="1">
            <p:tnLst>
              <p:par>
                <p:cTn presetID="10" presetClass="entr" presetSubtype="0" fill="hold" nodeType="after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500"/>
                        <p:tgtEl>
                          <p:spTgt spid="4"/>
                        </p:tgtEl>
                      </p:cBhvr>
                    </p:animEffect>
                  </p:childTnLst>
                </p:cTn>
              </p:par>
            </p:tnLst>
          </p:tmpl>
        </p:tmplLst>
      </p:bldP>
      <p:bldP spid="16" grpId="0" animBg="1"/>
      <p:bldP spid="7" grpId="0" animBg="1"/>
      <p:bldP spid="21" grpId="0" build="p">
        <p:tmplLst>
          <p:tmpl lvl="1">
            <p:tnLst>
              <p:par>
                <p:cTn presetID="10" presetClass="entr" presetSubtype="0" fill="hold" nodeType="withEffect">
                  <p:stCondLst>
                    <p:cond delay="0"/>
                  </p:stCondLst>
                  <p:childTnLst>
                    <p:set>
                      <p:cBhvr>
                        <p:cTn dur="1" fill="hold">
                          <p:stCondLst>
                            <p:cond delay="0"/>
                          </p:stCondLst>
                        </p:cTn>
                        <p:tgtEl>
                          <p:spTgt spid="21"/>
                        </p:tgtEl>
                        <p:attrNameLst>
                          <p:attrName>style.visibility</p:attrName>
                        </p:attrNameLst>
                      </p:cBhvr>
                      <p:to>
                        <p:strVal val="visible"/>
                      </p:to>
                    </p:set>
                    <p:animEffect transition="in" filter="fade">
                      <p:cBhvr>
                        <p:cTn dur="500"/>
                        <p:tgtEl>
                          <p:spTgt spid="21"/>
                        </p:tgtEl>
                      </p:cBhvr>
                    </p:animEffect>
                  </p:childTnLst>
                </p:cTn>
              </p:par>
            </p:tnLst>
          </p:tmpl>
        </p:tmplLst>
      </p:bldP>
      <p:bldP spid="25" grpId="0" build="p" advAuto="500">
        <p:tmplLst>
          <p:tmpl lvl="1">
            <p:tnLst>
              <p:par>
                <p:cTn presetID="10" presetClass="entr" presetSubtype="0" fill="hold" nodeType="afterEffect">
                  <p:stCondLst>
                    <p:cond delay="500"/>
                  </p:stCondLst>
                  <p:childTnLst>
                    <p:set>
                      <p:cBhvr>
                        <p:cTn dur="1" fill="hold">
                          <p:stCondLst>
                            <p:cond delay="0"/>
                          </p:stCondLst>
                        </p:cTn>
                        <p:tgtEl>
                          <p:spTgt spid="25"/>
                        </p:tgtEl>
                        <p:attrNameLst>
                          <p:attrName>style.visibility</p:attrName>
                        </p:attrNameLst>
                      </p:cBhvr>
                      <p:to>
                        <p:strVal val="visible"/>
                      </p:to>
                    </p:set>
                    <p:animEffect transition="in" filter="fade">
                      <p:cBhvr>
                        <p:cTn dur="500"/>
                        <p:tgtEl>
                          <p:spTgt spid="25"/>
                        </p:tgtEl>
                      </p:cBhvr>
                    </p:animEffect>
                  </p:childTnLst>
                </p:cTn>
              </p:par>
            </p:tnLst>
          </p:tmpl>
          <p:tmpl lvl="3">
            <p:tnLst>
              <p:par>
                <p:cTn presetID="10" presetClass="entr" presetSubtype="0" fill="hold" nodeType="withEffect">
                  <p:stCondLst>
                    <p:cond delay="500"/>
                  </p:stCondLst>
                  <p:childTnLst>
                    <p:set>
                      <p:cBhvr>
                        <p:cTn dur="1" fill="hold">
                          <p:stCondLst>
                            <p:cond delay="0"/>
                          </p:stCondLst>
                        </p:cTn>
                        <p:tgtEl>
                          <p:spTgt spid="25"/>
                        </p:tgtEl>
                        <p:attrNameLst>
                          <p:attrName>style.visibility</p:attrName>
                        </p:attrNameLst>
                      </p:cBhvr>
                      <p:to>
                        <p:strVal val="visible"/>
                      </p:to>
                    </p:set>
                    <p:animEffect transition="in" filter="fade">
                      <p:cBhvr>
                        <p:cTn dur="500"/>
                        <p:tgtEl>
                          <p:spTgt spid="25"/>
                        </p:tgtEl>
                      </p:cBhvr>
                    </p:animEffect>
                  </p:childTnLst>
                </p:cTn>
              </p:par>
            </p:tnLst>
          </p:tmpl>
        </p:tmplLst>
      </p:bldP>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3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4370854" y="6443819"/>
            <a:ext cx="4773145" cy="246221"/>
          </a:xfrm>
          <a:prstGeom prst="rect">
            <a:avLst/>
          </a:prstGeom>
          <a:noFill/>
        </p:spPr>
        <p:txBody>
          <a:bodyPr wrap="square" rtlCol="0">
            <a:spAutoFit/>
          </a:bodyPr>
          <a:lstStyle/>
          <a:p>
            <a:r>
              <a:rPr lang="en-US" sz="1000" cap="all" dirty="0" smtClean="0">
                <a:solidFill>
                  <a:srgbClr val="BFBFBF"/>
                </a:solidFill>
              </a:rPr>
              <a:t>Confidential and Proprietary to Owens &amp; Minor Distribution, Inc.</a:t>
            </a:r>
            <a:endParaRPr lang="en-US" sz="1000" cap="all" dirty="0">
              <a:solidFill>
                <a:srgbClr val="BFBFBF"/>
              </a:solidFill>
            </a:endParaRPr>
          </a:p>
        </p:txBody>
      </p:sp>
      <p:sp>
        <p:nvSpPr>
          <p:cNvPr id="12" name="Text Placeholder 11"/>
          <p:cNvSpPr>
            <a:spLocks noGrp="1"/>
          </p:cNvSpPr>
          <p:nvPr>
            <p:ph type="body" sz="quarter" idx="10"/>
          </p:nvPr>
        </p:nvSpPr>
        <p:spPr>
          <a:xfrm>
            <a:off x="4377690" y="5840571"/>
            <a:ext cx="4423728" cy="457517"/>
          </a:xfrm>
          <a:prstGeom prst="rect">
            <a:avLst/>
          </a:prstGeom>
        </p:spPr>
        <p:txBody>
          <a:bodyPr/>
          <a:lstStyle>
            <a:lvl1pPr marL="0" indent="0">
              <a:buNone/>
              <a:defRPr sz="2000">
                <a:latin typeface="+mn-lt"/>
              </a:defRPr>
            </a:lvl1pPr>
          </a:lstStyle>
          <a:p>
            <a:pPr lvl="0"/>
            <a:r>
              <a:rPr lang="en-US" smtClean="0"/>
              <a:t>Click to edit Master text styles</a:t>
            </a:r>
          </a:p>
        </p:txBody>
      </p:sp>
      <p:sp>
        <p:nvSpPr>
          <p:cNvPr id="8" name="Freeform 7"/>
          <p:cNvSpPr/>
          <p:nvPr/>
        </p:nvSpPr>
        <p:spPr>
          <a:xfrm>
            <a:off x="0" y="352044"/>
            <a:ext cx="3122676" cy="3016175"/>
          </a:xfrm>
          <a:custGeom>
            <a:avLst/>
            <a:gdLst>
              <a:gd name="connsiteX0" fmla="*/ 0 w 3100436"/>
              <a:gd name="connsiteY0" fmla="*/ 0 h 3020666"/>
              <a:gd name="connsiteX1" fmla="*/ 3100436 w 3100436"/>
              <a:gd name="connsiteY1" fmla="*/ 1727729 h 3020666"/>
              <a:gd name="connsiteX2" fmla="*/ 11440 w 3100436"/>
              <a:gd name="connsiteY2" fmla="*/ 3020666 h 3020666"/>
              <a:gd name="connsiteX3" fmla="*/ 0 w 3100436"/>
              <a:gd name="connsiteY3" fmla="*/ 0 h 3020666"/>
              <a:gd name="connsiteX0" fmla="*/ 0 w 3123301"/>
              <a:gd name="connsiteY0" fmla="*/ 0 h 3020666"/>
              <a:gd name="connsiteX1" fmla="*/ 3123301 w 3123301"/>
              <a:gd name="connsiteY1" fmla="*/ 1739171 h 3020666"/>
              <a:gd name="connsiteX2" fmla="*/ 11440 w 3123301"/>
              <a:gd name="connsiteY2" fmla="*/ 3020666 h 3020666"/>
              <a:gd name="connsiteX3" fmla="*/ 0 w 3123301"/>
              <a:gd name="connsiteY3" fmla="*/ 0 h 3020666"/>
              <a:gd name="connsiteX0" fmla="*/ 0 w 3123301"/>
              <a:gd name="connsiteY0" fmla="*/ 0 h 3249504"/>
              <a:gd name="connsiteX1" fmla="*/ 3123301 w 3123301"/>
              <a:gd name="connsiteY1" fmla="*/ 1739171 h 3249504"/>
              <a:gd name="connsiteX2" fmla="*/ 11440 w 3123301"/>
              <a:gd name="connsiteY2" fmla="*/ 3249504 h 3249504"/>
              <a:gd name="connsiteX3" fmla="*/ 0 w 3123301"/>
              <a:gd name="connsiteY3" fmla="*/ 0 h 3249504"/>
              <a:gd name="connsiteX0" fmla="*/ 0 w 3123301"/>
              <a:gd name="connsiteY0" fmla="*/ 0 h 3123643"/>
              <a:gd name="connsiteX1" fmla="*/ 3123301 w 3123301"/>
              <a:gd name="connsiteY1" fmla="*/ 1739171 h 3123643"/>
              <a:gd name="connsiteX2" fmla="*/ 11440 w 3123301"/>
              <a:gd name="connsiteY2" fmla="*/ 3123643 h 3123643"/>
              <a:gd name="connsiteX3" fmla="*/ 0 w 3123301"/>
              <a:gd name="connsiteY3" fmla="*/ 0 h 3123643"/>
              <a:gd name="connsiteX0" fmla="*/ 0 w 3123301"/>
              <a:gd name="connsiteY0" fmla="*/ 0 h 2997782"/>
              <a:gd name="connsiteX1" fmla="*/ 3123301 w 3123301"/>
              <a:gd name="connsiteY1" fmla="*/ 1739171 h 2997782"/>
              <a:gd name="connsiteX2" fmla="*/ 57169 w 3123301"/>
              <a:gd name="connsiteY2" fmla="*/ 2997782 h 2997782"/>
              <a:gd name="connsiteX3" fmla="*/ 0 w 3123301"/>
              <a:gd name="connsiteY3" fmla="*/ 0 h 2997782"/>
              <a:gd name="connsiteX0" fmla="*/ 0 w 3123301"/>
              <a:gd name="connsiteY0" fmla="*/ 0 h 2997782"/>
              <a:gd name="connsiteX1" fmla="*/ 3123301 w 3123301"/>
              <a:gd name="connsiteY1" fmla="*/ 1739171 h 2997782"/>
              <a:gd name="connsiteX2" fmla="*/ 11440 w 3123301"/>
              <a:gd name="connsiteY2" fmla="*/ 2997782 h 2997782"/>
              <a:gd name="connsiteX3" fmla="*/ 0 w 3123301"/>
              <a:gd name="connsiteY3" fmla="*/ 0 h 2997782"/>
              <a:gd name="connsiteX0" fmla="*/ 0 w 3123301"/>
              <a:gd name="connsiteY0" fmla="*/ 0 h 3019319"/>
              <a:gd name="connsiteX1" fmla="*/ 3123301 w 3123301"/>
              <a:gd name="connsiteY1" fmla="*/ 1739171 h 3019319"/>
              <a:gd name="connsiteX2" fmla="*/ 11440 w 3123301"/>
              <a:gd name="connsiteY2" fmla="*/ 3019319 h 3019319"/>
              <a:gd name="connsiteX3" fmla="*/ 0 w 3123301"/>
              <a:gd name="connsiteY3" fmla="*/ 0 h 3019319"/>
            </a:gdLst>
            <a:ahLst/>
            <a:cxnLst>
              <a:cxn ang="0">
                <a:pos x="connsiteX0" y="connsiteY0"/>
              </a:cxn>
              <a:cxn ang="0">
                <a:pos x="connsiteX1" y="connsiteY1"/>
              </a:cxn>
              <a:cxn ang="0">
                <a:pos x="connsiteX2" y="connsiteY2"/>
              </a:cxn>
              <a:cxn ang="0">
                <a:pos x="connsiteX3" y="connsiteY3"/>
              </a:cxn>
            </a:cxnLst>
            <a:rect l="l" t="t" r="r" b="b"/>
            <a:pathLst>
              <a:path w="3123301" h="3019319">
                <a:moveTo>
                  <a:pt x="0" y="0"/>
                </a:moveTo>
                <a:lnTo>
                  <a:pt x="3123301" y="1739171"/>
                </a:lnTo>
                <a:lnTo>
                  <a:pt x="11440" y="3019319"/>
                </a:lnTo>
                <a:cubicBezTo>
                  <a:pt x="7627" y="2012430"/>
                  <a:pt x="3813" y="1006889"/>
                  <a:pt x="0" y="0"/>
                </a:cubicBezTo>
                <a:close/>
              </a:path>
            </a:pathLst>
          </a:custGeom>
          <a:blipFill dpi="0" rotWithShape="1">
            <a:blip r:embed="rId3" cstate="screen">
              <a:extLst>
                <a:ext uri="{28A0092B-C50C-407E-A947-70E740481C1C}">
                  <a14:useLocalDpi xmlns:a14="http://schemas.microsoft.com/office/drawing/2010/main"/>
                </a:ext>
              </a:extLst>
            </a:blip>
            <a:srcRect/>
            <a:stretch>
              <a:fillRect t="2672"/>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7" name="Title 1"/>
          <p:cNvSpPr>
            <a:spLocks noGrp="1"/>
          </p:cNvSpPr>
          <p:nvPr>
            <p:ph type="title" hasCustomPrompt="1"/>
          </p:nvPr>
        </p:nvSpPr>
        <p:spPr>
          <a:xfrm>
            <a:off x="119260" y="3391908"/>
            <a:ext cx="4334164" cy="1143000"/>
          </a:xfrm>
          <a:prstGeom prst="rect">
            <a:avLst/>
          </a:prstGeom>
        </p:spPr>
        <p:txBody>
          <a:bodyPr vert="horz" anchor="b"/>
          <a:lstStyle>
            <a:lvl1pPr algn="l">
              <a:lnSpc>
                <a:spcPct val="90000"/>
              </a:lnSpc>
              <a:defRPr sz="3600" b="0">
                <a:latin typeface="+mj-lt"/>
              </a:defRPr>
            </a:lvl1pPr>
          </a:lstStyle>
          <a:p>
            <a:r>
              <a:rPr lang="en-US" dirty="0" smtClean="0"/>
              <a:t>Click to edit </a:t>
            </a:r>
            <a:br>
              <a:rPr lang="en-US" dirty="0" smtClean="0"/>
            </a:br>
            <a:r>
              <a:rPr lang="en-US" dirty="0" smtClean="0"/>
              <a:t>Master title style</a:t>
            </a:r>
            <a:endParaRPr lang="en-US" dirty="0"/>
          </a:p>
        </p:txBody>
      </p:sp>
      <p:sp>
        <p:nvSpPr>
          <p:cNvPr id="9" name="Subtitle 2"/>
          <p:cNvSpPr>
            <a:spLocks noGrp="1"/>
          </p:cNvSpPr>
          <p:nvPr>
            <p:ph type="subTitle" idx="1"/>
          </p:nvPr>
        </p:nvSpPr>
        <p:spPr>
          <a:xfrm>
            <a:off x="119258" y="4595090"/>
            <a:ext cx="6550483" cy="646546"/>
          </a:xfrm>
          <a:prstGeom prst="rect">
            <a:avLst/>
          </a:prstGeom>
        </p:spPr>
        <p:txBody>
          <a:bodyPr/>
          <a:lstStyle>
            <a:lvl1pPr marL="0" indent="0">
              <a:buNone/>
              <a:defRPr>
                <a:latin typeface="+mn-lt"/>
              </a:defRPr>
            </a:lvl1pPr>
          </a:lstStyle>
          <a:p>
            <a:r>
              <a:rPr lang="en-US" smtClean="0"/>
              <a:t>Click to edit Master subtitle style</a:t>
            </a:r>
            <a:endParaRPr lang="en-US" dirty="0"/>
          </a:p>
        </p:txBody>
      </p:sp>
      <p:sp>
        <p:nvSpPr>
          <p:cNvPr id="10" name="Rectangle 7"/>
          <p:cNvSpPr>
            <a:spLocks noChangeArrowheads="1"/>
          </p:cNvSpPr>
          <p:nvPr/>
        </p:nvSpPr>
        <p:spPr bwMode="auto">
          <a:xfrm>
            <a:off x="2590800" y="1588"/>
            <a:ext cx="6553200" cy="1303337"/>
          </a:xfrm>
          <a:prstGeom prst="rect">
            <a:avLst/>
          </a:prstGeom>
          <a:solidFill>
            <a:srgbClr val="018749"/>
          </a:solidFill>
          <a:ln w="9525">
            <a:noFill/>
            <a:miter lim="800000"/>
            <a:headEnd/>
            <a:tailEnd/>
          </a:ln>
          <a:effectLst/>
        </p:spPr>
        <p:txBody>
          <a:bodyPr wrap="none" anchor="ctr"/>
          <a:lstStyle/>
          <a:p>
            <a:pPr algn="ctr">
              <a:tabLst>
                <a:tab pos="628650" algn="l"/>
              </a:tabLst>
              <a:defRPr/>
            </a:pPr>
            <a:endParaRPr lang="en-US" sz="2800" dirty="0">
              <a:solidFill>
                <a:prstClr val="white"/>
              </a:solidFill>
              <a:ea typeface="ＭＳ Ｐゴシック" pitchFamily="26" charset="-128"/>
            </a:endParaRPr>
          </a:p>
        </p:txBody>
      </p:sp>
      <p:sp>
        <p:nvSpPr>
          <p:cNvPr id="11" name="Rectangle 10"/>
          <p:cNvSpPr>
            <a:spLocks noChangeArrowheads="1"/>
          </p:cNvSpPr>
          <p:nvPr/>
        </p:nvSpPr>
        <p:spPr bwMode="auto">
          <a:xfrm>
            <a:off x="0" y="6553200"/>
            <a:ext cx="9144000" cy="304800"/>
          </a:xfrm>
          <a:prstGeom prst="rect">
            <a:avLst/>
          </a:prstGeom>
          <a:solidFill>
            <a:srgbClr val="00A160"/>
          </a:solidFill>
          <a:ln w="9525">
            <a:noFill/>
            <a:miter lim="800000"/>
            <a:headEnd/>
            <a:tailEnd/>
          </a:ln>
          <a:effectLst/>
        </p:spPr>
        <p:txBody>
          <a:bodyPr wrap="none" anchor="ctr"/>
          <a:lstStyle/>
          <a:p>
            <a:pPr>
              <a:tabLst>
                <a:tab pos="171450" algn="l"/>
              </a:tabLst>
              <a:defRPr/>
            </a:pPr>
            <a:r>
              <a:rPr lang="en-US" sz="900" dirty="0">
                <a:solidFill>
                  <a:prstClr val="white"/>
                </a:solidFill>
                <a:ea typeface="ＭＳ Ｐゴシック" pitchFamily="26" charset="-128"/>
              </a:rPr>
              <a:t>    	Proprietary and Confidential</a:t>
            </a:r>
          </a:p>
        </p:txBody>
      </p:sp>
      <p:sp>
        <p:nvSpPr>
          <p:cNvPr id="13" name="Rectangle 11"/>
          <p:cNvSpPr>
            <a:spLocks noChangeArrowheads="1"/>
          </p:cNvSpPr>
          <p:nvPr/>
        </p:nvSpPr>
        <p:spPr bwMode="auto">
          <a:xfrm>
            <a:off x="2590800" y="1298575"/>
            <a:ext cx="6553200" cy="5254625"/>
          </a:xfrm>
          <a:prstGeom prst="rect">
            <a:avLst/>
          </a:prstGeom>
          <a:solidFill>
            <a:srgbClr val="0C2E82"/>
          </a:solidFill>
          <a:ln w="9525">
            <a:noFill/>
            <a:miter lim="800000"/>
            <a:headEnd/>
            <a:tailEnd/>
          </a:ln>
          <a:effectLst/>
        </p:spPr>
        <p:txBody>
          <a:bodyPr wrap="none" anchor="ctr"/>
          <a:lstStyle/>
          <a:p>
            <a:pPr eaLnBrk="0" hangingPunct="0">
              <a:defRPr/>
            </a:pPr>
            <a:endParaRPr lang="en-US" dirty="0">
              <a:solidFill>
                <a:prstClr val="black"/>
              </a:solidFill>
              <a:ea typeface="ＭＳ Ｐゴシック" pitchFamily="26" charset="-128"/>
            </a:endParaRPr>
          </a:p>
        </p:txBody>
      </p:sp>
      <p:pic>
        <p:nvPicPr>
          <p:cNvPr id="14" name="Picture 14" descr="MedSpeed Logo Final"/>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49225" y="134938"/>
            <a:ext cx="2249488" cy="1057275"/>
          </a:xfrm>
          <a:prstGeom prst="rect">
            <a:avLst/>
          </a:prstGeom>
          <a:solidFill>
            <a:srgbClr val="C1C9E3">
              <a:alpha val="50195"/>
            </a:srgbClr>
          </a:solidFill>
          <a:ln w="9525">
            <a:noFill/>
            <a:miter lim="800000"/>
            <a:headEnd/>
            <a:tailEnd/>
          </a:ln>
        </p:spPr>
      </p:pic>
      <p:sp>
        <p:nvSpPr>
          <p:cNvPr id="15" name="Rectangle 7"/>
          <p:cNvSpPr>
            <a:spLocks noChangeArrowheads="1"/>
          </p:cNvSpPr>
          <p:nvPr/>
        </p:nvSpPr>
        <p:spPr bwMode="auto">
          <a:xfrm>
            <a:off x="0" y="1295400"/>
            <a:ext cx="2590800" cy="5257800"/>
          </a:xfrm>
          <a:prstGeom prst="rect">
            <a:avLst/>
          </a:prstGeom>
          <a:solidFill>
            <a:srgbClr val="C1C9E3">
              <a:alpha val="50000"/>
            </a:srgbClr>
          </a:solidFill>
          <a:ln w="25400">
            <a:noFill/>
            <a:miter lim="800000"/>
            <a:headEnd/>
            <a:tailEnd/>
          </a:ln>
        </p:spPr>
        <p:txBody>
          <a:bodyPr anchor="ctr"/>
          <a:lstStyle/>
          <a:p>
            <a:pPr algn="ctr">
              <a:defRPr/>
            </a:pPr>
            <a:endParaRPr lang="en-US" dirty="0">
              <a:solidFill>
                <a:prstClr val="white"/>
              </a:solidFill>
            </a:endParaRPr>
          </a:p>
        </p:txBody>
      </p:sp>
      <p:sp>
        <p:nvSpPr>
          <p:cNvPr id="16" name="Rectangle 7"/>
          <p:cNvSpPr>
            <a:spLocks noChangeArrowheads="1"/>
          </p:cNvSpPr>
          <p:nvPr userDrawn="1"/>
        </p:nvSpPr>
        <p:spPr bwMode="auto">
          <a:xfrm>
            <a:off x="2590800" y="1588"/>
            <a:ext cx="6553200" cy="1303337"/>
          </a:xfrm>
          <a:prstGeom prst="rect">
            <a:avLst/>
          </a:prstGeom>
          <a:solidFill>
            <a:srgbClr val="018749"/>
          </a:solidFill>
          <a:ln w="9525">
            <a:noFill/>
            <a:miter lim="800000"/>
            <a:headEnd/>
            <a:tailEnd/>
          </a:ln>
          <a:effectLst/>
        </p:spPr>
        <p:txBody>
          <a:bodyPr wrap="none" anchor="ctr"/>
          <a:lstStyle/>
          <a:p>
            <a:pPr algn="ctr">
              <a:tabLst>
                <a:tab pos="628650" algn="l"/>
              </a:tabLst>
              <a:defRPr/>
            </a:pPr>
            <a:endParaRPr lang="en-US" sz="2800" dirty="0">
              <a:solidFill>
                <a:prstClr val="white"/>
              </a:solidFill>
              <a:ea typeface="ＭＳ Ｐゴシック" pitchFamily="26" charset="-128"/>
            </a:endParaRPr>
          </a:p>
        </p:txBody>
      </p:sp>
      <p:sp>
        <p:nvSpPr>
          <p:cNvPr id="17" name="Rectangle 16"/>
          <p:cNvSpPr>
            <a:spLocks noChangeArrowheads="1"/>
          </p:cNvSpPr>
          <p:nvPr userDrawn="1"/>
        </p:nvSpPr>
        <p:spPr bwMode="auto">
          <a:xfrm>
            <a:off x="0" y="6553200"/>
            <a:ext cx="9144000" cy="304800"/>
          </a:xfrm>
          <a:prstGeom prst="rect">
            <a:avLst/>
          </a:prstGeom>
          <a:solidFill>
            <a:srgbClr val="00A160"/>
          </a:solidFill>
          <a:ln w="9525">
            <a:noFill/>
            <a:miter lim="800000"/>
            <a:headEnd/>
            <a:tailEnd/>
          </a:ln>
          <a:effectLst/>
        </p:spPr>
        <p:txBody>
          <a:bodyPr wrap="none" anchor="ctr"/>
          <a:lstStyle/>
          <a:p>
            <a:pPr>
              <a:tabLst>
                <a:tab pos="171450" algn="l"/>
              </a:tabLst>
              <a:defRPr/>
            </a:pPr>
            <a:r>
              <a:rPr lang="en-US" sz="900" dirty="0">
                <a:solidFill>
                  <a:prstClr val="white"/>
                </a:solidFill>
                <a:ea typeface="ＭＳ Ｐゴシック" pitchFamily="26" charset="-128"/>
              </a:rPr>
              <a:t>    	Proprietary and Confidential</a:t>
            </a:r>
          </a:p>
        </p:txBody>
      </p:sp>
      <p:sp>
        <p:nvSpPr>
          <p:cNvPr id="18" name="Rectangle 11"/>
          <p:cNvSpPr>
            <a:spLocks noChangeArrowheads="1"/>
          </p:cNvSpPr>
          <p:nvPr userDrawn="1"/>
        </p:nvSpPr>
        <p:spPr bwMode="auto">
          <a:xfrm>
            <a:off x="2590800" y="1298575"/>
            <a:ext cx="6553200" cy="5254625"/>
          </a:xfrm>
          <a:prstGeom prst="rect">
            <a:avLst/>
          </a:prstGeom>
          <a:solidFill>
            <a:srgbClr val="0C2E82"/>
          </a:solidFill>
          <a:ln w="9525">
            <a:noFill/>
            <a:miter lim="800000"/>
            <a:headEnd/>
            <a:tailEnd/>
          </a:ln>
          <a:effectLst/>
        </p:spPr>
        <p:txBody>
          <a:bodyPr wrap="none" anchor="ctr"/>
          <a:lstStyle/>
          <a:p>
            <a:pPr eaLnBrk="0" hangingPunct="0">
              <a:defRPr/>
            </a:pPr>
            <a:endParaRPr lang="en-US" dirty="0">
              <a:solidFill>
                <a:prstClr val="black"/>
              </a:solidFill>
              <a:ea typeface="ＭＳ Ｐゴシック" pitchFamily="26" charset="-128"/>
            </a:endParaRPr>
          </a:p>
        </p:txBody>
      </p:sp>
      <p:pic>
        <p:nvPicPr>
          <p:cNvPr id="19" name="Picture 14" descr="MedSpeed Logo Final"/>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149225" y="134938"/>
            <a:ext cx="2249488" cy="1057275"/>
          </a:xfrm>
          <a:prstGeom prst="rect">
            <a:avLst/>
          </a:prstGeom>
          <a:solidFill>
            <a:srgbClr val="C1C9E3">
              <a:alpha val="50195"/>
            </a:srgbClr>
          </a:solidFill>
          <a:ln w="9525">
            <a:noFill/>
            <a:miter lim="800000"/>
            <a:headEnd/>
            <a:tailEnd/>
          </a:ln>
        </p:spPr>
      </p:pic>
      <p:sp>
        <p:nvSpPr>
          <p:cNvPr id="20" name="Rectangle 7"/>
          <p:cNvSpPr>
            <a:spLocks noChangeArrowheads="1"/>
          </p:cNvSpPr>
          <p:nvPr userDrawn="1"/>
        </p:nvSpPr>
        <p:spPr bwMode="auto">
          <a:xfrm>
            <a:off x="0" y="1295400"/>
            <a:ext cx="2590800" cy="5257800"/>
          </a:xfrm>
          <a:prstGeom prst="rect">
            <a:avLst/>
          </a:prstGeom>
          <a:solidFill>
            <a:srgbClr val="C1C9E3">
              <a:alpha val="50000"/>
            </a:srgbClr>
          </a:solidFill>
          <a:ln w="25400">
            <a:noFill/>
            <a:miter lim="800000"/>
            <a:headEnd/>
            <a:tailEnd/>
          </a:ln>
        </p:spPr>
        <p:txBody>
          <a:bodyPr anchor="ctr"/>
          <a:lstStyle/>
          <a:p>
            <a:pPr algn="ctr">
              <a:defRPr/>
            </a:pPr>
            <a:endParaRPr lang="en-US" dirty="0">
              <a:solidFill>
                <a:prstClr val="white"/>
              </a:solidFill>
            </a:endParaRPr>
          </a:p>
        </p:txBody>
      </p:sp>
    </p:spTree>
    <p:extLst>
      <p:ext uri="{BB962C8B-B14F-4D97-AF65-F5344CB8AC3E}">
        <p14:creationId xmlns:p14="http://schemas.microsoft.com/office/powerpoint/2010/main" val="24825026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type="obj">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10"/>
          </p:nvPr>
        </p:nvSpPr>
        <p:spPr>
          <a:xfrm>
            <a:off x="6629400" y="6416675"/>
            <a:ext cx="2133600" cy="365125"/>
          </a:xfrm>
          <a:prstGeom prst="rect">
            <a:avLst/>
          </a:prstGeom>
        </p:spPr>
        <p:txBody>
          <a:bodyPr/>
          <a:lstStyle>
            <a:lvl1pPr>
              <a:defRPr/>
            </a:lvl1pPr>
          </a:lstStyle>
          <a:p>
            <a:pPr>
              <a:defRPr/>
            </a:pPr>
            <a:fld id="{1B833ED6-9DB4-4289-91F8-3537F4359BA6}"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170799166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4668819" y="6358613"/>
            <a:ext cx="4532682" cy="246221"/>
          </a:xfrm>
          <a:prstGeom prst="rect">
            <a:avLst/>
          </a:prstGeom>
          <a:noFill/>
        </p:spPr>
        <p:txBody>
          <a:bodyPr wrap="square" rtlCol="0">
            <a:spAutoFit/>
          </a:bodyPr>
          <a:lstStyle/>
          <a:p>
            <a:r>
              <a:rPr lang="en-US" sz="1000" cap="all" dirty="0" smtClean="0">
                <a:solidFill>
                  <a:srgbClr val="BFBFBF"/>
                </a:solidFill>
              </a:rPr>
              <a:t>Confidential and Propriety to Owens &amp; Minor Distribution, Inc.</a:t>
            </a:r>
            <a:endParaRPr lang="en-US" sz="1000" cap="all" dirty="0">
              <a:solidFill>
                <a:srgbClr val="BFBFBF"/>
              </a:solidFill>
            </a:endParaRPr>
          </a:p>
        </p:txBody>
      </p:sp>
      <p:sp>
        <p:nvSpPr>
          <p:cNvPr id="7" name="Freeform 6"/>
          <p:cNvSpPr/>
          <p:nvPr/>
        </p:nvSpPr>
        <p:spPr>
          <a:xfrm>
            <a:off x="-4572" y="352044"/>
            <a:ext cx="3122676" cy="2994660"/>
          </a:xfrm>
          <a:custGeom>
            <a:avLst/>
            <a:gdLst>
              <a:gd name="connsiteX0" fmla="*/ 0 w 3100436"/>
              <a:gd name="connsiteY0" fmla="*/ 0 h 3020666"/>
              <a:gd name="connsiteX1" fmla="*/ 3100436 w 3100436"/>
              <a:gd name="connsiteY1" fmla="*/ 1727729 h 3020666"/>
              <a:gd name="connsiteX2" fmla="*/ 11440 w 3100436"/>
              <a:gd name="connsiteY2" fmla="*/ 3020666 h 3020666"/>
              <a:gd name="connsiteX3" fmla="*/ 0 w 3100436"/>
              <a:gd name="connsiteY3" fmla="*/ 0 h 3020666"/>
              <a:gd name="connsiteX0" fmla="*/ 0 w 3123301"/>
              <a:gd name="connsiteY0" fmla="*/ 0 h 3020666"/>
              <a:gd name="connsiteX1" fmla="*/ 3123301 w 3123301"/>
              <a:gd name="connsiteY1" fmla="*/ 1739171 h 3020666"/>
              <a:gd name="connsiteX2" fmla="*/ 11440 w 3123301"/>
              <a:gd name="connsiteY2" fmla="*/ 3020666 h 3020666"/>
              <a:gd name="connsiteX3" fmla="*/ 0 w 3123301"/>
              <a:gd name="connsiteY3" fmla="*/ 0 h 3020666"/>
              <a:gd name="connsiteX0" fmla="*/ 0 w 3123301"/>
              <a:gd name="connsiteY0" fmla="*/ 0 h 3249504"/>
              <a:gd name="connsiteX1" fmla="*/ 3123301 w 3123301"/>
              <a:gd name="connsiteY1" fmla="*/ 1739171 h 3249504"/>
              <a:gd name="connsiteX2" fmla="*/ 11440 w 3123301"/>
              <a:gd name="connsiteY2" fmla="*/ 3249504 h 3249504"/>
              <a:gd name="connsiteX3" fmla="*/ 0 w 3123301"/>
              <a:gd name="connsiteY3" fmla="*/ 0 h 3249504"/>
              <a:gd name="connsiteX0" fmla="*/ 0 w 3123301"/>
              <a:gd name="connsiteY0" fmla="*/ 0 h 3123643"/>
              <a:gd name="connsiteX1" fmla="*/ 3123301 w 3123301"/>
              <a:gd name="connsiteY1" fmla="*/ 1739171 h 3123643"/>
              <a:gd name="connsiteX2" fmla="*/ 11440 w 3123301"/>
              <a:gd name="connsiteY2" fmla="*/ 3123643 h 3123643"/>
              <a:gd name="connsiteX3" fmla="*/ 0 w 3123301"/>
              <a:gd name="connsiteY3" fmla="*/ 0 h 3123643"/>
              <a:gd name="connsiteX0" fmla="*/ 0 w 3123301"/>
              <a:gd name="connsiteY0" fmla="*/ 0 h 2997782"/>
              <a:gd name="connsiteX1" fmla="*/ 3123301 w 3123301"/>
              <a:gd name="connsiteY1" fmla="*/ 1739171 h 2997782"/>
              <a:gd name="connsiteX2" fmla="*/ 57169 w 3123301"/>
              <a:gd name="connsiteY2" fmla="*/ 2997782 h 2997782"/>
              <a:gd name="connsiteX3" fmla="*/ 0 w 3123301"/>
              <a:gd name="connsiteY3" fmla="*/ 0 h 2997782"/>
              <a:gd name="connsiteX0" fmla="*/ 0 w 3123301"/>
              <a:gd name="connsiteY0" fmla="*/ 0 h 2997782"/>
              <a:gd name="connsiteX1" fmla="*/ 3123301 w 3123301"/>
              <a:gd name="connsiteY1" fmla="*/ 1739171 h 2997782"/>
              <a:gd name="connsiteX2" fmla="*/ 11440 w 3123301"/>
              <a:gd name="connsiteY2" fmla="*/ 2997782 h 2997782"/>
              <a:gd name="connsiteX3" fmla="*/ 0 w 3123301"/>
              <a:gd name="connsiteY3" fmla="*/ 0 h 2997782"/>
            </a:gdLst>
            <a:ahLst/>
            <a:cxnLst>
              <a:cxn ang="0">
                <a:pos x="connsiteX0" y="connsiteY0"/>
              </a:cxn>
              <a:cxn ang="0">
                <a:pos x="connsiteX1" y="connsiteY1"/>
              </a:cxn>
              <a:cxn ang="0">
                <a:pos x="connsiteX2" y="connsiteY2"/>
              </a:cxn>
              <a:cxn ang="0">
                <a:pos x="connsiteX3" y="connsiteY3"/>
              </a:cxn>
            </a:cxnLst>
            <a:rect l="l" t="t" r="r" b="b"/>
            <a:pathLst>
              <a:path w="3123301" h="2997782">
                <a:moveTo>
                  <a:pt x="0" y="0"/>
                </a:moveTo>
                <a:lnTo>
                  <a:pt x="3123301" y="1739171"/>
                </a:lnTo>
                <a:lnTo>
                  <a:pt x="11440" y="2997782"/>
                </a:lnTo>
                <a:cubicBezTo>
                  <a:pt x="7627" y="1990893"/>
                  <a:pt x="3813" y="1006889"/>
                  <a:pt x="0" y="0"/>
                </a:cubicBezTo>
                <a:close/>
              </a:path>
            </a:pathLst>
          </a:custGeom>
          <a:blipFill dpi="0" rotWithShape="1">
            <a:blip r:embed="rId3" cstate="screen">
              <a:extLst>
                <a:ext uri="{28A0092B-C50C-407E-A947-70E740481C1C}">
                  <a14:useLocalDpi xmlns:a14="http://schemas.microsoft.com/office/drawing/2010/main"/>
                </a:ext>
              </a:extLst>
            </a:blip>
            <a:srcRect/>
            <a:stretch>
              <a:fillRect t="9091"/>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8" name="Title 1"/>
          <p:cNvSpPr>
            <a:spLocks noGrp="1"/>
          </p:cNvSpPr>
          <p:nvPr>
            <p:ph type="title" hasCustomPrompt="1"/>
          </p:nvPr>
        </p:nvSpPr>
        <p:spPr>
          <a:xfrm>
            <a:off x="119260" y="3391908"/>
            <a:ext cx="4334164" cy="1143000"/>
          </a:xfrm>
          <a:prstGeom prst="rect">
            <a:avLst/>
          </a:prstGeom>
        </p:spPr>
        <p:txBody>
          <a:bodyPr vert="horz" anchor="b"/>
          <a:lstStyle>
            <a:lvl1pPr algn="l">
              <a:lnSpc>
                <a:spcPct val="90000"/>
              </a:lnSpc>
              <a:defRPr sz="3600" b="0">
                <a:latin typeface="+mj-lt"/>
              </a:defRPr>
            </a:lvl1pPr>
          </a:lstStyle>
          <a:p>
            <a:r>
              <a:rPr lang="en-US" dirty="0" smtClean="0"/>
              <a:t>Click to edit </a:t>
            </a:r>
            <a:br>
              <a:rPr lang="en-US" dirty="0" smtClean="0"/>
            </a:br>
            <a:r>
              <a:rPr lang="en-US" dirty="0" smtClean="0"/>
              <a:t>Master title style</a:t>
            </a:r>
            <a:endParaRPr lang="en-US" dirty="0"/>
          </a:p>
        </p:txBody>
      </p:sp>
      <p:sp>
        <p:nvSpPr>
          <p:cNvPr id="9" name="Subtitle 2"/>
          <p:cNvSpPr>
            <a:spLocks noGrp="1"/>
          </p:cNvSpPr>
          <p:nvPr>
            <p:ph type="subTitle" idx="1"/>
          </p:nvPr>
        </p:nvSpPr>
        <p:spPr>
          <a:xfrm>
            <a:off x="119258" y="4595090"/>
            <a:ext cx="6550483" cy="646546"/>
          </a:xfrm>
          <a:prstGeom prst="rect">
            <a:avLst/>
          </a:prstGeom>
        </p:spPr>
        <p:txBody>
          <a:bodyPr/>
          <a:lstStyle>
            <a:lvl1pPr marL="0" indent="0">
              <a:buNone/>
              <a:defRPr>
                <a:latin typeface="+mn-lt"/>
              </a:defRPr>
            </a:lvl1pPr>
          </a:lstStyle>
          <a:p>
            <a:r>
              <a:rPr lang="en-US" smtClean="0"/>
              <a:t>Click to edit Master subtitle style</a:t>
            </a:r>
            <a:endParaRPr lang="en-US" dirty="0"/>
          </a:p>
        </p:txBody>
      </p:sp>
    </p:spTree>
    <p:extLst>
      <p:ext uri="{BB962C8B-B14F-4D97-AF65-F5344CB8AC3E}">
        <p14:creationId xmlns:p14="http://schemas.microsoft.com/office/powerpoint/2010/main" val="4083272506"/>
      </p:ext>
    </p:extLst>
  </p:cSld>
  <p:clrMapOvr>
    <a:masterClrMapping/>
  </p:clrMapOvr>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1155514" y="68684"/>
            <a:ext cx="6830246" cy="663599"/>
          </a:xfrm>
          <a:prstGeom prst="rect">
            <a:avLst/>
          </a:prstGeom>
        </p:spPr>
        <p:txBody>
          <a:bodyPr vert="horz"/>
          <a:lstStyle>
            <a:lvl1pPr algn="l">
              <a:defRPr sz="2800" b="0">
                <a:solidFill>
                  <a:srgbClr val="98002E"/>
                </a:solidFill>
                <a:latin typeface="+mj-lt"/>
              </a:defRPr>
            </a:lvl1pPr>
          </a:lstStyle>
          <a:p>
            <a:r>
              <a:rPr lang="en-US" smtClean="0"/>
              <a:t>Click to edit Master title style</a:t>
            </a:r>
            <a:endParaRPr lang="en-US" dirty="0"/>
          </a:p>
        </p:txBody>
      </p:sp>
      <p:sp>
        <p:nvSpPr>
          <p:cNvPr id="4" name="Text Placeholder 3"/>
          <p:cNvSpPr>
            <a:spLocks noGrp="1"/>
          </p:cNvSpPr>
          <p:nvPr>
            <p:ph type="body" sz="quarter" idx="10"/>
          </p:nvPr>
        </p:nvSpPr>
        <p:spPr>
          <a:xfrm>
            <a:off x="354661" y="766609"/>
            <a:ext cx="8454698" cy="5537888"/>
          </a:xfrm>
          <a:prstGeom prst="rect">
            <a:avLst/>
          </a:prstGeom>
        </p:spPr>
        <p:txBody>
          <a:bodyPr vert="horz"/>
          <a:lstStyle>
            <a:lvl1pPr>
              <a:defRPr sz="3000">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Box 4"/>
          <p:cNvSpPr txBox="1"/>
          <p:nvPr/>
        </p:nvSpPr>
        <p:spPr>
          <a:xfrm>
            <a:off x="88200" y="6424511"/>
            <a:ext cx="5998265" cy="400110"/>
          </a:xfrm>
          <a:prstGeom prst="rect">
            <a:avLst/>
          </a:prstGeom>
          <a:noFill/>
        </p:spPr>
        <p:txBody>
          <a:bodyPr wrap="square" rtlCol="0">
            <a:spAutoFit/>
          </a:bodyPr>
          <a:lstStyle/>
          <a:p>
            <a:pPr>
              <a:defRPr/>
            </a:pPr>
            <a:r>
              <a:rPr lang="en-US" sz="1000" cap="all" dirty="0" smtClean="0">
                <a:solidFill>
                  <a:srgbClr val="BFBFBF"/>
                </a:solidFill>
                <a:latin typeface="Open Sans Semibold"/>
              </a:rPr>
              <a:t>Confidential and Propriety to Owens &amp; Minor Distribution, Inc.</a:t>
            </a:r>
          </a:p>
          <a:p>
            <a:endParaRPr lang="en-US" sz="1000" dirty="0">
              <a:solidFill>
                <a:srgbClr val="FFFFFF">
                  <a:lumMod val="75000"/>
                </a:srgbClr>
              </a:solidFill>
              <a:latin typeface="Open Sans Semibold"/>
            </a:endParaRPr>
          </a:p>
        </p:txBody>
      </p:sp>
      <p:sp>
        <p:nvSpPr>
          <p:cNvPr id="3" name="TextBox 2"/>
          <p:cNvSpPr txBox="1"/>
          <p:nvPr/>
        </p:nvSpPr>
        <p:spPr>
          <a:xfrm>
            <a:off x="8369450" y="6470677"/>
            <a:ext cx="774549" cy="338554"/>
          </a:xfrm>
          <a:prstGeom prst="rect">
            <a:avLst/>
          </a:prstGeom>
          <a:noFill/>
        </p:spPr>
        <p:txBody>
          <a:bodyPr wrap="square" rtlCol="0">
            <a:spAutoFit/>
          </a:bodyPr>
          <a:lstStyle/>
          <a:p>
            <a:fld id="{3D84F2F9-315C-FD42-A941-A992AC045A1A}" type="slidenum">
              <a:rPr lang="en-US" sz="1600" smtClean="0">
                <a:solidFill>
                  <a:srgbClr val="FFFFFF"/>
                </a:solidFill>
                <a:latin typeface="Open Sans Semibold"/>
              </a:rPr>
              <a:pPr/>
              <a:t>‹#›</a:t>
            </a:fld>
            <a:endParaRPr lang="en-US" sz="1600" dirty="0">
              <a:solidFill>
                <a:srgbClr val="FFFFFF"/>
              </a:solidFill>
              <a:latin typeface="Open Sans Semibold"/>
            </a:endParaRPr>
          </a:p>
        </p:txBody>
      </p:sp>
    </p:spTree>
    <p:extLst>
      <p:ext uri="{BB962C8B-B14F-4D97-AF65-F5344CB8AC3E}">
        <p14:creationId xmlns:p14="http://schemas.microsoft.com/office/powerpoint/2010/main" val="1071916850"/>
      </p:ext>
    </p:extLst>
  </p:cSld>
  <p:clrMapOvr>
    <a:masterClrMapping/>
  </p:clrMapOvr>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Freeform 2"/>
          <p:cNvSpPr/>
          <p:nvPr/>
        </p:nvSpPr>
        <p:spPr>
          <a:xfrm>
            <a:off x="-4572" y="352044"/>
            <a:ext cx="3122676" cy="2994660"/>
          </a:xfrm>
          <a:custGeom>
            <a:avLst/>
            <a:gdLst>
              <a:gd name="connsiteX0" fmla="*/ 0 w 3100436"/>
              <a:gd name="connsiteY0" fmla="*/ 0 h 3020666"/>
              <a:gd name="connsiteX1" fmla="*/ 3100436 w 3100436"/>
              <a:gd name="connsiteY1" fmla="*/ 1727729 h 3020666"/>
              <a:gd name="connsiteX2" fmla="*/ 11440 w 3100436"/>
              <a:gd name="connsiteY2" fmla="*/ 3020666 h 3020666"/>
              <a:gd name="connsiteX3" fmla="*/ 0 w 3100436"/>
              <a:gd name="connsiteY3" fmla="*/ 0 h 3020666"/>
              <a:gd name="connsiteX0" fmla="*/ 0 w 3123301"/>
              <a:gd name="connsiteY0" fmla="*/ 0 h 3020666"/>
              <a:gd name="connsiteX1" fmla="*/ 3123301 w 3123301"/>
              <a:gd name="connsiteY1" fmla="*/ 1739171 h 3020666"/>
              <a:gd name="connsiteX2" fmla="*/ 11440 w 3123301"/>
              <a:gd name="connsiteY2" fmla="*/ 3020666 h 3020666"/>
              <a:gd name="connsiteX3" fmla="*/ 0 w 3123301"/>
              <a:gd name="connsiteY3" fmla="*/ 0 h 3020666"/>
              <a:gd name="connsiteX0" fmla="*/ 0 w 3123301"/>
              <a:gd name="connsiteY0" fmla="*/ 0 h 3249504"/>
              <a:gd name="connsiteX1" fmla="*/ 3123301 w 3123301"/>
              <a:gd name="connsiteY1" fmla="*/ 1739171 h 3249504"/>
              <a:gd name="connsiteX2" fmla="*/ 11440 w 3123301"/>
              <a:gd name="connsiteY2" fmla="*/ 3249504 h 3249504"/>
              <a:gd name="connsiteX3" fmla="*/ 0 w 3123301"/>
              <a:gd name="connsiteY3" fmla="*/ 0 h 3249504"/>
              <a:gd name="connsiteX0" fmla="*/ 0 w 3123301"/>
              <a:gd name="connsiteY0" fmla="*/ 0 h 3123643"/>
              <a:gd name="connsiteX1" fmla="*/ 3123301 w 3123301"/>
              <a:gd name="connsiteY1" fmla="*/ 1739171 h 3123643"/>
              <a:gd name="connsiteX2" fmla="*/ 11440 w 3123301"/>
              <a:gd name="connsiteY2" fmla="*/ 3123643 h 3123643"/>
              <a:gd name="connsiteX3" fmla="*/ 0 w 3123301"/>
              <a:gd name="connsiteY3" fmla="*/ 0 h 3123643"/>
              <a:gd name="connsiteX0" fmla="*/ 0 w 3123301"/>
              <a:gd name="connsiteY0" fmla="*/ 0 h 2997782"/>
              <a:gd name="connsiteX1" fmla="*/ 3123301 w 3123301"/>
              <a:gd name="connsiteY1" fmla="*/ 1739171 h 2997782"/>
              <a:gd name="connsiteX2" fmla="*/ 57169 w 3123301"/>
              <a:gd name="connsiteY2" fmla="*/ 2997782 h 2997782"/>
              <a:gd name="connsiteX3" fmla="*/ 0 w 3123301"/>
              <a:gd name="connsiteY3" fmla="*/ 0 h 2997782"/>
              <a:gd name="connsiteX0" fmla="*/ 0 w 3123301"/>
              <a:gd name="connsiteY0" fmla="*/ 0 h 2997782"/>
              <a:gd name="connsiteX1" fmla="*/ 3123301 w 3123301"/>
              <a:gd name="connsiteY1" fmla="*/ 1739171 h 2997782"/>
              <a:gd name="connsiteX2" fmla="*/ 11440 w 3123301"/>
              <a:gd name="connsiteY2" fmla="*/ 2997782 h 2997782"/>
              <a:gd name="connsiteX3" fmla="*/ 0 w 3123301"/>
              <a:gd name="connsiteY3" fmla="*/ 0 h 2997782"/>
            </a:gdLst>
            <a:ahLst/>
            <a:cxnLst>
              <a:cxn ang="0">
                <a:pos x="connsiteX0" y="connsiteY0"/>
              </a:cxn>
              <a:cxn ang="0">
                <a:pos x="connsiteX1" y="connsiteY1"/>
              </a:cxn>
              <a:cxn ang="0">
                <a:pos x="connsiteX2" y="connsiteY2"/>
              </a:cxn>
              <a:cxn ang="0">
                <a:pos x="connsiteX3" y="connsiteY3"/>
              </a:cxn>
            </a:cxnLst>
            <a:rect l="l" t="t" r="r" b="b"/>
            <a:pathLst>
              <a:path w="3123301" h="2997782">
                <a:moveTo>
                  <a:pt x="0" y="0"/>
                </a:moveTo>
                <a:lnTo>
                  <a:pt x="3123301" y="1739171"/>
                </a:lnTo>
                <a:lnTo>
                  <a:pt x="11440" y="2997782"/>
                </a:lnTo>
                <a:cubicBezTo>
                  <a:pt x="7627" y="1990893"/>
                  <a:pt x="3813" y="1006889"/>
                  <a:pt x="0" y="0"/>
                </a:cubicBezTo>
                <a:close/>
              </a:path>
            </a:pathLst>
          </a:custGeom>
          <a:blipFill dpi="0" rotWithShape="1">
            <a:blip r:embed="rId3" cstate="screen">
              <a:extLst>
                <a:ext uri="{28A0092B-C50C-407E-A947-70E740481C1C}">
                  <a14:useLocalDpi xmlns:a14="http://schemas.microsoft.com/office/drawing/2010/main"/>
                </a:ext>
              </a:extLst>
            </a:blip>
            <a:srcRect/>
            <a:stretch>
              <a:fillRect t="9091"/>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5" name="TextBox 4"/>
          <p:cNvSpPr txBox="1"/>
          <p:nvPr/>
        </p:nvSpPr>
        <p:spPr>
          <a:xfrm>
            <a:off x="4370854" y="6443819"/>
            <a:ext cx="4773145" cy="246221"/>
          </a:xfrm>
          <a:prstGeom prst="rect">
            <a:avLst/>
          </a:prstGeom>
          <a:noFill/>
        </p:spPr>
        <p:txBody>
          <a:bodyPr wrap="square" rtlCol="0">
            <a:spAutoFit/>
          </a:bodyPr>
          <a:lstStyle/>
          <a:p>
            <a:r>
              <a:rPr lang="en-US" sz="1000" cap="all" dirty="0" smtClean="0">
                <a:solidFill>
                  <a:srgbClr val="BFBFBF"/>
                </a:solidFill>
              </a:rPr>
              <a:t>Confidential and Proprietary to Owens &amp; Minor Distribution, Inc.</a:t>
            </a:r>
            <a:endParaRPr lang="en-US" sz="1000" cap="all" dirty="0">
              <a:solidFill>
                <a:srgbClr val="BFBFBF"/>
              </a:solidFill>
            </a:endParaRPr>
          </a:p>
        </p:txBody>
      </p:sp>
      <p:sp>
        <p:nvSpPr>
          <p:cNvPr id="12" name="Text Placeholder 11"/>
          <p:cNvSpPr>
            <a:spLocks noGrp="1"/>
          </p:cNvSpPr>
          <p:nvPr>
            <p:ph type="body" sz="quarter" idx="10"/>
          </p:nvPr>
        </p:nvSpPr>
        <p:spPr>
          <a:xfrm>
            <a:off x="4377690" y="5840571"/>
            <a:ext cx="4423728" cy="457517"/>
          </a:xfrm>
          <a:prstGeom prst="rect">
            <a:avLst/>
          </a:prstGeom>
        </p:spPr>
        <p:txBody>
          <a:bodyPr/>
          <a:lstStyle>
            <a:lvl1pPr marL="0" indent="0">
              <a:buNone/>
              <a:defRPr sz="2000">
                <a:latin typeface="+mn-lt"/>
              </a:defRPr>
            </a:lvl1pPr>
          </a:lstStyle>
          <a:p>
            <a:pPr lvl="0"/>
            <a:r>
              <a:rPr lang="en-US" smtClean="0"/>
              <a:t>Click to edit Master text styles</a:t>
            </a:r>
          </a:p>
        </p:txBody>
      </p:sp>
      <p:sp>
        <p:nvSpPr>
          <p:cNvPr id="7" name="Title 1"/>
          <p:cNvSpPr>
            <a:spLocks noGrp="1"/>
          </p:cNvSpPr>
          <p:nvPr>
            <p:ph type="title" hasCustomPrompt="1"/>
          </p:nvPr>
        </p:nvSpPr>
        <p:spPr>
          <a:xfrm>
            <a:off x="119260" y="3445698"/>
            <a:ext cx="4334164" cy="1143000"/>
          </a:xfrm>
          <a:prstGeom prst="rect">
            <a:avLst/>
          </a:prstGeom>
        </p:spPr>
        <p:txBody>
          <a:bodyPr vert="horz" anchor="b"/>
          <a:lstStyle>
            <a:lvl1pPr algn="l">
              <a:lnSpc>
                <a:spcPct val="90000"/>
              </a:lnSpc>
              <a:defRPr sz="3600" b="0">
                <a:latin typeface="+mj-lt"/>
              </a:defRPr>
            </a:lvl1pPr>
          </a:lstStyle>
          <a:p>
            <a:r>
              <a:rPr lang="en-US" dirty="0" smtClean="0"/>
              <a:t>Click to edit </a:t>
            </a:r>
            <a:br>
              <a:rPr lang="en-US" dirty="0" smtClean="0"/>
            </a:br>
            <a:r>
              <a:rPr lang="en-US" dirty="0" smtClean="0"/>
              <a:t>Master title style</a:t>
            </a:r>
            <a:endParaRPr lang="en-US" dirty="0"/>
          </a:p>
        </p:txBody>
      </p:sp>
      <p:sp>
        <p:nvSpPr>
          <p:cNvPr id="8" name="Subtitle 2"/>
          <p:cNvSpPr>
            <a:spLocks noGrp="1"/>
          </p:cNvSpPr>
          <p:nvPr>
            <p:ph type="subTitle" idx="1"/>
          </p:nvPr>
        </p:nvSpPr>
        <p:spPr>
          <a:xfrm>
            <a:off x="119258" y="4648880"/>
            <a:ext cx="6550483" cy="646546"/>
          </a:xfrm>
          <a:prstGeom prst="rect">
            <a:avLst/>
          </a:prstGeom>
        </p:spPr>
        <p:txBody>
          <a:bodyPr/>
          <a:lstStyle>
            <a:lvl1pPr marL="0" indent="0">
              <a:buNone/>
              <a:defRPr>
                <a:latin typeface="+mn-lt"/>
              </a:defRPr>
            </a:lvl1pPr>
          </a:lstStyle>
          <a:p>
            <a:r>
              <a:rPr lang="en-US" smtClean="0"/>
              <a:t>Click to edit Master subtitle style</a:t>
            </a:r>
            <a:endParaRPr lang="en-US" dirty="0"/>
          </a:p>
        </p:txBody>
      </p:sp>
    </p:spTree>
    <p:extLst>
      <p:ext uri="{BB962C8B-B14F-4D97-AF65-F5344CB8AC3E}">
        <p14:creationId xmlns:p14="http://schemas.microsoft.com/office/powerpoint/2010/main" val="1121241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extLst mod="1">
    <p:ext uri="{DCECCB84-F9BA-43D5-87BE-67443E8EF086}">
      <p15:sldGuideLst xmlns:p15="http://schemas.microsoft.com/office/powerpoint/2012/main" xmlns="">
        <p15:guide id="1" orient="horz" pos="2160">
          <p15:clr>
            <a:srgbClr val="FBAE40"/>
          </p15:clr>
        </p15:guide>
        <p15:guide id="2" pos="2880">
          <p15:clr>
            <a:srgbClr val="FBAE40"/>
          </p15:clr>
        </p15:guide>
        <p15:guide id="3" pos="144">
          <p15:clr>
            <a:srgbClr val="FBAE40"/>
          </p15:clr>
        </p15:guide>
      </p15:sldGuideLst>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2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4370854" y="6443819"/>
            <a:ext cx="4773145" cy="246221"/>
          </a:xfrm>
          <a:prstGeom prst="rect">
            <a:avLst/>
          </a:prstGeom>
          <a:noFill/>
        </p:spPr>
        <p:txBody>
          <a:bodyPr wrap="square" rtlCol="0">
            <a:spAutoFit/>
          </a:bodyPr>
          <a:lstStyle/>
          <a:p>
            <a:r>
              <a:rPr lang="en-US" sz="1000" cap="all" dirty="0" smtClean="0">
                <a:solidFill>
                  <a:srgbClr val="BFBFBF"/>
                </a:solidFill>
              </a:rPr>
              <a:t>Confidential and Proprietary to Owens &amp; Minor Distribution, Inc.</a:t>
            </a:r>
            <a:endParaRPr lang="en-US" sz="1000" cap="all" dirty="0">
              <a:solidFill>
                <a:srgbClr val="BFBFBF"/>
              </a:solidFill>
            </a:endParaRPr>
          </a:p>
        </p:txBody>
      </p:sp>
      <p:sp>
        <p:nvSpPr>
          <p:cNvPr id="9" name="Freeform 8"/>
          <p:cNvSpPr/>
          <p:nvPr/>
        </p:nvSpPr>
        <p:spPr>
          <a:xfrm>
            <a:off x="15600" y="350781"/>
            <a:ext cx="3100436" cy="3020666"/>
          </a:xfrm>
          <a:custGeom>
            <a:avLst/>
            <a:gdLst>
              <a:gd name="connsiteX0" fmla="*/ 0 w 3100436"/>
              <a:gd name="connsiteY0" fmla="*/ 0 h 3020666"/>
              <a:gd name="connsiteX1" fmla="*/ 3100436 w 3100436"/>
              <a:gd name="connsiteY1" fmla="*/ 1727729 h 3020666"/>
              <a:gd name="connsiteX2" fmla="*/ 11440 w 3100436"/>
              <a:gd name="connsiteY2" fmla="*/ 3020666 h 3020666"/>
              <a:gd name="connsiteX3" fmla="*/ 0 w 3100436"/>
              <a:gd name="connsiteY3" fmla="*/ 0 h 3020666"/>
            </a:gdLst>
            <a:ahLst/>
            <a:cxnLst>
              <a:cxn ang="0">
                <a:pos x="connsiteX0" y="connsiteY0"/>
              </a:cxn>
              <a:cxn ang="0">
                <a:pos x="connsiteX1" y="connsiteY1"/>
              </a:cxn>
              <a:cxn ang="0">
                <a:pos x="connsiteX2" y="connsiteY2"/>
              </a:cxn>
              <a:cxn ang="0">
                <a:pos x="connsiteX3" y="connsiteY3"/>
              </a:cxn>
            </a:cxnLst>
            <a:rect l="l" t="t" r="r" b="b"/>
            <a:pathLst>
              <a:path w="3100436" h="3020666">
                <a:moveTo>
                  <a:pt x="0" y="0"/>
                </a:moveTo>
                <a:lnTo>
                  <a:pt x="3100436" y="1727729"/>
                </a:lnTo>
                <a:lnTo>
                  <a:pt x="11440" y="3020666"/>
                </a:lnTo>
                <a:cubicBezTo>
                  <a:pt x="7627" y="2013777"/>
                  <a:pt x="3813" y="1006889"/>
                  <a:pt x="0" y="0"/>
                </a:cubicBezTo>
                <a:close/>
              </a:path>
            </a:pathLst>
          </a:custGeom>
          <a:blipFill rotWithShape="1">
            <a:blip r:embed="rId3" cstate="screen">
              <a:alphaModFix amt="72000"/>
              <a:extLst>
                <a:ext uri="{28A0092B-C50C-407E-A947-70E740481C1C}">
                  <a14:useLocalDpi xmlns:a14="http://schemas.microsoft.com/office/drawing/2010/main"/>
                </a:ext>
              </a:extLst>
            </a:blip>
            <a:srcRect/>
            <a:stretch>
              <a:fillRect/>
            </a:stretch>
          </a:bli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0" name="TextBox 9"/>
          <p:cNvSpPr txBox="1"/>
          <p:nvPr/>
        </p:nvSpPr>
        <p:spPr>
          <a:xfrm>
            <a:off x="4370854" y="6443819"/>
            <a:ext cx="4773145" cy="246221"/>
          </a:xfrm>
          <a:prstGeom prst="rect">
            <a:avLst/>
          </a:prstGeom>
          <a:noFill/>
        </p:spPr>
        <p:txBody>
          <a:bodyPr wrap="square" rtlCol="0">
            <a:spAutoFit/>
          </a:bodyPr>
          <a:lstStyle/>
          <a:p>
            <a:r>
              <a:rPr lang="en-US" sz="1000" cap="all" dirty="0" smtClean="0">
                <a:solidFill>
                  <a:srgbClr val="BFBFBF"/>
                </a:solidFill>
              </a:rPr>
              <a:t>Confidential and Proprietary to Owens &amp; Minor Distribution, Inc.</a:t>
            </a:r>
            <a:endParaRPr lang="en-US" sz="1000" cap="all" dirty="0">
              <a:solidFill>
                <a:srgbClr val="BFBFBF"/>
              </a:solidFill>
            </a:endParaRPr>
          </a:p>
        </p:txBody>
      </p:sp>
      <p:sp>
        <p:nvSpPr>
          <p:cNvPr id="11" name="Text Placeholder 11"/>
          <p:cNvSpPr>
            <a:spLocks noGrp="1"/>
          </p:cNvSpPr>
          <p:nvPr>
            <p:ph type="body" sz="quarter" idx="10"/>
          </p:nvPr>
        </p:nvSpPr>
        <p:spPr>
          <a:xfrm>
            <a:off x="4377690" y="5840571"/>
            <a:ext cx="4423728" cy="457517"/>
          </a:xfrm>
          <a:prstGeom prst="rect">
            <a:avLst/>
          </a:prstGeom>
        </p:spPr>
        <p:txBody>
          <a:bodyPr/>
          <a:lstStyle>
            <a:lvl1pPr marL="0" indent="0">
              <a:buNone/>
              <a:defRPr sz="2000">
                <a:latin typeface="+mn-lt"/>
              </a:defRPr>
            </a:lvl1pPr>
          </a:lstStyle>
          <a:p>
            <a:pPr lvl="0"/>
            <a:r>
              <a:rPr lang="en-US" smtClean="0"/>
              <a:t>Click to edit Master text styles</a:t>
            </a:r>
          </a:p>
        </p:txBody>
      </p:sp>
      <p:sp>
        <p:nvSpPr>
          <p:cNvPr id="13" name="Title 1"/>
          <p:cNvSpPr>
            <a:spLocks noGrp="1"/>
          </p:cNvSpPr>
          <p:nvPr>
            <p:ph type="title" hasCustomPrompt="1"/>
          </p:nvPr>
        </p:nvSpPr>
        <p:spPr>
          <a:xfrm>
            <a:off x="119260" y="3445698"/>
            <a:ext cx="4334164" cy="1143000"/>
          </a:xfrm>
          <a:prstGeom prst="rect">
            <a:avLst/>
          </a:prstGeom>
        </p:spPr>
        <p:txBody>
          <a:bodyPr vert="horz" anchor="b"/>
          <a:lstStyle>
            <a:lvl1pPr algn="l">
              <a:lnSpc>
                <a:spcPct val="90000"/>
              </a:lnSpc>
              <a:defRPr sz="3600" b="0">
                <a:latin typeface="+mj-lt"/>
              </a:defRPr>
            </a:lvl1pPr>
          </a:lstStyle>
          <a:p>
            <a:r>
              <a:rPr lang="en-US" dirty="0" smtClean="0"/>
              <a:t>Click to edit </a:t>
            </a:r>
            <a:br>
              <a:rPr lang="en-US" dirty="0" smtClean="0"/>
            </a:br>
            <a:r>
              <a:rPr lang="en-US" dirty="0" smtClean="0"/>
              <a:t>Master title style</a:t>
            </a:r>
            <a:endParaRPr lang="en-US" dirty="0"/>
          </a:p>
        </p:txBody>
      </p:sp>
      <p:sp>
        <p:nvSpPr>
          <p:cNvPr id="14" name="Subtitle 2"/>
          <p:cNvSpPr>
            <a:spLocks noGrp="1"/>
          </p:cNvSpPr>
          <p:nvPr>
            <p:ph type="subTitle" idx="1"/>
          </p:nvPr>
        </p:nvSpPr>
        <p:spPr>
          <a:xfrm>
            <a:off x="119258" y="4648880"/>
            <a:ext cx="6550483" cy="646546"/>
          </a:xfrm>
          <a:prstGeom prst="rect">
            <a:avLst/>
          </a:prstGeom>
        </p:spPr>
        <p:txBody>
          <a:bodyPr/>
          <a:lstStyle>
            <a:lvl1pPr marL="0" indent="0">
              <a:buNone/>
              <a:defRPr>
                <a:latin typeface="+mn-lt"/>
              </a:defRPr>
            </a:lvl1pPr>
          </a:lstStyle>
          <a:p>
            <a:r>
              <a:rPr lang="en-US" smtClean="0"/>
              <a:t>Click to edit Master subtitle style</a:t>
            </a:r>
            <a:endParaRPr lang="en-US" dirty="0"/>
          </a:p>
        </p:txBody>
      </p:sp>
      <p:sp>
        <p:nvSpPr>
          <p:cNvPr id="8" name="Freeform 7"/>
          <p:cNvSpPr/>
          <p:nvPr userDrawn="1"/>
        </p:nvSpPr>
        <p:spPr>
          <a:xfrm>
            <a:off x="15600" y="350781"/>
            <a:ext cx="3100436" cy="3020666"/>
          </a:xfrm>
          <a:custGeom>
            <a:avLst/>
            <a:gdLst>
              <a:gd name="connsiteX0" fmla="*/ 0 w 3100436"/>
              <a:gd name="connsiteY0" fmla="*/ 0 h 3020666"/>
              <a:gd name="connsiteX1" fmla="*/ 3100436 w 3100436"/>
              <a:gd name="connsiteY1" fmla="*/ 1727729 h 3020666"/>
              <a:gd name="connsiteX2" fmla="*/ 11440 w 3100436"/>
              <a:gd name="connsiteY2" fmla="*/ 3020666 h 3020666"/>
              <a:gd name="connsiteX3" fmla="*/ 0 w 3100436"/>
              <a:gd name="connsiteY3" fmla="*/ 0 h 3020666"/>
            </a:gdLst>
            <a:ahLst/>
            <a:cxnLst>
              <a:cxn ang="0">
                <a:pos x="connsiteX0" y="connsiteY0"/>
              </a:cxn>
              <a:cxn ang="0">
                <a:pos x="connsiteX1" y="connsiteY1"/>
              </a:cxn>
              <a:cxn ang="0">
                <a:pos x="connsiteX2" y="connsiteY2"/>
              </a:cxn>
              <a:cxn ang="0">
                <a:pos x="connsiteX3" y="connsiteY3"/>
              </a:cxn>
            </a:cxnLst>
            <a:rect l="l" t="t" r="r" b="b"/>
            <a:pathLst>
              <a:path w="3100436" h="3020666">
                <a:moveTo>
                  <a:pt x="0" y="0"/>
                </a:moveTo>
                <a:lnTo>
                  <a:pt x="3100436" y="1727729"/>
                </a:lnTo>
                <a:lnTo>
                  <a:pt x="11440" y="3020666"/>
                </a:lnTo>
                <a:cubicBezTo>
                  <a:pt x="7627" y="2013777"/>
                  <a:pt x="3813" y="1006889"/>
                  <a:pt x="0" y="0"/>
                </a:cubicBezTo>
                <a:close/>
              </a:path>
            </a:pathLst>
          </a:custGeom>
          <a:blipFill rotWithShape="1">
            <a:blip r:embed="rId3" cstate="screen">
              <a:alphaModFix amt="72000"/>
              <a:extLst>
                <a:ext uri="{28A0092B-C50C-407E-A947-70E740481C1C}">
                  <a14:useLocalDpi xmlns:a14="http://schemas.microsoft.com/office/drawing/2010/main"/>
                </a:ext>
              </a:extLst>
            </a:blip>
            <a:srcRect/>
            <a:stretch>
              <a:fillRect/>
            </a:stretch>
          </a:bli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2" name="TextBox 11"/>
          <p:cNvSpPr txBox="1"/>
          <p:nvPr userDrawn="1"/>
        </p:nvSpPr>
        <p:spPr>
          <a:xfrm>
            <a:off x="4370854" y="6443819"/>
            <a:ext cx="4773145" cy="246221"/>
          </a:xfrm>
          <a:prstGeom prst="rect">
            <a:avLst/>
          </a:prstGeom>
          <a:noFill/>
        </p:spPr>
        <p:txBody>
          <a:bodyPr wrap="square" rtlCol="0">
            <a:spAutoFit/>
          </a:bodyPr>
          <a:lstStyle/>
          <a:p>
            <a:r>
              <a:rPr lang="en-US" sz="1000" cap="all" dirty="0" smtClean="0">
                <a:solidFill>
                  <a:srgbClr val="BFBFBF"/>
                </a:solidFill>
              </a:rPr>
              <a:t>Confidential and Proprietary to Owens &amp; Minor Distribution, Inc.</a:t>
            </a:r>
            <a:endParaRPr lang="en-US" sz="1000" cap="all" dirty="0">
              <a:solidFill>
                <a:srgbClr val="BFBFBF"/>
              </a:solidFill>
            </a:endParaRPr>
          </a:p>
        </p:txBody>
      </p:sp>
    </p:spTree>
    <p:extLst>
      <p:ext uri="{BB962C8B-B14F-4D97-AF65-F5344CB8AC3E}">
        <p14:creationId xmlns:p14="http://schemas.microsoft.com/office/powerpoint/2010/main" val="969283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extLst mod="1">
    <p:ext uri="{DCECCB84-F9BA-43D5-87BE-67443E8EF086}">
      <p15:sldGuideLst xmlns:p15="http://schemas.microsoft.com/office/powerpoint/2012/main" xmlns="">
        <p15:guide id="1" orient="horz" pos="2160">
          <p15:clr>
            <a:srgbClr val="FBAE40"/>
          </p15:clr>
        </p15:guide>
        <p15:guide id="2" pos="2880">
          <p15:clr>
            <a:srgbClr val="FBAE40"/>
          </p15:clr>
        </p15:guide>
        <p15:guide id="3" pos="144">
          <p15:clr>
            <a:srgbClr val="FBAE40"/>
          </p15:clr>
        </p15:guide>
      </p15:sldGuideLst>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5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4370854" y="6443819"/>
            <a:ext cx="4773145" cy="246221"/>
          </a:xfrm>
          <a:prstGeom prst="rect">
            <a:avLst/>
          </a:prstGeom>
          <a:noFill/>
        </p:spPr>
        <p:txBody>
          <a:bodyPr wrap="square" rtlCol="0">
            <a:spAutoFit/>
          </a:bodyPr>
          <a:lstStyle/>
          <a:p>
            <a:r>
              <a:rPr lang="en-US" sz="1000" cap="all" dirty="0" smtClean="0">
                <a:solidFill>
                  <a:srgbClr val="BFBFBF"/>
                </a:solidFill>
              </a:rPr>
              <a:t>Confidential and Proprietary to Owens &amp; Minor Distribution, Inc.</a:t>
            </a:r>
            <a:endParaRPr lang="en-US" sz="1000" cap="all" dirty="0">
              <a:solidFill>
                <a:srgbClr val="BFBFBF"/>
              </a:solidFill>
            </a:endParaRPr>
          </a:p>
        </p:txBody>
      </p:sp>
      <p:sp>
        <p:nvSpPr>
          <p:cNvPr id="9" name="Freeform 8"/>
          <p:cNvSpPr/>
          <p:nvPr/>
        </p:nvSpPr>
        <p:spPr>
          <a:xfrm>
            <a:off x="15600" y="350781"/>
            <a:ext cx="3100436" cy="3020666"/>
          </a:xfrm>
          <a:custGeom>
            <a:avLst/>
            <a:gdLst>
              <a:gd name="connsiteX0" fmla="*/ 0 w 3100436"/>
              <a:gd name="connsiteY0" fmla="*/ 0 h 3020666"/>
              <a:gd name="connsiteX1" fmla="*/ 3100436 w 3100436"/>
              <a:gd name="connsiteY1" fmla="*/ 1727729 h 3020666"/>
              <a:gd name="connsiteX2" fmla="*/ 11440 w 3100436"/>
              <a:gd name="connsiteY2" fmla="*/ 3020666 h 3020666"/>
              <a:gd name="connsiteX3" fmla="*/ 0 w 3100436"/>
              <a:gd name="connsiteY3" fmla="*/ 0 h 3020666"/>
            </a:gdLst>
            <a:ahLst/>
            <a:cxnLst>
              <a:cxn ang="0">
                <a:pos x="connsiteX0" y="connsiteY0"/>
              </a:cxn>
              <a:cxn ang="0">
                <a:pos x="connsiteX1" y="connsiteY1"/>
              </a:cxn>
              <a:cxn ang="0">
                <a:pos x="connsiteX2" y="connsiteY2"/>
              </a:cxn>
              <a:cxn ang="0">
                <a:pos x="connsiteX3" y="connsiteY3"/>
              </a:cxn>
            </a:cxnLst>
            <a:rect l="l" t="t" r="r" b="b"/>
            <a:pathLst>
              <a:path w="3100436" h="3020666">
                <a:moveTo>
                  <a:pt x="0" y="0"/>
                </a:moveTo>
                <a:lnTo>
                  <a:pt x="3100436" y="1727729"/>
                </a:lnTo>
                <a:lnTo>
                  <a:pt x="11440" y="3020666"/>
                </a:lnTo>
                <a:cubicBezTo>
                  <a:pt x="7627" y="2013777"/>
                  <a:pt x="3813" y="1006889"/>
                  <a:pt x="0" y="0"/>
                </a:cubicBezTo>
                <a:close/>
              </a:path>
            </a:pathLst>
          </a:custGeom>
          <a:blipFill rotWithShape="1">
            <a:blip r:embed="rId3" cstate="screen">
              <a:alphaModFix amt="72000"/>
              <a:extLst>
                <a:ext uri="{28A0092B-C50C-407E-A947-70E740481C1C}">
                  <a14:useLocalDpi xmlns:a14="http://schemas.microsoft.com/office/drawing/2010/main"/>
                </a:ext>
              </a:extLst>
            </a:blip>
            <a:srcRect/>
            <a:stretch>
              <a:fillRect/>
            </a:stretch>
          </a:bli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0" name="TextBox 9"/>
          <p:cNvSpPr txBox="1"/>
          <p:nvPr/>
        </p:nvSpPr>
        <p:spPr>
          <a:xfrm>
            <a:off x="4370854" y="6443819"/>
            <a:ext cx="4773145" cy="246221"/>
          </a:xfrm>
          <a:prstGeom prst="rect">
            <a:avLst/>
          </a:prstGeom>
          <a:noFill/>
        </p:spPr>
        <p:txBody>
          <a:bodyPr wrap="square" rtlCol="0">
            <a:spAutoFit/>
          </a:bodyPr>
          <a:lstStyle/>
          <a:p>
            <a:r>
              <a:rPr lang="en-US" sz="1000" cap="all" dirty="0" smtClean="0">
                <a:solidFill>
                  <a:srgbClr val="BFBFBF"/>
                </a:solidFill>
              </a:rPr>
              <a:t>Confidential and Proprietary to Owens &amp; Minor Distribution, Inc.</a:t>
            </a:r>
            <a:endParaRPr lang="en-US" sz="1000" cap="all" dirty="0">
              <a:solidFill>
                <a:srgbClr val="BFBFBF"/>
              </a:solidFill>
            </a:endParaRPr>
          </a:p>
        </p:txBody>
      </p:sp>
      <p:sp>
        <p:nvSpPr>
          <p:cNvPr id="13" name="Title 1"/>
          <p:cNvSpPr>
            <a:spLocks noGrp="1"/>
          </p:cNvSpPr>
          <p:nvPr>
            <p:ph type="title" hasCustomPrompt="1"/>
          </p:nvPr>
        </p:nvSpPr>
        <p:spPr>
          <a:xfrm>
            <a:off x="119260" y="3445698"/>
            <a:ext cx="4334164" cy="1143000"/>
          </a:xfrm>
          <a:prstGeom prst="rect">
            <a:avLst/>
          </a:prstGeom>
        </p:spPr>
        <p:txBody>
          <a:bodyPr vert="horz" anchor="b"/>
          <a:lstStyle>
            <a:lvl1pPr algn="l">
              <a:lnSpc>
                <a:spcPct val="90000"/>
              </a:lnSpc>
              <a:defRPr sz="3600" b="0">
                <a:latin typeface="+mj-lt"/>
              </a:defRPr>
            </a:lvl1pPr>
          </a:lstStyle>
          <a:p>
            <a:r>
              <a:rPr lang="en-US" dirty="0" smtClean="0"/>
              <a:t>Click to edit </a:t>
            </a:r>
            <a:br>
              <a:rPr lang="en-US" dirty="0" smtClean="0"/>
            </a:br>
            <a:r>
              <a:rPr lang="en-US" dirty="0" smtClean="0"/>
              <a:t>Master title style</a:t>
            </a:r>
            <a:endParaRPr lang="en-US" dirty="0"/>
          </a:p>
        </p:txBody>
      </p:sp>
      <p:sp>
        <p:nvSpPr>
          <p:cNvPr id="14" name="Subtitle 2"/>
          <p:cNvSpPr>
            <a:spLocks noGrp="1"/>
          </p:cNvSpPr>
          <p:nvPr>
            <p:ph type="subTitle" idx="1"/>
          </p:nvPr>
        </p:nvSpPr>
        <p:spPr>
          <a:xfrm>
            <a:off x="119258" y="4648880"/>
            <a:ext cx="6550483" cy="646546"/>
          </a:xfrm>
          <a:prstGeom prst="rect">
            <a:avLst/>
          </a:prstGeom>
        </p:spPr>
        <p:txBody>
          <a:bodyPr/>
          <a:lstStyle>
            <a:lvl1pPr marL="0" indent="0">
              <a:buNone/>
              <a:defRPr>
                <a:latin typeface="+mn-lt"/>
              </a:defRPr>
            </a:lvl1pPr>
          </a:lstStyle>
          <a:p>
            <a:r>
              <a:rPr lang="en-US" smtClean="0"/>
              <a:t>Click to edit Master subtitle style</a:t>
            </a:r>
            <a:endParaRPr lang="en-US" dirty="0"/>
          </a:p>
        </p:txBody>
      </p:sp>
      <p:sp>
        <p:nvSpPr>
          <p:cNvPr id="7" name="Freeform 6"/>
          <p:cNvSpPr/>
          <p:nvPr userDrawn="1"/>
        </p:nvSpPr>
        <p:spPr>
          <a:xfrm>
            <a:off x="15600" y="350781"/>
            <a:ext cx="3100436" cy="3020666"/>
          </a:xfrm>
          <a:custGeom>
            <a:avLst/>
            <a:gdLst>
              <a:gd name="connsiteX0" fmla="*/ 0 w 3100436"/>
              <a:gd name="connsiteY0" fmla="*/ 0 h 3020666"/>
              <a:gd name="connsiteX1" fmla="*/ 3100436 w 3100436"/>
              <a:gd name="connsiteY1" fmla="*/ 1727729 h 3020666"/>
              <a:gd name="connsiteX2" fmla="*/ 11440 w 3100436"/>
              <a:gd name="connsiteY2" fmla="*/ 3020666 h 3020666"/>
              <a:gd name="connsiteX3" fmla="*/ 0 w 3100436"/>
              <a:gd name="connsiteY3" fmla="*/ 0 h 3020666"/>
            </a:gdLst>
            <a:ahLst/>
            <a:cxnLst>
              <a:cxn ang="0">
                <a:pos x="connsiteX0" y="connsiteY0"/>
              </a:cxn>
              <a:cxn ang="0">
                <a:pos x="connsiteX1" y="connsiteY1"/>
              </a:cxn>
              <a:cxn ang="0">
                <a:pos x="connsiteX2" y="connsiteY2"/>
              </a:cxn>
              <a:cxn ang="0">
                <a:pos x="connsiteX3" y="connsiteY3"/>
              </a:cxn>
            </a:cxnLst>
            <a:rect l="l" t="t" r="r" b="b"/>
            <a:pathLst>
              <a:path w="3100436" h="3020666">
                <a:moveTo>
                  <a:pt x="0" y="0"/>
                </a:moveTo>
                <a:lnTo>
                  <a:pt x="3100436" y="1727729"/>
                </a:lnTo>
                <a:lnTo>
                  <a:pt x="11440" y="3020666"/>
                </a:lnTo>
                <a:cubicBezTo>
                  <a:pt x="7627" y="2013777"/>
                  <a:pt x="3813" y="1006889"/>
                  <a:pt x="0" y="0"/>
                </a:cubicBezTo>
                <a:close/>
              </a:path>
            </a:pathLst>
          </a:custGeom>
          <a:blipFill rotWithShape="1">
            <a:blip r:embed="rId3" cstate="screen">
              <a:alphaModFix amt="72000"/>
              <a:extLst>
                <a:ext uri="{28A0092B-C50C-407E-A947-70E740481C1C}">
                  <a14:useLocalDpi xmlns:a14="http://schemas.microsoft.com/office/drawing/2010/main"/>
                </a:ext>
              </a:extLst>
            </a:blip>
            <a:srcRect/>
            <a:stretch>
              <a:fillRect/>
            </a:stretch>
          </a:bli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8" name="TextBox 7"/>
          <p:cNvSpPr txBox="1"/>
          <p:nvPr userDrawn="1"/>
        </p:nvSpPr>
        <p:spPr>
          <a:xfrm>
            <a:off x="4370854" y="6443819"/>
            <a:ext cx="4773145" cy="246221"/>
          </a:xfrm>
          <a:prstGeom prst="rect">
            <a:avLst/>
          </a:prstGeom>
          <a:noFill/>
        </p:spPr>
        <p:txBody>
          <a:bodyPr wrap="square" rtlCol="0">
            <a:spAutoFit/>
          </a:bodyPr>
          <a:lstStyle/>
          <a:p>
            <a:r>
              <a:rPr lang="en-US" sz="1000" cap="all" dirty="0" smtClean="0">
                <a:solidFill>
                  <a:srgbClr val="BFBFBF"/>
                </a:solidFill>
              </a:rPr>
              <a:t>Confidential and Proprietary to Owens &amp; Minor Distribution, Inc.</a:t>
            </a:r>
            <a:endParaRPr lang="en-US" sz="1000" cap="all" dirty="0">
              <a:solidFill>
                <a:srgbClr val="BFBFBF"/>
              </a:solidFill>
            </a:endParaRPr>
          </a:p>
        </p:txBody>
      </p:sp>
    </p:spTree>
    <p:extLst>
      <p:ext uri="{BB962C8B-B14F-4D97-AF65-F5344CB8AC3E}">
        <p14:creationId xmlns:p14="http://schemas.microsoft.com/office/powerpoint/2010/main" val="3590365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extLst mod="1">
    <p:ext uri="{DCECCB84-F9BA-43D5-87BE-67443E8EF086}">
      <p15:sldGuideLst xmlns:p15="http://schemas.microsoft.com/office/powerpoint/2012/main" xmlns="">
        <p15:guide id="1" orient="horz" pos="2160">
          <p15:clr>
            <a:srgbClr val="FBAE40"/>
          </p15:clr>
        </p15:guide>
        <p15:guide id="2" pos="2880">
          <p15:clr>
            <a:srgbClr val="FBAE40"/>
          </p15:clr>
        </p15:guide>
        <p15:guide id="3" pos="144">
          <p15:clr>
            <a:srgbClr val="FBAE40"/>
          </p15:clr>
        </p15:guide>
      </p15:sldGuideLst>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3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4370854" y="6443819"/>
            <a:ext cx="4773145" cy="246221"/>
          </a:xfrm>
          <a:prstGeom prst="rect">
            <a:avLst/>
          </a:prstGeom>
          <a:noFill/>
        </p:spPr>
        <p:txBody>
          <a:bodyPr wrap="square" rtlCol="0">
            <a:spAutoFit/>
          </a:bodyPr>
          <a:lstStyle/>
          <a:p>
            <a:r>
              <a:rPr lang="en-US" sz="1000" cap="all" dirty="0" smtClean="0">
                <a:solidFill>
                  <a:srgbClr val="BFBFBF"/>
                </a:solidFill>
              </a:rPr>
              <a:t>Confidential and Proprietary to Owens &amp; Minor Distribution, Inc.</a:t>
            </a:r>
            <a:endParaRPr lang="en-US" sz="1000" cap="all" dirty="0">
              <a:solidFill>
                <a:srgbClr val="BFBFBF"/>
              </a:solidFill>
            </a:endParaRPr>
          </a:p>
        </p:txBody>
      </p:sp>
      <p:sp>
        <p:nvSpPr>
          <p:cNvPr id="12" name="Text Placeholder 11"/>
          <p:cNvSpPr>
            <a:spLocks noGrp="1"/>
          </p:cNvSpPr>
          <p:nvPr>
            <p:ph type="body" sz="quarter" idx="10"/>
          </p:nvPr>
        </p:nvSpPr>
        <p:spPr>
          <a:xfrm>
            <a:off x="4377690" y="5840571"/>
            <a:ext cx="4423728" cy="457517"/>
          </a:xfrm>
          <a:prstGeom prst="rect">
            <a:avLst/>
          </a:prstGeom>
        </p:spPr>
        <p:txBody>
          <a:bodyPr/>
          <a:lstStyle>
            <a:lvl1pPr marL="0" indent="0">
              <a:buNone/>
              <a:defRPr sz="2000">
                <a:latin typeface="+mn-lt"/>
              </a:defRPr>
            </a:lvl1pPr>
          </a:lstStyle>
          <a:p>
            <a:pPr lvl="0"/>
            <a:r>
              <a:rPr lang="en-US" smtClean="0"/>
              <a:t>Click to edit Master text styles</a:t>
            </a:r>
          </a:p>
        </p:txBody>
      </p:sp>
      <p:sp>
        <p:nvSpPr>
          <p:cNvPr id="8" name="Freeform 7"/>
          <p:cNvSpPr/>
          <p:nvPr/>
        </p:nvSpPr>
        <p:spPr>
          <a:xfrm>
            <a:off x="0" y="352044"/>
            <a:ext cx="3122676" cy="3016175"/>
          </a:xfrm>
          <a:custGeom>
            <a:avLst/>
            <a:gdLst>
              <a:gd name="connsiteX0" fmla="*/ 0 w 3100436"/>
              <a:gd name="connsiteY0" fmla="*/ 0 h 3020666"/>
              <a:gd name="connsiteX1" fmla="*/ 3100436 w 3100436"/>
              <a:gd name="connsiteY1" fmla="*/ 1727729 h 3020666"/>
              <a:gd name="connsiteX2" fmla="*/ 11440 w 3100436"/>
              <a:gd name="connsiteY2" fmla="*/ 3020666 h 3020666"/>
              <a:gd name="connsiteX3" fmla="*/ 0 w 3100436"/>
              <a:gd name="connsiteY3" fmla="*/ 0 h 3020666"/>
              <a:gd name="connsiteX0" fmla="*/ 0 w 3123301"/>
              <a:gd name="connsiteY0" fmla="*/ 0 h 3020666"/>
              <a:gd name="connsiteX1" fmla="*/ 3123301 w 3123301"/>
              <a:gd name="connsiteY1" fmla="*/ 1739171 h 3020666"/>
              <a:gd name="connsiteX2" fmla="*/ 11440 w 3123301"/>
              <a:gd name="connsiteY2" fmla="*/ 3020666 h 3020666"/>
              <a:gd name="connsiteX3" fmla="*/ 0 w 3123301"/>
              <a:gd name="connsiteY3" fmla="*/ 0 h 3020666"/>
              <a:gd name="connsiteX0" fmla="*/ 0 w 3123301"/>
              <a:gd name="connsiteY0" fmla="*/ 0 h 3249504"/>
              <a:gd name="connsiteX1" fmla="*/ 3123301 w 3123301"/>
              <a:gd name="connsiteY1" fmla="*/ 1739171 h 3249504"/>
              <a:gd name="connsiteX2" fmla="*/ 11440 w 3123301"/>
              <a:gd name="connsiteY2" fmla="*/ 3249504 h 3249504"/>
              <a:gd name="connsiteX3" fmla="*/ 0 w 3123301"/>
              <a:gd name="connsiteY3" fmla="*/ 0 h 3249504"/>
              <a:gd name="connsiteX0" fmla="*/ 0 w 3123301"/>
              <a:gd name="connsiteY0" fmla="*/ 0 h 3123643"/>
              <a:gd name="connsiteX1" fmla="*/ 3123301 w 3123301"/>
              <a:gd name="connsiteY1" fmla="*/ 1739171 h 3123643"/>
              <a:gd name="connsiteX2" fmla="*/ 11440 w 3123301"/>
              <a:gd name="connsiteY2" fmla="*/ 3123643 h 3123643"/>
              <a:gd name="connsiteX3" fmla="*/ 0 w 3123301"/>
              <a:gd name="connsiteY3" fmla="*/ 0 h 3123643"/>
              <a:gd name="connsiteX0" fmla="*/ 0 w 3123301"/>
              <a:gd name="connsiteY0" fmla="*/ 0 h 2997782"/>
              <a:gd name="connsiteX1" fmla="*/ 3123301 w 3123301"/>
              <a:gd name="connsiteY1" fmla="*/ 1739171 h 2997782"/>
              <a:gd name="connsiteX2" fmla="*/ 57169 w 3123301"/>
              <a:gd name="connsiteY2" fmla="*/ 2997782 h 2997782"/>
              <a:gd name="connsiteX3" fmla="*/ 0 w 3123301"/>
              <a:gd name="connsiteY3" fmla="*/ 0 h 2997782"/>
              <a:gd name="connsiteX0" fmla="*/ 0 w 3123301"/>
              <a:gd name="connsiteY0" fmla="*/ 0 h 2997782"/>
              <a:gd name="connsiteX1" fmla="*/ 3123301 w 3123301"/>
              <a:gd name="connsiteY1" fmla="*/ 1739171 h 2997782"/>
              <a:gd name="connsiteX2" fmla="*/ 11440 w 3123301"/>
              <a:gd name="connsiteY2" fmla="*/ 2997782 h 2997782"/>
              <a:gd name="connsiteX3" fmla="*/ 0 w 3123301"/>
              <a:gd name="connsiteY3" fmla="*/ 0 h 2997782"/>
              <a:gd name="connsiteX0" fmla="*/ 0 w 3123301"/>
              <a:gd name="connsiteY0" fmla="*/ 0 h 3019319"/>
              <a:gd name="connsiteX1" fmla="*/ 3123301 w 3123301"/>
              <a:gd name="connsiteY1" fmla="*/ 1739171 h 3019319"/>
              <a:gd name="connsiteX2" fmla="*/ 11440 w 3123301"/>
              <a:gd name="connsiteY2" fmla="*/ 3019319 h 3019319"/>
              <a:gd name="connsiteX3" fmla="*/ 0 w 3123301"/>
              <a:gd name="connsiteY3" fmla="*/ 0 h 3019319"/>
            </a:gdLst>
            <a:ahLst/>
            <a:cxnLst>
              <a:cxn ang="0">
                <a:pos x="connsiteX0" y="connsiteY0"/>
              </a:cxn>
              <a:cxn ang="0">
                <a:pos x="connsiteX1" y="connsiteY1"/>
              </a:cxn>
              <a:cxn ang="0">
                <a:pos x="connsiteX2" y="connsiteY2"/>
              </a:cxn>
              <a:cxn ang="0">
                <a:pos x="connsiteX3" y="connsiteY3"/>
              </a:cxn>
            </a:cxnLst>
            <a:rect l="l" t="t" r="r" b="b"/>
            <a:pathLst>
              <a:path w="3123301" h="3019319">
                <a:moveTo>
                  <a:pt x="0" y="0"/>
                </a:moveTo>
                <a:lnTo>
                  <a:pt x="3123301" y="1739171"/>
                </a:lnTo>
                <a:lnTo>
                  <a:pt x="11440" y="3019319"/>
                </a:lnTo>
                <a:cubicBezTo>
                  <a:pt x="7627" y="2012430"/>
                  <a:pt x="3813" y="1006889"/>
                  <a:pt x="0" y="0"/>
                </a:cubicBezTo>
                <a:close/>
              </a:path>
            </a:pathLst>
          </a:custGeom>
          <a:blipFill dpi="0" rotWithShape="1">
            <a:blip r:embed="rId3" cstate="screen">
              <a:extLst>
                <a:ext uri="{28A0092B-C50C-407E-A947-70E740481C1C}">
                  <a14:useLocalDpi xmlns:a14="http://schemas.microsoft.com/office/drawing/2010/main"/>
                </a:ext>
              </a:extLst>
            </a:blip>
            <a:srcRect/>
            <a:stretch>
              <a:fillRect t="2672"/>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7" name="Title 1"/>
          <p:cNvSpPr>
            <a:spLocks noGrp="1"/>
          </p:cNvSpPr>
          <p:nvPr>
            <p:ph type="title" hasCustomPrompt="1"/>
          </p:nvPr>
        </p:nvSpPr>
        <p:spPr>
          <a:xfrm>
            <a:off x="119260" y="3391908"/>
            <a:ext cx="4334164" cy="1143000"/>
          </a:xfrm>
          <a:prstGeom prst="rect">
            <a:avLst/>
          </a:prstGeom>
        </p:spPr>
        <p:txBody>
          <a:bodyPr vert="horz" anchor="b"/>
          <a:lstStyle>
            <a:lvl1pPr algn="l">
              <a:lnSpc>
                <a:spcPct val="90000"/>
              </a:lnSpc>
              <a:defRPr sz="3600" b="0">
                <a:latin typeface="+mj-lt"/>
              </a:defRPr>
            </a:lvl1pPr>
          </a:lstStyle>
          <a:p>
            <a:r>
              <a:rPr lang="en-US" dirty="0" smtClean="0"/>
              <a:t>Click to edit </a:t>
            </a:r>
            <a:br>
              <a:rPr lang="en-US" dirty="0" smtClean="0"/>
            </a:br>
            <a:r>
              <a:rPr lang="en-US" dirty="0" smtClean="0"/>
              <a:t>Master title style</a:t>
            </a:r>
            <a:endParaRPr lang="en-US" dirty="0"/>
          </a:p>
        </p:txBody>
      </p:sp>
      <p:sp>
        <p:nvSpPr>
          <p:cNvPr id="9" name="Subtitle 2"/>
          <p:cNvSpPr>
            <a:spLocks noGrp="1"/>
          </p:cNvSpPr>
          <p:nvPr>
            <p:ph type="subTitle" idx="1"/>
          </p:nvPr>
        </p:nvSpPr>
        <p:spPr>
          <a:xfrm>
            <a:off x="119258" y="4595090"/>
            <a:ext cx="6550483" cy="646546"/>
          </a:xfrm>
          <a:prstGeom prst="rect">
            <a:avLst/>
          </a:prstGeom>
        </p:spPr>
        <p:txBody>
          <a:bodyPr/>
          <a:lstStyle>
            <a:lvl1pPr marL="0" indent="0">
              <a:buNone/>
              <a:defRPr>
                <a:latin typeface="+mn-lt"/>
              </a:defRPr>
            </a:lvl1pPr>
          </a:lstStyle>
          <a:p>
            <a:r>
              <a:rPr lang="en-US" smtClean="0"/>
              <a:t>Click to edit Master subtitle style</a:t>
            </a:r>
            <a:endParaRPr lang="en-US" dirty="0"/>
          </a:p>
        </p:txBody>
      </p:sp>
      <p:sp>
        <p:nvSpPr>
          <p:cNvPr id="10" name="Rectangle 7"/>
          <p:cNvSpPr>
            <a:spLocks noChangeArrowheads="1"/>
          </p:cNvSpPr>
          <p:nvPr/>
        </p:nvSpPr>
        <p:spPr bwMode="auto">
          <a:xfrm>
            <a:off x="2590800" y="1588"/>
            <a:ext cx="6553200" cy="1303337"/>
          </a:xfrm>
          <a:prstGeom prst="rect">
            <a:avLst/>
          </a:prstGeom>
          <a:solidFill>
            <a:srgbClr val="018749"/>
          </a:solidFill>
          <a:ln w="9525">
            <a:noFill/>
            <a:miter lim="800000"/>
            <a:headEnd/>
            <a:tailEnd/>
          </a:ln>
          <a:effectLst/>
        </p:spPr>
        <p:txBody>
          <a:bodyPr wrap="none" anchor="ctr"/>
          <a:lstStyle/>
          <a:p>
            <a:pPr algn="ctr">
              <a:tabLst>
                <a:tab pos="628650" algn="l"/>
              </a:tabLst>
              <a:defRPr/>
            </a:pPr>
            <a:endParaRPr lang="en-US" sz="2800" dirty="0">
              <a:solidFill>
                <a:prstClr val="white"/>
              </a:solidFill>
              <a:ea typeface="ＭＳ Ｐゴシック" pitchFamily="26" charset="-128"/>
            </a:endParaRPr>
          </a:p>
        </p:txBody>
      </p:sp>
      <p:sp>
        <p:nvSpPr>
          <p:cNvPr id="11" name="Rectangle 10"/>
          <p:cNvSpPr>
            <a:spLocks noChangeArrowheads="1"/>
          </p:cNvSpPr>
          <p:nvPr/>
        </p:nvSpPr>
        <p:spPr bwMode="auto">
          <a:xfrm>
            <a:off x="0" y="6553200"/>
            <a:ext cx="9144000" cy="304800"/>
          </a:xfrm>
          <a:prstGeom prst="rect">
            <a:avLst/>
          </a:prstGeom>
          <a:solidFill>
            <a:srgbClr val="00A160"/>
          </a:solidFill>
          <a:ln w="9525">
            <a:noFill/>
            <a:miter lim="800000"/>
            <a:headEnd/>
            <a:tailEnd/>
          </a:ln>
          <a:effectLst/>
        </p:spPr>
        <p:txBody>
          <a:bodyPr wrap="none" anchor="ctr"/>
          <a:lstStyle/>
          <a:p>
            <a:pPr>
              <a:tabLst>
                <a:tab pos="171450" algn="l"/>
              </a:tabLst>
              <a:defRPr/>
            </a:pPr>
            <a:r>
              <a:rPr lang="en-US" sz="900" dirty="0">
                <a:solidFill>
                  <a:prstClr val="white"/>
                </a:solidFill>
                <a:ea typeface="ＭＳ Ｐゴシック" pitchFamily="26" charset="-128"/>
              </a:rPr>
              <a:t>    	Proprietary and Confidential</a:t>
            </a:r>
          </a:p>
        </p:txBody>
      </p:sp>
      <p:sp>
        <p:nvSpPr>
          <p:cNvPr id="13" name="Rectangle 11"/>
          <p:cNvSpPr>
            <a:spLocks noChangeArrowheads="1"/>
          </p:cNvSpPr>
          <p:nvPr/>
        </p:nvSpPr>
        <p:spPr bwMode="auto">
          <a:xfrm>
            <a:off x="2590800" y="1298575"/>
            <a:ext cx="6553200" cy="5254625"/>
          </a:xfrm>
          <a:prstGeom prst="rect">
            <a:avLst/>
          </a:prstGeom>
          <a:solidFill>
            <a:srgbClr val="0C2E82"/>
          </a:solidFill>
          <a:ln w="9525">
            <a:noFill/>
            <a:miter lim="800000"/>
            <a:headEnd/>
            <a:tailEnd/>
          </a:ln>
          <a:effectLst/>
        </p:spPr>
        <p:txBody>
          <a:bodyPr wrap="none" anchor="ctr"/>
          <a:lstStyle/>
          <a:p>
            <a:pPr eaLnBrk="0" hangingPunct="0">
              <a:defRPr/>
            </a:pPr>
            <a:endParaRPr lang="en-US" dirty="0">
              <a:solidFill>
                <a:prstClr val="black"/>
              </a:solidFill>
              <a:ea typeface="ＭＳ Ｐゴシック" pitchFamily="26" charset="-128"/>
            </a:endParaRPr>
          </a:p>
        </p:txBody>
      </p:sp>
      <p:pic>
        <p:nvPicPr>
          <p:cNvPr id="14" name="Picture 14" descr="MedSpeed Logo Final"/>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49225" y="134938"/>
            <a:ext cx="2249488" cy="1057275"/>
          </a:xfrm>
          <a:prstGeom prst="rect">
            <a:avLst/>
          </a:prstGeom>
          <a:solidFill>
            <a:srgbClr val="C1C9E3">
              <a:alpha val="50195"/>
            </a:srgbClr>
          </a:solidFill>
          <a:ln w="9525">
            <a:noFill/>
            <a:miter lim="800000"/>
            <a:headEnd/>
            <a:tailEnd/>
          </a:ln>
        </p:spPr>
      </p:pic>
      <p:sp>
        <p:nvSpPr>
          <p:cNvPr id="15" name="Rectangle 7"/>
          <p:cNvSpPr>
            <a:spLocks noChangeArrowheads="1"/>
          </p:cNvSpPr>
          <p:nvPr/>
        </p:nvSpPr>
        <p:spPr bwMode="auto">
          <a:xfrm>
            <a:off x="0" y="1295400"/>
            <a:ext cx="2590800" cy="5257800"/>
          </a:xfrm>
          <a:prstGeom prst="rect">
            <a:avLst/>
          </a:prstGeom>
          <a:solidFill>
            <a:srgbClr val="C1C9E3">
              <a:alpha val="50000"/>
            </a:srgbClr>
          </a:solidFill>
          <a:ln w="25400">
            <a:noFill/>
            <a:miter lim="800000"/>
            <a:headEnd/>
            <a:tailEnd/>
          </a:ln>
        </p:spPr>
        <p:txBody>
          <a:bodyPr anchor="ctr"/>
          <a:lstStyle/>
          <a:p>
            <a:pPr algn="ctr">
              <a:defRPr/>
            </a:pPr>
            <a:endParaRPr lang="en-US" dirty="0">
              <a:solidFill>
                <a:prstClr val="white"/>
              </a:solidFill>
            </a:endParaRPr>
          </a:p>
        </p:txBody>
      </p:sp>
      <p:sp>
        <p:nvSpPr>
          <p:cNvPr id="16" name="Rectangle 7"/>
          <p:cNvSpPr>
            <a:spLocks noChangeArrowheads="1"/>
          </p:cNvSpPr>
          <p:nvPr userDrawn="1"/>
        </p:nvSpPr>
        <p:spPr bwMode="auto">
          <a:xfrm>
            <a:off x="2590800" y="1588"/>
            <a:ext cx="6553200" cy="1303337"/>
          </a:xfrm>
          <a:prstGeom prst="rect">
            <a:avLst/>
          </a:prstGeom>
          <a:solidFill>
            <a:srgbClr val="018749"/>
          </a:solidFill>
          <a:ln w="9525">
            <a:noFill/>
            <a:miter lim="800000"/>
            <a:headEnd/>
            <a:tailEnd/>
          </a:ln>
          <a:effectLst/>
        </p:spPr>
        <p:txBody>
          <a:bodyPr wrap="none" anchor="ctr"/>
          <a:lstStyle/>
          <a:p>
            <a:pPr algn="ctr">
              <a:tabLst>
                <a:tab pos="628650" algn="l"/>
              </a:tabLst>
              <a:defRPr/>
            </a:pPr>
            <a:endParaRPr lang="en-US" sz="2800" dirty="0">
              <a:solidFill>
                <a:prstClr val="white"/>
              </a:solidFill>
              <a:ea typeface="ＭＳ Ｐゴシック" pitchFamily="26" charset="-128"/>
            </a:endParaRPr>
          </a:p>
        </p:txBody>
      </p:sp>
      <p:sp>
        <p:nvSpPr>
          <p:cNvPr id="17" name="Rectangle 16"/>
          <p:cNvSpPr>
            <a:spLocks noChangeArrowheads="1"/>
          </p:cNvSpPr>
          <p:nvPr userDrawn="1"/>
        </p:nvSpPr>
        <p:spPr bwMode="auto">
          <a:xfrm>
            <a:off x="0" y="6553200"/>
            <a:ext cx="9144000" cy="304800"/>
          </a:xfrm>
          <a:prstGeom prst="rect">
            <a:avLst/>
          </a:prstGeom>
          <a:solidFill>
            <a:srgbClr val="00A160"/>
          </a:solidFill>
          <a:ln w="9525">
            <a:noFill/>
            <a:miter lim="800000"/>
            <a:headEnd/>
            <a:tailEnd/>
          </a:ln>
          <a:effectLst/>
        </p:spPr>
        <p:txBody>
          <a:bodyPr wrap="none" anchor="ctr"/>
          <a:lstStyle/>
          <a:p>
            <a:pPr>
              <a:tabLst>
                <a:tab pos="171450" algn="l"/>
              </a:tabLst>
              <a:defRPr/>
            </a:pPr>
            <a:r>
              <a:rPr lang="en-US" sz="900" dirty="0">
                <a:solidFill>
                  <a:prstClr val="white"/>
                </a:solidFill>
                <a:ea typeface="ＭＳ Ｐゴシック" pitchFamily="26" charset="-128"/>
              </a:rPr>
              <a:t>    	Proprietary and Confidential</a:t>
            </a:r>
          </a:p>
        </p:txBody>
      </p:sp>
      <p:sp>
        <p:nvSpPr>
          <p:cNvPr id="18" name="Rectangle 11"/>
          <p:cNvSpPr>
            <a:spLocks noChangeArrowheads="1"/>
          </p:cNvSpPr>
          <p:nvPr userDrawn="1"/>
        </p:nvSpPr>
        <p:spPr bwMode="auto">
          <a:xfrm>
            <a:off x="2590800" y="1298575"/>
            <a:ext cx="6553200" cy="5254625"/>
          </a:xfrm>
          <a:prstGeom prst="rect">
            <a:avLst/>
          </a:prstGeom>
          <a:solidFill>
            <a:srgbClr val="0C2E82"/>
          </a:solidFill>
          <a:ln w="9525">
            <a:noFill/>
            <a:miter lim="800000"/>
            <a:headEnd/>
            <a:tailEnd/>
          </a:ln>
          <a:effectLst/>
        </p:spPr>
        <p:txBody>
          <a:bodyPr wrap="none" anchor="ctr"/>
          <a:lstStyle/>
          <a:p>
            <a:pPr eaLnBrk="0" hangingPunct="0">
              <a:defRPr/>
            </a:pPr>
            <a:endParaRPr lang="en-US" dirty="0">
              <a:solidFill>
                <a:prstClr val="black"/>
              </a:solidFill>
              <a:ea typeface="ＭＳ Ｐゴシック" pitchFamily="26" charset="-128"/>
            </a:endParaRPr>
          </a:p>
        </p:txBody>
      </p:sp>
      <p:pic>
        <p:nvPicPr>
          <p:cNvPr id="19" name="Picture 14" descr="MedSpeed Logo Final"/>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149225" y="134938"/>
            <a:ext cx="2249488" cy="1057275"/>
          </a:xfrm>
          <a:prstGeom prst="rect">
            <a:avLst/>
          </a:prstGeom>
          <a:solidFill>
            <a:srgbClr val="C1C9E3">
              <a:alpha val="50195"/>
            </a:srgbClr>
          </a:solidFill>
          <a:ln w="9525">
            <a:noFill/>
            <a:miter lim="800000"/>
            <a:headEnd/>
            <a:tailEnd/>
          </a:ln>
        </p:spPr>
      </p:pic>
      <p:sp>
        <p:nvSpPr>
          <p:cNvPr id="20" name="Rectangle 7"/>
          <p:cNvSpPr>
            <a:spLocks noChangeArrowheads="1"/>
          </p:cNvSpPr>
          <p:nvPr userDrawn="1"/>
        </p:nvSpPr>
        <p:spPr bwMode="auto">
          <a:xfrm>
            <a:off x="0" y="1295400"/>
            <a:ext cx="2590800" cy="5257800"/>
          </a:xfrm>
          <a:prstGeom prst="rect">
            <a:avLst/>
          </a:prstGeom>
          <a:solidFill>
            <a:srgbClr val="C1C9E3">
              <a:alpha val="50000"/>
            </a:srgbClr>
          </a:solidFill>
          <a:ln w="25400">
            <a:noFill/>
            <a:miter lim="800000"/>
            <a:headEnd/>
            <a:tailEnd/>
          </a:ln>
        </p:spPr>
        <p:txBody>
          <a:bodyPr anchor="ctr"/>
          <a:lstStyle/>
          <a:p>
            <a:pPr algn="ctr">
              <a:defRPr/>
            </a:pPr>
            <a:endParaRPr lang="en-US" dirty="0">
              <a:solidFill>
                <a:prstClr val="white"/>
              </a:solidFill>
            </a:endParaRPr>
          </a:p>
        </p:txBody>
      </p:sp>
    </p:spTree>
    <p:extLst>
      <p:ext uri="{BB962C8B-B14F-4D97-AF65-F5344CB8AC3E}">
        <p14:creationId xmlns:p14="http://schemas.microsoft.com/office/powerpoint/2010/main" val="37584147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4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4370854" y="6443819"/>
            <a:ext cx="4773145" cy="246221"/>
          </a:xfrm>
          <a:prstGeom prst="rect">
            <a:avLst/>
          </a:prstGeom>
          <a:noFill/>
        </p:spPr>
        <p:txBody>
          <a:bodyPr wrap="square" rtlCol="0">
            <a:spAutoFit/>
          </a:bodyPr>
          <a:lstStyle/>
          <a:p>
            <a:r>
              <a:rPr lang="en-US" sz="1000" cap="all" dirty="0" smtClean="0">
                <a:solidFill>
                  <a:srgbClr val="BFBFBF"/>
                </a:solidFill>
              </a:rPr>
              <a:t>Confidential and Proprietary to Owens &amp; Minor Distribution, Inc.</a:t>
            </a:r>
            <a:endParaRPr lang="en-US" sz="1000" cap="all" dirty="0">
              <a:solidFill>
                <a:srgbClr val="BFBFBF"/>
              </a:solidFill>
            </a:endParaRPr>
          </a:p>
        </p:txBody>
      </p:sp>
      <p:sp>
        <p:nvSpPr>
          <p:cNvPr id="12" name="Text Placeholder 11"/>
          <p:cNvSpPr>
            <a:spLocks noGrp="1"/>
          </p:cNvSpPr>
          <p:nvPr>
            <p:ph type="body" sz="quarter" idx="10"/>
          </p:nvPr>
        </p:nvSpPr>
        <p:spPr>
          <a:xfrm>
            <a:off x="4377690" y="5840571"/>
            <a:ext cx="4423728" cy="457517"/>
          </a:xfrm>
          <a:prstGeom prst="rect">
            <a:avLst/>
          </a:prstGeom>
        </p:spPr>
        <p:txBody>
          <a:bodyPr/>
          <a:lstStyle>
            <a:lvl1pPr marL="0" indent="0">
              <a:buNone/>
              <a:defRPr sz="2000">
                <a:latin typeface="+mn-lt"/>
                <a:ea typeface="Open Sans" panose="020B0606030504020204" pitchFamily="34" charset="0"/>
                <a:cs typeface="Open Sans" panose="020B0606030504020204" pitchFamily="34" charset="0"/>
              </a:defRPr>
            </a:lvl1pPr>
          </a:lstStyle>
          <a:p>
            <a:pPr lvl="0"/>
            <a:r>
              <a:rPr lang="en-US" smtClean="0"/>
              <a:t>Click to edit Master text styles</a:t>
            </a:r>
          </a:p>
        </p:txBody>
      </p:sp>
      <p:sp>
        <p:nvSpPr>
          <p:cNvPr id="8" name="Freeform 7"/>
          <p:cNvSpPr/>
          <p:nvPr/>
        </p:nvSpPr>
        <p:spPr>
          <a:xfrm>
            <a:off x="0" y="352044"/>
            <a:ext cx="3122676" cy="3016175"/>
          </a:xfrm>
          <a:custGeom>
            <a:avLst/>
            <a:gdLst>
              <a:gd name="connsiteX0" fmla="*/ 0 w 3100436"/>
              <a:gd name="connsiteY0" fmla="*/ 0 h 3020666"/>
              <a:gd name="connsiteX1" fmla="*/ 3100436 w 3100436"/>
              <a:gd name="connsiteY1" fmla="*/ 1727729 h 3020666"/>
              <a:gd name="connsiteX2" fmla="*/ 11440 w 3100436"/>
              <a:gd name="connsiteY2" fmla="*/ 3020666 h 3020666"/>
              <a:gd name="connsiteX3" fmla="*/ 0 w 3100436"/>
              <a:gd name="connsiteY3" fmla="*/ 0 h 3020666"/>
              <a:gd name="connsiteX0" fmla="*/ 0 w 3123301"/>
              <a:gd name="connsiteY0" fmla="*/ 0 h 3020666"/>
              <a:gd name="connsiteX1" fmla="*/ 3123301 w 3123301"/>
              <a:gd name="connsiteY1" fmla="*/ 1739171 h 3020666"/>
              <a:gd name="connsiteX2" fmla="*/ 11440 w 3123301"/>
              <a:gd name="connsiteY2" fmla="*/ 3020666 h 3020666"/>
              <a:gd name="connsiteX3" fmla="*/ 0 w 3123301"/>
              <a:gd name="connsiteY3" fmla="*/ 0 h 3020666"/>
              <a:gd name="connsiteX0" fmla="*/ 0 w 3123301"/>
              <a:gd name="connsiteY0" fmla="*/ 0 h 3249504"/>
              <a:gd name="connsiteX1" fmla="*/ 3123301 w 3123301"/>
              <a:gd name="connsiteY1" fmla="*/ 1739171 h 3249504"/>
              <a:gd name="connsiteX2" fmla="*/ 11440 w 3123301"/>
              <a:gd name="connsiteY2" fmla="*/ 3249504 h 3249504"/>
              <a:gd name="connsiteX3" fmla="*/ 0 w 3123301"/>
              <a:gd name="connsiteY3" fmla="*/ 0 h 3249504"/>
              <a:gd name="connsiteX0" fmla="*/ 0 w 3123301"/>
              <a:gd name="connsiteY0" fmla="*/ 0 h 3123643"/>
              <a:gd name="connsiteX1" fmla="*/ 3123301 w 3123301"/>
              <a:gd name="connsiteY1" fmla="*/ 1739171 h 3123643"/>
              <a:gd name="connsiteX2" fmla="*/ 11440 w 3123301"/>
              <a:gd name="connsiteY2" fmla="*/ 3123643 h 3123643"/>
              <a:gd name="connsiteX3" fmla="*/ 0 w 3123301"/>
              <a:gd name="connsiteY3" fmla="*/ 0 h 3123643"/>
              <a:gd name="connsiteX0" fmla="*/ 0 w 3123301"/>
              <a:gd name="connsiteY0" fmla="*/ 0 h 2997782"/>
              <a:gd name="connsiteX1" fmla="*/ 3123301 w 3123301"/>
              <a:gd name="connsiteY1" fmla="*/ 1739171 h 2997782"/>
              <a:gd name="connsiteX2" fmla="*/ 57169 w 3123301"/>
              <a:gd name="connsiteY2" fmla="*/ 2997782 h 2997782"/>
              <a:gd name="connsiteX3" fmla="*/ 0 w 3123301"/>
              <a:gd name="connsiteY3" fmla="*/ 0 h 2997782"/>
              <a:gd name="connsiteX0" fmla="*/ 0 w 3123301"/>
              <a:gd name="connsiteY0" fmla="*/ 0 h 2997782"/>
              <a:gd name="connsiteX1" fmla="*/ 3123301 w 3123301"/>
              <a:gd name="connsiteY1" fmla="*/ 1739171 h 2997782"/>
              <a:gd name="connsiteX2" fmla="*/ 11440 w 3123301"/>
              <a:gd name="connsiteY2" fmla="*/ 2997782 h 2997782"/>
              <a:gd name="connsiteX3" fmla="*/ 0 w 3123301"/>
              <a:gd name="connsiteY3" fmla="*/ 0 h 2997782"/>
              <a:gd name="connsiteX0" fmla="*/ 0 w 3123301"/>
              <a:gd name="connsiteY0" fmla="*/ 0 h 3019319"/>
              <a:gd name="connsiteX1" fmla="*/ 3123301 w 3123301"/>
              <a:gd name="connsiteY1" fmla="*/ 1739171 h 3019319"/>
              <a:gd name="connsiteX2" fmla="*/ 11440 w 3123301"/>
              <a:gd name="connsiteY2" fmla="*/ 3019319 h 3019319"/>
              <a:gd name="connsiteX3" fmla="*/ 0 w 3123301"/>
              <a:gd name="connsiteY3" fmla="*/ 0 h 3019319"/>
            </a:gdLst>
            <a:ahLst/>
            <a:cxnLst>
              <a:cxn ang="0">
                <a:pos x="connsiteX0" y="connsiteY0"/>
              </a:cxn>
              <a:cxn ang="0">
                <a:pos x="connsiteX1" y="connsiteY1"/>
              </a:cxn>
              <a:cxn ang="0">
                <a:pos x="connsiteX2" y="connsiteY2"/>
              </a:cxn>
              <a:cxn ang="0">
                <a:pos x="connsiteX3" y="connsiteY3"/>
              </a:cxn>
            </a:cxnLst>
            <a:rect l="l" t="t" r="r" b="b"/>
            <a:pathLst>
              <a:path w="3123301" h="3019319">
                <a:moveTo>
                  <a:pt x="0" y="0"/>
                </a:moveTo>
                <a:lnTo>
                  <a:pt x="3123301" y="1739171"/>
                </a:lnTo>
                <a:lnTo>
                  <a:pt x="11440" y="3019319"/>
                </a:lnTo>
                <a:cubicBezTo>
                  <a:pt x="7627" y="2012430"/>
                  <a:pt x="3813" y="1006889"/>
                  <a:pt x="0" y="0"/>
                </a:cubicBezTo>
                <a:close/>
              </a:path>
            </a:pathLst>
          </a:custGeom>
          <a:blipFill dpi="0" rotWithShape="1">
            <a:blip r:embed="rId3" cstate="screen">
              <a:extLst>
                <a:ext uri="{28A0092B-C50C-407E-A947-70E740481C1C}">
                  <a14:useLocalDpi xmlns:a14="http://schemas.microsoft.com/office/drawing/2010/main"/>
                </a:ext>
              </a:extLst>
            </a:blip>
            <a:srcRect/>
            <a:stretch>
              <a:fillRect t="1537"/>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7" name="Title 1"/>
          <p:cNvSpPr>
            <a:spLocks noGrp="1"/>
          </p:cNvSpPr>
          <p:nvPr>
            <p:ph type="title" hasCustomPrompt="1"/>
          </p:nvPr>
        </p:nvSpPr>
        <p:spPr>
          <a:xfrm>
            <a:off x="119260" y="3391908"/>
            <a:ext cx="4334164" cy="1143000"/>
          </a:xfrm>
          <a:prstGeom prst="rect">
            <a:avLst/>
          </a:prstGeom>
        </p:spPr>
        <p:txBody>
          <a:bodyPr vert="horz" anchor="b"/>
          <a:lstStyle>
            <a:lvl1pPr algn="l">
              <a:lnSpc>
                <a:spcPct val="90000"/>
              </a:lnSpc>
              <a:defRPr sz="3600" b="1">
                <a:latin typeface="+mj-lt"/>
              </a:defRPr>
            </a:lvl1pPr>
          </a:lstStyle>
          <a:p>
            <a:r>
              <a:rPr lang="en-US" dirty="0" smtClean="0"/>
              <a:t>Click to edit </a:t>
            </a:r>
            <a:br>
              <a:rPr lang="en-US" dirty="0" smtClean="0"/>
            </a:br>
            <a:r>
              <a:rPr lang="en-US" dirty="0" smtClean="0"/>
              <a:t>Master title style</a:t>
            </a:r>
            <a:endParaRPr lang="en-US" dirty="0"/>
          </a:p>
        </p:txBody>
      </p:sp>
      <p:sp>
        <p:nvSpPr>
          <p:cNvPr id="9" name="Subtitle 2"/>
          <p:cNvSpPr>
            <a:spLocks noGrp="1"/>
          </p:cNvSpPr>
          <p:nvPr>
            <p:ph type="subTitle" idx="1"/>
          </p:nvPr>
        </p:nvSpPr>
        <p:spPr>
          <a:xfrm>
            <a:off x="119258" y="4595090"/>
            <a:ext cx="6550483" cy="646546"/>
          </a:xfrm>
          <a:prstGeom prst="rect">
            <a:avLst/>
          </a:prstGeom>
        </p:spPr>
        <p:txBody>
          <a:bodyPr/>
          <a:lstStyle>
            <a:lvl1pPr marL="0" indent="0">
              <a:buNone/>
              <a:defRPr>
                <a:latin typeface="+mn-lt"/>
              </a:defRPr>
            </a:lvl1pPr>
          </a:lstStyle>
          <a:p>
            <a:r>
              <a:rPr lang="en-US" smtClean="0"/>
              <a:t>Click to edit Master subtitle style</a:t>
            </a:r>
            <a:endParaRPr lang="en-US" dirty="0"/>
          </a:p>
        </p:txBody>
      </p:sp>
    </p:spTree>
    <p:extLst>
      <p:ext uri="{BB962C8B-B14F-4D97-AF65-F5344CB8AC3E}">
        <p14:creationId xmlns:p14="http://schemas.microsoft.com/office/powerpoint/2010/main" val="22126189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p:cSld name="Text With Images">
    <p:spTree>
      <p:nvGrpSpPr>
        <p:cNvPr id="1" name=""/>
        <p:cNvGrpSpPr/>
        <p:nvPr/>
      </p:nvGrpSpPr>
      <p:grpSpPr>
        <a:xfrm>
          <a:off x="0" y="0"/>
          <a:ext cx="0" cy="0"/>
          <a:chOff x="0" y="0"/>
          <a:chExt cx="0" cy="0"/>
        </a:xfrm>
      </p:grpSpPr>
      <p:sp>
        <p:nvSpPr>
          <p:cNvPr id="2" name="Title 1"/>
          <p:cNvSpPr>
            <a:spLocks noGrp="1"/>
          </p:cNvSpPr>
          <p:nvPr>
            <p:ph type="title"/>
          </p:nvPr>
        </p:nvSpPr>
        <p:spPr>
          <a:xfrm>
            <a:off x="1155514" y="111716"/>
            <a:ext cx="6830246" cy="663599"/>
          </a:xfrm>
          <a:prstGeom prst="rect">
            <a:avLst/>
          </a:prstGeom>
        </p:spPr>
        <p:txBody>
          <a:bodyPr vert="horz"/>
          <a:lstStyle>
            <a:lvl1pPr algn="l">
              <a:defRPr sz="3000" b="0">
                <a:solidFill>
                  <a:srgbClr val="98002E"/>
                </a:solidFill>
              </a:defRPr>
            </a:lvl1pPr>
          </a:lstStyle>
          <a:p>
            <a:r>
              <a:rPr lang="en-US" smtClean="0"/>
              <a:t>Click to edit Master title style</a:t>
            </a:r>
            <a:endParaRPr lang="en-US" dirty="0"/>
          </a:p>
        </p:txBody>
      </p:sp>
      <p:sp>
        <p:nvSpPr>
          <p:cNvPr id="7" name="Picture Placeholder 6"/>
          <p:cNvSpPr>
            <a:spLocks noGrp="1"/>
          </p:cNvSpPr>
          <p:nvPr>
            <p:ph type="pic" sz="quarter" idx="12"/>
          </p:nvPr>
        </p:nvSpPr>
        <p:spPr>
          <a:xfrm>
            <a:off x="4692316" y="910431"/>
            <a:ext cx="4115133" cy="5245100"/>
          </a:xfrm>
          <a:prstGeom prst="rect">
            <a:avLst/>
          </a:prstGeom>
          <a:ln w="19050">
            <a:solidFill>
              <a:schemeClr val="accent1"/>
            </a:solidFill>
          </a:ln>
        </p:spPr>
        <p:txBody>
          <a:bodyPr/>
          <a:lstStyle>
            <a:lvl1pPr marL="0" indent="0">
              <a:buNone/>
              <a:defRPr sz="1800">
                <a:solidFill>
                  <a:schemeClr val="tx2"/>
                </a:solidFill>
              </a:defRPr>
            </a:lvl1pPr>
          </a:lstStyle>
          <a:p>
            <a:r>
              <a:rPr lang="en-US" smtClean="0"/>
              <a:t>Click icon to add picture</a:t>
            </a:r>
            <a:endParaRPr lang="en-US" dirty="0"/>
          </a:p>
        </p:txBody>
      </p:sp>
      <p:sp>
        <p:nvSpPr>
          <p:cNvPr id="9" name="Text Placeholder 8"/>
          <p:cNvSpPr>
            <a:spLocks noGrp="1"/>
          </p:cNvSpPr>
          <p:nvPr>
            <p:ph type="body" sz="quarter" idx="13"/>
          </p:nvPr>
        </p:nvSpPr>
        <p:spPr>
          <a:xfrm>
            <a:off x="342900" y="898525"/>
            <a:ext cx="4127500" cy="5256213"/>
          </a:xfrm>
          <a:prstGeom prst="rect">
            <a:avLst/>
          </a:prstGeom>
          <a:solidFill>
            <a:schemeClr val="accent6">
              <a:lumMod val="20000"/>
              <a:lumOff val="80000"/>
            </a:schemeClr>
          </a:solidFill>
          <a:ln w="19050">
            <a:solidFill>
              <a:schemeClr val="accent1"/>
            </a:solidFill>
          </a:ln>
        </p:spPr>
        <p:txBody>
          <a:bodyPr/>
          <a:lstStyle>
            <a:lvl1pPr marL="0" indent="0">
              <a:spcBef>
                <a:spcPts val="1200"/>
              </a:spcBef>
              <a:buNone/>
              <a:defRPr sz="2400" b="0">
                <a:solidFill>
                  <a:schemeClr val="accent1"/>
                </a:solidFill>
              </a:defRPr>
            </a:lvl1pPr>
            <a:lvl2pPr marL="0" indent="0">
              <a:buNone/>
              <a:defRPr sz="2400">
                <a:solidFill>
                  <a:schemeClr val="tx2"/>
                </a:solidFill>
              </a:defRPr>
            </a:lvl2pPr>
            <a:lvl3pPr marL="228600" indent="-228600">
              <a:buClr>
                <a:schemeClr val="accent1"/>
              </a:buClr>
              <a:defRPr sz="2000">
                <a:solidFill>
                  <a:schemeClr val="tx2"/>
                </a:solidFill>
              </a:defRPr>
            </a:lvl3pPr>
            <a:lvl4pPr marL="457200" indent="-228600">
              <a:buClr>
                <a:schemeClr val="accent1"/>
              </a:buClr>
              <a:defRPr sz="1800">
                <a:solidFill>
                  <a:schemeClr val="tx2"/>
                </a:solidFill>
              </a:defRPr>
            </a:lvl4pPr>
            <a:lvl5pPr marL="685800" indent="-228600">
              <a:buClr>
                <a:schemeClr val="accent1"/>
              </a:buClr>
              <a:buFont typeface="Wingdings" panose="05000000000000000000" pitchFamily="2" charset="2"/>
              <a:buChar char="§"/>
              <a:defRPr sz="1800">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extBox 5"/>
          <p:cNvSpPr txBox="1"/>
          <p:nvPr/>
        </p:nvSpPr>
        <p:spPr>
          <a:xfrm>
            <a:off x="88200" y="6424511"/>
            <a:ext cx="5998265" cy="400110"/>
          </a:xfrm>
          <a:prstGeom prst="rect">
            <a:avLst/>
          </a:prstGeom>
          <a:noFill/>
        </p:spPr>
        <p:txBody>
          <a:bodyPr wrap="square" rtlCol="0">
            <a:spAutoFit/>
          </a:bodyPr>
          <a:lstStyle/>
          <a:p>
            <a:pPr>
              <a:defRPr/>
            </a:pPr>
            <a:r>
              <a:rPr lang="en-US" sz="1000" cap="all" dirty="0" smtClean="0">
                <a:solidFill>
                  <a:srgbClr val="BFBFBF"/>
                </a:solidFill>
                <a:latin typeface="Open Sans Semibold"/>
              </a:rPr>
              <a:t>Confidential and Propriety to Owens &amp; Minor Distribution, Inc.</a:t>
            </a:r>
          </a:p>
          <a:p>
            <a:endParaRPr lang="en-US" sz="1000" dirty="0">
              <a:solidFill>
                <a:srgbClr val="FFFFFF">
                  <a:lumMod val="75000"/>
                </a:srgbClr>
              </a:solidFill>
              <a:latin typeface="Open Sans Semibold"/>
            </a:endParaRPr>
          </a:p>
        </p:txBody>
      </p:sp>
      <p:sp>
        <p:nvSpPr>
          <p:cNvPr id="8" name="TextBox 7"/>
          <p:cNvSpPr txBox="1"/>
          <p:nvPr/>
        </p:nvSpPr>
        <p:spPr>
          <a:xfrm>
            <a:off x="8369450" y="6470677"/>
            <a:ext cx="774549" cy="338554"/>
          </a:xfrm>
          <a:prstGeom prst="rect">
            <a:avLst/>
          </a:prstGeom>
          <a:noFill/>
        </p:spPr>
        <p:txBody>
          <a:bodyPr wrap="square" rtlCol="0">
            <a:spAutoFit/>
          </a:bodyPr>
          <a:lstStyle/>
          <a:p>
            <a:fld id="{3D84F2F9-315C-FD42-A941-A992AC045A1A}" type="slidenum">
              <a:rPr lang="en-US" sz="1600" smtClean="0">
                <a:solidFill>
                  <a:srgbClr val="FFFFFF"/>
                </a:solidFill>
                <a:latin typeface="Open Sans Semibold"/>
              </a:rPr>
              <a:pPr/>
              <a:t>‹#›</a:t>
            </a:fld>
            <a:endParaRPr lang="en-US" sz="1600" dirty="0">
              <a:solidFill>
                <a:srgbClr val="FFFFFF"/>
              </a:solidFill>
              <a:latin typeface="Open Sans Semibold"/>
            </a:endParaRPr>
          </a:p>
        </p:txBody>
      </p:sp>
      <p:sp>
        <p:nvSpPr>
          <p:cNvPr id="10" name="TextBox 9"/>
          <p:cNvSpPr txBox="1"/>
          <p:nvPr userDrawn="1"/>
        </p:nvSpPr>
        <p:spPr>
          <a:xfrm>
            <a:off x="88200" y="6424511"/>
            <a:ext cx="5998265" cy="400110"/>
          </a:xfrm>
          <a:prstGeom prst="rect">
            <a:avLst/>
          </a:prstGeom>
          <a:noFill/>
        </p:spPr>
        <p:txBody>
          <a:bodyPr wrap="square" rtlCol="0">
            <a:spAutoFit/>
          </a:bodyPr>
          <a:lstStyle/>
          <a:p>
            <a:pPr>
              <a:defRPr/>
            </a:pPr>
            <a:r>
              <a:rPr lang="en-US" sz="1000" cap="all" dirty="0" smtClean="0">
                <a:solidFill>
                  <a:srgbClr val="BFBFBF"/>
                </a:solidFill>
                <a:latin typeface="Open Sans Semibold"/>
              </a:rPr>
              <a:t>Confidential and Propriety to Owens &amp; Minor Distribution, Inc.</a:t>
            </a:r>
          </a:p>
          <a:p>
            <a:endParaRPr lang="en-US" sz="1000" dirty="0">
              <a:solidFill>
                <a:srgbClr val="FFFFFF">
                  <a:lumMod val="75000"/>
                </a:srgbClr>
              </a:solidFill>
              <a:latin typeface="Open Sans Semibold"/>
            </a:endParaRPr>
          </a:p>
        </p:txBody>
      </p:sp>
      <p:sp>
        <p:nvSpPr>
          <p:cNvPr id="11" name="TextBox 10"/>
          <p:cNvSpPr txBox="1"/>
          <p:nvPr userDrawn="1"/>
        </p:nvSpPr>
        <p:spPr>
          <a:xfrm>
            <a:off x="8369450" y="6470677"/>
            <a:ext cx="774549" cy="338554"/>
          </a:xfrm>
          <a:prstGeom prst="rect">
            <a:avLst/>
          </a:prstGeom>
          <a:noFill/>
        </p:spPr>
        <p:txBody>
          <a:bodyPr wrap="square" rtlCol="0">
            <a:spAutoFit/>
          </a:bodyPr>
          <a:lstStyle/>
          <a:p>
            <a:fld id="{3D84F2F9-315C-FD42-A941-A992AC045A1A}" type="slidenum">
              <a:rPr lang="en-US" sz="1600" smtClean="0">
                <a:solidFill>
                  <a:srgbClr val="FFFFFF"/>
                </a:solidFill>
                <a:latin typeface="Open Sans Semibold"/>
              </a:rPr>
              <a:pPr/>
              <a:t>‹#›</a:t>
            </a:fld>
            <a:endParaRPr lang="en-US" sz="1600" dirty="0">
              <a:solidFill>
                <a:srgbClr val="FFFFFF"/>
              </a:solidFill>
              <a:latin typeface="Open Sans Semibold"/>
            </a:endParaRPr>
          </a:p>
        </p:txBody>
      </p:sp>
    </p:spTree>
    <p:extLst>
      <p:ext uri="{BB962C8B-B14F-4D97-AF65-F5344CB8AC3E}">
        <p14:creationId xmlns:p14="http://schemas.microsoft.com/office/powerpoint/2010/main" val="606101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tmplLst>
          <p:tmpl>
            <p:tnLst>
              <p:par>
                <p:cTn presetID="10" presetClass="entr" presetSubtype="0" fill="hold" nodeType="with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Lst>
      </p:bldP>
    </p:bld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Revised Proof Point">
    <p:spTree>
      <p:nvGrpSpPr>
        <p:cNvPr id="1" name=""/>
        <p:cNvGrpSpPr/>
        <p:nvPr/>
      </p:nvGrpSpPr>
      <p:grpSpPr>
        <a:xfrm>
          <a:off x="0" y="0"/>
          <a:ext cx="0" cy="0"/>
          <a:chOff x="0" y="0"/>
          <a:chExt cx="0" cy="0"/>
        </a:xfrm>
      </p:grpSpPr>
      <p:sp>
        <p:nvSpPr>
          <p:cNvPr id="24" name="TextBox 23"/>
          <p:cNvSpPr txBox="1"/>
          <p:nvPr/>
        </p:nvSpPr>
        <p:spPr>
          <a:xfrm>
            <a:off x="88200" y="6424511"/>
            <a:ext cx="5998265" cy="400110"/>
          </a:xfrm>
          <a:prstGeom prst="rect">
            <a:avLst/>
          </a:prstGeom>
          <a:noFill/>
        </p:spPr>
        <p:txBody>
          <a:bodyPr wrap="square" rtlCol="0">
            <a:spAutoFit/>
          </a:bodyPr>
          <a:lstStyle/>
          <a:p>
            <a:pPr>
              <a:defRPr/>
            </a:pPr>
            <a:r>
              <a:rPr lang="en-US" sz="1000" cap="all" dirty="0" smtClean="0">
                <a:solidFill>
                  <a:srgbClr val="BFBFBF"/>
                </a:solidFill>
                <a:latin typeface="Open Sans Semibold"/>
              </a:rPr>
              <a:t>Confidential and Propriety to Owens &amp; Minor Distribution, Inc.</a:t>
            </a:r>
          </a:p>
          <a:p>
            <a:endParaRPr lang="en-US" sz="1000" dirty="0">
              <a:solidFill>
                <a:srgbClr val="FFFFFF">
                  <a:lumMod val="75000"/>
                </a:srgbClr>
              </a:solidFill>
              <a:latin typeface="Open Sans Semibold"/>
            </a:endParaRPr>
          </a:p>
        </p:txBody>
      </p:sp>
      <p:sp>
        <p:nvSpPr>
          <p:cNvPr id="30" name="TextBox 29"/>
          <p:cNvSpPr txBox="1"/>
          <p:nvPr/>
        </p:nvSpPr>
        <p:spPr>
          <a:xfrm>
            <a:off x="8369450" y="6470677"/>
            <a:ext cx="774549" cy="338554"/>
          </a:xfrm>
          <a:prstGeom prst="rect">
            <a:avLst/>
          </a:prstGeom>
          <a:noFill/>
        </p:spPr>
        <p:txBody>
          <a:bodyPr wrap="square" rtlCol="0">
            <a:spAutoFit/>
          </a:bodyPr>
          <a:lstStyle/>
          <a:p>
            <a:fld id="{3D84F2F9-315C-FD42-A941-A992AC045A1A}" type="slidenum">
              <a:rPr lang="en-US" sz="1600" smtClean="0">
                <a:solidFill>
                  <a:srgbClr val="FFFFFF"/>
                </a:solidFill>
                <a:latin typeface="Open Sans Semibold"/>
              </a:rPr>
              <a:pPr/>
              <a:t>‹#›</a:t>
            </a:fld>
            <a:endParaRPr lang="en-US" sz="1600" dirty="0">
              <a:solidFill>
                <a:srgbClr val="FFFFFF"/>
              </a:solidFill>
              <a:latin typeface="Open Sans Semibold"/>
            </a:endParaRPr>
          </a:p>
        </p:txBody>
      </p:sp>
      <p:sp>
        <p:nvSpPr>
          <p:cNvPr id="35" name="Rectangle 34"/>
          <p:cNvSpPr/>
          <p:nvPr/>
        </p:nvSpPr>
        <p:spPr>
          <a:xfrm>
            <a:off x="3510728" y="3823471"/>
            <a:ext cx="5298630" cy="2377440"/>
          </a:xfrm>
          <a:prstGeom prst="rect">
            <a:avLst/>
          </a:prstGeom>
          <a:solidFill>
            <a:schemeClr val="bg1">
              <a:lumMod val="85000"/>
              <a:alpha val="38000"/>
            </a:schemeClr>
          </a:solidFill>
          <a:ln w="9525"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sz="2400" dirty="0">
              <a:solidFill>
                <a:prstClr val="black"/>
              </a:solidFill>
              <a:latin typeface="Arial" charset="0"/>
              <a:ea typeface="ＭＳ Ｐゴシック" pitchFamily="-32" charset="-128"/>
            </a:endParaRPr>
          </a:p>
        </p:txBody>
      </p:sp>
      <p:sp>
        <p:nvSpPr>
          <p:cNvPr id="36" name="Rectangle 35"/>
          <p:cNvSpPr/>
          <p:nvPr/>
        </p:nvSpPr>
        <p:spPr>
          <a:xfrm>
            <a:off x="3510728" y="3812172"/>
            <a:ext cx="5298630" cy="332917"/>
          </a:xfrm>
          <a:prstGeom prst="rect">
            <a:avLst/>
          </a:prstGeom>
          <a:solidFill>
            <a:schemeClr val="accent3"/>
          </a:solidFill>
          <a:ln>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39" name="Text Placeholder 38"/>
          <p:cNvSpPr>
            <a:spLocks noGrp="1"/>
          </p:cNvSpPr>
          <p:nvPr>
            <p:ph type="body" sz="quarter" idx="17"/>
          </p:nvPr>
        </p:nvSpPr>
        <p:spPr>
          <a:xfrm>
            <a:off x="3509963" y="4144963"/>
            <a:ext cx="5299075" cy="2055812"/>
          </a:xfrm>
          <a:prstGeom prst="rect">
            <a:avLst/>
          </a:prstGeom>
        </p:spPr>
        <p:txBody>
          <a:bodyPr/>
          <a:lstStyle>
            <a:lvl1pPr marL="342900" indent="-342900">
              <a:defRPr lang="en-US" sz="1600" kern="1200" dirty="0" smtClean="0">
                <a:solidFill>
                  <a:schemeClr val="tx1"/>
                </a:solidFill>
                <a:latin typeface="+mn-lt"/>
                <a:ea typeface="+mn-ea"/>
                <a:cs typeface="+mn-cs"/>
              </a:defRPr>
            </a:lvl1pPr>
            <a:lvl2pPr marL="342900" indent="-342900">
              <a:defRPr/>
            </a:lvl2pPr>
            <a:lvl3pPr marL="342900" indent="-342900">
              <a:defRPr/>
            </a:lvl3pPr>
            <a:lvl4pPr marL="342900" indent="-342900">
              <a:defRPr/>
            </a:lvl4pPr>
            <a:lvl5pPr marL="342900" indent="-342900">
              <a:defRPr/>
            </a:lvl5pPr>
          </a:lstStyle>
          <a:p>
            <a:pPr marL="91440" lvl="0" indent="-91440" algn="l" defTabSz="457200" rtl="0" eaLnBrk="1" latinLnBrk="0" hangingPunct="1">
              <a:spcBef>
                <a:spcPts val="0"/>
              </a:spcBef>
              <a:spcAft>
                <a:spcPts val="300"/>
              </a:spcAft>
              <a:buClr>
                <a:schemeClr val="tx1"/>
              </a:buClr>
              <a:buFont typeface="Arial" panose="020B0604020202020204" pitchFamily="34" charset="0"/>
              <a:buChar char="•"/>
            </a:pPr>
            <a:r>
              <a:rPr lang="en-US" smtClean="0"/>
              <a:t>Click to edit Master text styles</a:t>
            </a:r>
          </a:p>
          <a:p>
            <a:pPr marL="91440" lvl="1" indent="-91440" algn="l" defTabSz="457200" rtl="0" eaLnBrk="1" latinLnBrk="0" hangingPunct="1">
              <a:spcBef>
                <a:spcPts val="0"/>
              </a:spcBef>
              <a:spcAft>
                <a:spcPts val="300"/>
              </a:spcAft>
              <a:buClr>
                <a:schemeClr val="tx1"/>
              </a:buClr>
              <a:buFont typeface="Arial" panose="020B0604020202020204" pitchFamily="34" charset="0"/>
              <a:buChar char="•"/>
            </a:pPr>
            <a:r>
              <a:rPr lang="en-US" smtClean="0"/>
              <a:t>Second level</a:t>
            </a:r>
          </a:p>
          <a:p>
            <a:pPr marL="91440" lvl="2" indent="-91440" algn="l" defTabSz="457200" rtl="0" eaLnBrk="1" latinLnBrk="0" hangingPunct="1">
              <a:spcBef>
                <a:spcPts val="0"/>
              </a:spcBef>
              <a:spcAft>
                <a:spcPts val="300"/>
              </a:spcAft>
              <a:buClr>
                <a:schemeClr val="tx1"/>
              </a:buClr>
              <a:buFont typeface="Arial" panose="020B0604020202020204" pitchFamily="34" charset="0"/>
              <a:buChar char="•"/>
            </a:pPr>
            <a:r>
              <a:rPr lang="en-US" smtClean="0"/>
              <a:t>Third level</a:t>
            </a:r>
          </a:p>
          <a:p>
            <a:pPr marL="91440" lvl="3" indent="-91440" algn="l" defTabSz="457200" rtl="0" eaLnBrk="1" latinLnBrk="0" hangingPunct="1">
              <a:spcBef>
                <a:spcPts val="0"/>
              </a:spcBef>
              <a:spcAft>
                <a:spcPts val="300"/>
              </a:spcAft>
              <a:buClr>
                <a:schemeClr val="tx1"/>
              </a:buClr>
              <a:buFont typeface="Arial" panose="020B0604020202020204" pitchFamily="34" charset="0"/>
              <a:buChar char="•"/>
            </a:pPr>
            <a:r>
              <a:rPr lang="en-US" smtClean="0"/>
              <a:t>Fourth level</a:t>
            </a:r>
          </a:p>
          <a:p>
            <a:pPr marL="91440" lvl="4" indent="-91440" algn="l" defTabSz="457200" rtl="0" eaLnBrk="1" latinLnBrk="0" hangingPunct="1">
              <a:spcBef>
                <a:spcPts val="0"/>
              </a:spcBef>
              <a:spcAft>
                <a:spcPts val="300"/>
              </a:spcAft>
              <a:buClr>
                <a:schemeClr val="tx1"/>
              </a:buClr>
              <a:buFont typeface="Arial" panose="020B0604020202020204" pitchFamily="34" charset="0"/>
              <a:buChar char="•"/>
            </a:pPr>
            <a:r>
              <a:rPr lang="en-US" smtClean="0"/>
              <a:t>Fifth level</a:t>
            </a:r>
            <a:endParaRPr lang="en-US" dirty="0"/>
          </a:p>
        </p:txBody>
      </p:sp>
      <p:sp>
        <p:nvSpPr>
          <p:cNvPr id="19" name="Text Placeholder 18"/>
          <p:cNvSpPr>
            <a:spLocks noGrp="1"/>
          </p:cNvSpPr>
          <p:nvPr>
            <p:ph type="body" sz="quarter" idx="16"/>
          </p:nvPr>
        </p:nvSpPr>
        <p:spPr>
          <a:xfrm>
            <a:off x="3509963" y="3822700"/>
            <a:ext cx="5299075" cy="322263"/>
          </a:xfrm>
          <a:prstGeom prst="rect">
            <a:avLst/>
          </a:prstGeom>
        </p:spPr>
        <p:txBody>
          <a:bodyPr/>
          <a:lstStyle>
            <a:lvl1pPr marL="0" indent="0">
              <a:buNone/>
              <a:defRPr lang="en-US" sz="1800" b="0" kern="1200" smtClean="0">
                <a:solidFill>
                  <a:schemeClr val="bg1"/>
                </a:solidFill>
                <a:latin typeface="+mj-lt"/>
                <a:ea typeface="+mn-ea"/>
                <a:cs typeface="+mn-cs"/>
              </a:defRPr>
            </a:lvl1pPr>
            <a:lvl2pPr marL="457200" indent="0">
              <a:buNone/>
              <a:defRPr lang="en-US" sz="1800" b="1" kern="1200" smtClean="0">
                <a:solidFill>
                  <a:schemeClr val="bg1"/>
                </a:solidFill>
                <a:latin typeface="+mn-lt"/>
                <a:ea typeface="+mn-ea"/>
                <a:cs typeface="+mn-cs"/>
              </a:defRPr>
            </a:lvl2pPr>
            <a:lvl3pPr marL="914400" indent="0">
              <a:buNone/>
              <a:defRPr lang="en-US" sz="1800" b="1" kern="1200" smtClean="0">
                <a:solidFill>
                  <a:schemeClr val="bg1"/>
                </a:solidFill>
                <a:latin typeface="+mn-lt"/>
                <a:ea typeface="+mn-ea"/>
                <a:cs typeface="+mn-cs"/>
              </a:defRPr>
            </a:lvl3pPr>
            <a:lvl4pPr marL="1371600" indent="0">
              <a:buNone/>
              <a:defRPr lang="en-US" sz="1800" b="1" kern="1200" smtClean="0">
                <a:solidFill>
                  <a:schemeClr val="bg1"/>
                </a:solidFill>
                <a:latin typeface="+mn-lt"/>
                <a:ea typeface="+mn-ea"/>
                <a:cs typeface="+mn-cs"/>
              </a:defRPr>
            </a:lvl4pPr>
            <a:lvl5pPr marL="1828800" indent="0">
              <a:buNone/>
              <a:defRPr lang="en-US" sz="1800" b="1" kern="1200" smtClean="0">
                <a:solidFill>
                  <a:schemeClr val="bg1"/>
                </a:solidFill>
                <a:latin typeface="+mn-lt"/>
                <a:ea typeface="+mn-ea"/>
                <a:cs typeface="+mn-cs"/>
              </a:defRPr>
            </a:lvl5pPr>
          </a:lstStyle>
          <a:p>
            <a:pPr lvl="0"/>
            <a:r>
              <a:rPr lang="en-US" smtClean="0"/>
              <a:t>Click to edit Master text styles</a:t>
            </a:r>
          </a:p>
        </p:txBody>
      </p:sp>
      <p:sp>
        <p:nvSpPr>
          <p:cNvPr id="10" name="Rectangle 9"/>
          <p:cNvSpPr/>
          <p:nvPr/>
        </p:nvSpPr>
        <p:spPr>
          <a:xfrm>
            <a:off x="3510728" y="1088908"/>
            <a:ext cx="5298630" cy="2377440"/>
          </a:xfrm>
          <a:prstGeom prst="rect">
            <a:avLst/>
          </a:prstGeom>
          <a:solidFill>
            <a:schemeClr val="bg1">
              <a:lumMod val="85000"/>
              <a:alpha val="38000"/>
            </a:schemeClr>
          </a:solidFill>
          <a:ln w="9525"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sz="2400" dirty="0">
              <a:solidFill>
                <a:prstClr val="black"/>
              </a:solidFill>
              <a:latin typeface="Arial" charset="0"/>
              <a:ea typeface="ＭＳ Ｐゴシック" pitchFamily="-32" charset="-128"/>
            </a:endParaRPr>
          </a:p>
        </p:txBody>
      </p:sp>
      <p:sp>
        <p:nvSpPr>
          <p:cNvPr id="17" name="Text Placeholder 16"/>
          <p:cNvSpPr>
            <a:spLocks noGrp="1"/>
          </p:cNvSpPr>
          <p:nvPr>
            <p:ph type="body" sz="quarter" idx="15"/>
          </p:nvPr>
        </p:nvSpPr>
        <p:spPr>
          <a:xfrm>
            <a:off x="3509963" y="1412875"/>
            <a:ext cx="5299075" cy="2054225"/>
          </a:xfrm>
          <a:prstGeom prst="rect">
            <a:avLst/>
          </a:prstGeom>
        </p:spPr>
        <p:txBody>
          <a:bodyPr/>
          <a:lstStyle>
            <a:lvl1pPr marL="342900" indent="-342900">
              <a:defRPr lang="en-US" sz="1600" kern="1200" dirty="0" smtClean="0">
                <a:solidFill>
                  <a:schemeClr val="tx1"/>
                </a:solidFill>
                <a:latin typeface="+mn-lt"/>
                <a:ea typeface="+mn-ea"/>
                <a:cs typeface="+mn-cs"/>
              </a:defRPr>
            </a:lvl1pPr>
            <a:lvl2pPr marL="342900" indent="-342900">
              <a:defRPr/>
            </a:lvl2pPr>
            <a:lvl3pPr marL="342900" indent="-342900">
              <a:defRPr/>
            </a:lvl3pPr>
            <a:lvl4pPr marL="342900" indent="-342900">
              <a:defRPr/>
            </a:lvl4pPr>
            <a:lvl5pPr marL="342900" indent="-342900">
              <a:defRPr/>
            </a:lvl5pPr>
          </a:lstStyle>
          <a:p>
            <a:pPr marL="91440" lvl="0" indent="-91440" algn="l" defTabSz="457200" rtl="0" eaLnBrk="1" latinLnBrk="0" hangingPunct="1">
              <a:spcBef>
                <a:spcPts val="0"/>
              </a:spcBef>
              <a:spcAft>
                <a:spcPts val="300"/>
              </a:spcAft>
              <a:buClr>
                <a:schemeClr val="tx1"/>
              </a:buClr>
              <a:buFont typeface="Arial" panose="020B0604020202020204" pitchFamily="34" charset="0"/>
              <a:buChar char="•"/>
            </a:pPr>
            <a:r>
              <a:rPr lang="en-US" smtClean="0"/>
              <a:t>Click to edit Master text styles</a:t>
            </a:r>
          </a:p>
          <a:p>
            <a:pPr marL="91440" lvl="1" indent="-91440" algn="l" defTabSz="457200" rtl="0" eaLnBrk="1" latinLnBrk="0" hangingPunct="1">
              <a:spcBef>
                <a:spcPts val="0"/>
              </a:spcBef>
              <a:spcAft>
                <a:spcPts val="300"/>
              </a:spcAft>
              <a:buClr>
                <a:schemeClr val="tx1"/>
              </a:buClr>
              <a:buFont typeface="Arial" panose="020B0604020202020204" pitchFamily="34" charset="0"/>
              <a:buChar char="•"/>
            </a:pPr>
            <a:r>
              <a:rPr lang="en-US" smtClean="0"/>
              <a:t>Second level</a:t>
            </a:r>
          </a:p>
          <a:p>
            <a:pPr marL="91440" lvl="2" indent="-91440" algn="l" defTabSz="457200" rtl="0" eaLnBrk="1" latinLnBrk="0" hangingPunct="1">
              <a:spcBef>
                <a:spcPts val="0"/>
              </a:spcBef>
              <a:spcAft>
                <a:spcPts val="300"/>
              </a:spcAft>
              <a:buClr>
                <a:schemeClr val="tx1"/>
              </a:buClr>
              <a:buFont typeface="Arial" panose="020B0604020202020204" pitchFamily="34" charset="0"/>
              <a:buChar char="•"/>
            </a:pPr>
            <a:r>
              <a:rPr lang="en-US" smtClean="0"/>
              <a:t>Third level</a:t>
            </a:r>
          </a:p>
          <a:p>
            <a:pPr marL="91440" lvl="3" indent="-91440" algn="l" defTabSz="457200" rtl="0" eaLnBrk="1" latinLnBrk="0" hangingPunct="1">
              <a:spcBef>
                <a:spcPts val="0"/>
              </a:spcBef>
              <a:spcAft>
                <a:spcPts val="300"/>
              </a:spcAft>
              <a:buClr>
                <a:schemeClr val="tx1"/>
              </a:buClr>
              <a:buFont typeface="Arial" panose="020B0604020202020204" pitchFamily="34" charset="0"/>
              <a:buChar char="•"/>
            </a:pPr>
            <a:r>
              <a:rPr lang="en-US" smtClean="0"/>
              <a:t>Fourth level</a:t>
            </a:r>
          </a:p>
          <a:p>
            <a:pPr marL="91440" lvl="4" indent="-91440" algn="l" defTabSz="457200" rtl="0" eaLnBrk="1" latinLnBrk="0" hangingPunct="1">
              <a:spcBef>
                <a:spcPts val="0"/>
              </a:spcBef>
              <a:spcAft>
                <a:spcPts val="300"/>
              </a:spcAft>
              <a:buClr>
                <a:schemeClr val="tx1"/>
              </a:buClr>
              <a:buFont typeface="Arial" panose="020B0604020202020204" pitchFamily="34" charset="0"/>
              <a:buChar char="•"/>
            </a:pPr>
            <a:r>
              <a:rPr lang="en-US" smtClean="0"/>
              <a:t>Fifth level</a:t>
            </a:r>
            <a:endParaRPr lang="en-US" dirty="0"/>
          </a:p>
        </p:txBody>
      </p:sp>
      <p:sp>
        <p:nvSpPr>
          <p:cNvPr id="11" name="Rectangle 10"/>
          <p:cNvSpPr/>
          <p:nvPr/>
        </p:nvSpPr>
        <p:spPr>
          <a:xfrm>
            <a:off x="3510728" y="1080271"/>
            <a:ext cx="5298630" cy="332917"/>
          </a:xfrm>
          <a:prstGeom prst="rect">
            <a:avLst/>
          </a:prstGeom>
          <a:solidFill>
            <a:schemeClr val="accent2"/>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4" name="Text Placeholder 3"/>
          <p:cNvSpPr>
            <a:spLocks noGrp="1"/>
          </p:cNvSpPr>
          <p:nvPr>
            <p:ph type="body" sz="quarter" idx="14"/>
          </p:nvPr>
        </p:nvSpPr>
        <p:spPr>
          <a:xfrm>
            <a:off x="3509963" y="1079500"/>
            <a:ext cx="5299075" cy="333375"/>
          </a:xfrm>
          <a:prstGeom prst="rect">
            <a:avLst/>
          </a:prstGeom>
        </p:spPr>
        <p:txBody>
          <a:bodyPr/>
          <a:lstStyle>
            <a:lvl1pPr marL="0" indent="0">
              <a:buNone/>
              <a:defRPr lang="en-US" sz="1800" b="0" kern="1200" smtClean="0">
                <a:solidFill>
                  <a:schemeClr val="bg1"/>
                </a:solidFill>
                <a:latin typeface="+mj-lt"/>
                <a:ea typeface="+mn-ea"/>
                <a:cs typeface="+mn-cs"/>
              </a:defRPr>
            </a:lvl1pPr>
            <a:lvl2pPr marL="457200" indent="0">
              <a:buNone/>
              <a:defRPr lang="en-US" sz="1800" b="1" kern="1200" smtClean="0">
                <a:solidFill>
                  <a:schemeClr val="bg1"/>
                </a:solidFill>
                <a:latin typeface="+mn-lt"/>
                <a:ea typeface="+mn-ea"/>
                <a:cs typeface="+mn-cs"/>
              </a:defRPr>
            </a:lvl2pPr>
            <a:lvl3pPr marL="914400" indent="0">
              <a:buNone/>
              <a:defRPr lang="en-US" sz="1800" b="1" kern="1200" smtClean="0">
                <a:solidFill>
                  <a:schemeClr val="bg1"/>
                </a:solidFill>
                <a:latin typeface="+mn-lt"/>
                <a:ea typeface="+mn-ea"/>
                <a:cs typeface="+mn-cs"/>
              </a:defRPr>
            </a:lvl3pPr>
            <a:lvl4pPr marL="1371600" indent="0">
              <a:buNone/>
              <a:defRPr lang="en-US" sz="1800" b="1" kern="1200" smtClean="0">
                <a:solidFill>
                  <a:schemeClr val="bg1"/>
                </a:solidFill>
                <a:latin typeface="+mn-lt"/>
                <a:ea typeface="+mn-ea"/>
                <a:cs typeface="+mn-cs"/>
              </a:defRPr>
            </a:lvl4pPr>
            <a:lvl5pPr marL="1828800" indent="0">
              <a:buNone/>
              <a:defRPr lang="en-US" sz="1800" b="1" kern="1200">
                <a:solidFill>
                  <a:schemeClr val="bg1"/>
                </a:solidFill>
                <a:latin typeface="+mn-lt"/>
                <a:ea typeface="+mn-ea"/>
                <a:cs typeface="+mn-cs"/>
              </a:defRPr>
            </a:lvl5pPr>
          </a:lstStyle>
          <a:p>
            <a:pPr lvl="0"/>
            <a:r>
              <a:rPr lang="en-US" smtClean="0"/>
              <a:t>Click to edit Master text styles</a:t>
            </a:r>
          </a:p>
        </p:txBody>
      </p:sp>
      <p:sp>
        <p:nvSpPr>
          <p:cNvPr id="16" name="Rectangle 15"/>
          <p:cNvSpPr/>
          <p:nvPr/>
        </p:nvSpPr>
        <p:spPr>
          <a:xfrm>
            <a:off x="334642" y="1088908"/>
            <a:ext cx="2960523" cy="5112003"/>
          </a:xfrm>
          <a:prstGeom prst="rect">
            <a:avLst/>
          </a:prstGeom>
          <a:solidFill>
            <a:schemeClr val="bg1">
              <a:lumMod val="85000"/>
              <a:alpha val="38000"/>
            </a:schemeClr>
          </a:solidFill>
          <a:ln w="9525"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sz="2400" dirty="0">
              <a:solidFill>
                <a:prstClr val="black"/>
              </a:solidFill>
              <a:latin typeface="Arial" charset="0"/>
              <a:ea typeface="ＭＳ Ｐゴシック" pitchFamily="-32" charset="-128"/>
            </a:endParaRPr>
          </a:p>
        </p:txBody>
      </p:sp>
      <p:sp>
        <p:nvSpPr>
          <p:cNvPr id="7" name="Rectangle 6"/>
          <p:cNvSpPr/>
          <p:nvPr/>
        </p:nvSpPr>
        <p:spPr>
          <a:xfrm>
            <a:off x="334322" y="1078930"/>
            <a:ext cx="2960077" cy="332917"/>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5" name="Text Placeholder 24"/>
          <p:cNvSpPr>
            <a:spLocks noGrp="1"/>
          </p:cNvSpPr>
          <p:nvPr>
            <p:ph type="body" sz="quarter" idx="13"/>
          </p:nvPr>
        </p:nvSpPr>
        <p:spPr>
          <a:xfrm>
            <a:off x="334643" y="1432261"/>
            <a:ext cx="2960522" cy="4768513"/>
          </a:xfrm>
          <a:prstGeom prst="rect">
            <a:avLst/>
          </a:prstGeom>
        </p:spPr>
        <p:txBody>
          <a:bodyPr lIns="91440" tIns="182880"/>
          <a:lstStyle>
            <a:lvl1pPr marL="0" indent="0" algn="l" defTabSz="457200" rtl="0" eaLnBrk="1" latinLnBrk="0" hangingPunct="1">
              <a:spcBef>
                <a:spcPts val="0"/>
              </a:spcBef>
              <a:spcAft>
                <a:spcPts val="600"/>
              </a:spcAft>
              <a:buClr>
                <a:schemeClr val="tx1"/>
              </a:buClr>
              <a:buFont typeface="Arial" panose="020B0604020202020204" pitchFamily="34" charset="0"/>
              <a:buNone/>
              <a:defRPr lang="en-US" sz="1600" kern="1200" dirty="0" smtClean="0">
                <a:solidFill>
                  <a:schemeClr val="tx1"/>
                </a:solidFill>
                <a:latin typeface="+mn-lt"/>
                <a:ea typeface="+mn-ea"/>
                <a:cs typeface="+mn-cs"/>
              </a:defRPr>
            </a:lvl1pPr>
            <a:lvl2pPr marL="182880" indent="-182880" algn="l" defTabSz="457200" rtl="0" eaLnBrk="1" latinLnBrk="0" hangingPunct="1">
              <a:spcBef>
                <a:spcPts val="0"/>
              </a:spcBef>
              <a:spcAft>
                <a:spcPts val="300"/>
              </a:spcAft>
              <a:buClr>
                <a:schemeClr val="tx1"/>
              </a:buClr>
              <a:buFont typeface="Arial" panose="020B0604020202020204" pitchFamily="34" charset="0"/>
              <a:buChar char="•"/>
              <a:defRPr lang="en-US" sz="1600" kern="1200" dirty="0" smtClean="0">
                <a:solidFill>
                  <a:schemeClr val="accent6">
                    <a:lumMod val="75000"/>
                  </a:schemeClr>
                </a:solidFill>
                <a:latin typeface="+mn-lt"/>
                <a:ea typeface="+mn-ea"/>
                <a:cs typeface="+mn-cs"/>
              </a:defRPr>
            </a:lvl2pPr>
            <a:lvl3pPr marL="0" indent="0" algn="l" defTabSz="457200" rtl="0" eaLnBrk="1" latinLnBrk="0" hangingPunct="1">
              <a:spcBef>
                <a:spcPts val="0"/>
              </a:spcBef>
              <a:spcAft>
                <a:spcPts val="600"/>
              </a:spcAft>
              <a:buClr>
                <a:schemeClr val="tx1"/>
              </a:buClr>
              <a:buFont typeface="Arial" panose="020B0604020202020204" pitchFamily="34" charset="0"/>
              <a:buNone/>
              <a:defRPr lang="en-US" sz="1600" kern="1200" dirty="0" smtClean="0">
                <a:solidFill>
                  <a:schemeClr val="tx1"/>
                </a:solidFill>
                <a:latin typeface="+mn-lt"/>
                <a:ea typeface="+mn-ea"/>
                <a:cs typeface="+mn-cs"/>
              </a:defRPr>
            </a:lvl3pPr>
            <a:lvl4pPr marL="228600" indent="-228600" algn="l" defTabSz="457200" rtl="0" eaLnBrk="1" latinLnBrk="0" hangingPunct="1">
              <a:spcAft>
                <a:spcPts val="600"/>
              </a:spcAft>
              <a:buClr>
                <a:srgbClr val="98002E"/>
              </a:buClr>
              <a:buFont typeface="Wingdings 3" panose="05040102010807070707" pitchFamily="18" charset="2"/>
              <a:buChar char="}"/>
              <a:defRPr lang="en-US" sz="2000" kern="1200" dirty="0" smtClean="0">
                <a:solidFill>
                  <a:srgbClr val="59585B"/>
                </a:solidFill>
                <a:latin typeface="+mn-lt"/>
                <a:ea typeface="+mn-ea"/>
                <a:cs typeface="+mn-cs"/>
              </a:defRPr>
            </a:lvl4pPr>
            <a:lvl5pPr marL="228600" indent="-228600" algn="l" defTabSz="457200" rtl="0" eaLnBrk="1" latinLnBrk="0" hangingPunct="1">
              <a:spcAft>
                <a:spcPts val="600"/>
              </a:spcAft>
              <a:buClr>
                <a:srgbClr val="98002E"/>
              </a:buClr>
              <a:buFont typeface="Wingdings 3" panose="05040102010807070707" pitchFamily="18" charset="2"/>
              <a:buChar char="}"/>
              <a:defRPr lang="en-US" sz="2000" kern="1200" dirty="0">
                <a:solidFill>
                  <a:srgbClr val="59585B"/>
                </a:solidFill>
                <a:latin typeface="+mn-lt"/>
                <a:ea typeface="+mn-ea"/>
                <a:cs typeface="+mn-cs"/>
              </a:defRPr>
            </a:lvl5pPr>
          </a:lstStyle>
          <a:p>
            <a:pPr lvl="0"/>
            <a:r>
              <a:rPr lang="en-US" dirty="0" smtClean="0"/>
              <a:t>Click to edit Master text styles</a:t>
            </a:r>
          </a:p>
          <a:p>
            <a:pPr lvl="1"/>
            <a:r>
              <a:rPr lang="en-US" dirty="0" smtClean="0"/>
              <a:t>Second level</a:t>
            </a:r>
          </a:p>
          <a:p>
            <a:pPr lvl="2"/>
            <a:r>
              <a:rPr lang="en-US" dirty="0" smtClean="0"/>
              <a:t>Third level</a:t>
            </a:r>
          </a:p>
        </p:txBody>
      </p:sp>
      <p:sp>
        <p:nvSpPr>
          <p:cNvPr id="18" name="TextBox 17"/>
          <p:cNvSpPr txBox="1"/>
          <p:nvPr userDrawn="1"/>
        </p:nvSpPr>
        <p:spPr>
          <a:xfrm>
            <a:off x="88200" y="6424511"/>
            <a:ext cx="5998265" cy="400110"/>
          </a:xfrm>
          <a:prstGeom prst="rect">
            <a:avLst/>
          </a:prstGeom>
          <a:noFill/>
        </p:spPr>
        <p:txBody>
          <a:bodyPr wrap="square" rtlCol="0">
            <a:spAutoFit/>
          </a:bodyPr>
          <a:lstStyle/>
          <a:p>
            <a:pPr>
              <a:defRPr/>
            </a:pPr>
            <a:r>
              <a:rPr lang="en-US" sz="1000" cap="all" dirty="0" smtClean="0">
                <a:solidFill>
                  <a:srgbClr val="BFBFBF"/>
                </a:solidFill>
                <a:latin typeface="Open Sans Semibold"/>
              </a:rPr>
              <a:t>Confidential and Propriety to Owens &amp; Minor Distribution, Inc.</a:t>
            </a:r>
          </a:p>
          <a:p>
            <a:endParaRPr lang="en-US" sz="1000" dirty="0">
              <a:solidFill>
                <a:srgbClr val="FFFFFF">
                  <a:lumMod val="75000"/>
                </a:srgbClr>
              </a:solidFill>
              <a:latin typeface="Open Sans Semibold"/>
            </a:endParaRPr>
          </a:p>
        </p:txBody>
      </p:sp>
      <p:sp>
        <p:nvSpPr>
          <p:cNvPr id="20" name="TextBox 19"/>
          <p:cNvSpPr txBox="1"/>
          <p:nvPr userDrawn="1"/>
        </p:nvSpPr>
        <p:spPr>
          <a:xfrm>
            <a:off x="8369450" y="6470677"/>
            <a:ext cx="774549" cy="338554"/>
          </a:xfrm>
          <a:prstGeom prst="rect">
            <a:avLst/>
          </a:prstGeom>
          <a:noFill/>
        </p:spPr>
        <p:txBody>
          <a:bodyPr wrap="square" rtlCol="0">
            <a:spAutoFit/>
          </a:bodyPr>
          <a:lstStyle/>
          <a:p>
            <a:fld id="{3D84F2F9-315C-FD42-A941-A992AC045A1A}" type="slidenum">
              <a:rPr lang="en-US" sz="1600" smtClean="0">
                <a:solidFill>
                  <a:srgbClr val="FFFFFF"/>
                </a:solidFill>
                <a:latin typeface="Open Sans Semibold"/>
              </a:rPr>
              <a:pPr/>
              <a:t>‹#›</a:t>
            </a:fld>
            <a:endParaRPr lang="en-US" sz="1600" dirty="0">
              <a:solidFill>
                <a:srgbClr val="FFFFFF"/>
              </a:solidFill>
              <a:latin typeface="Open Sans Semibold"/>
            </a:endParaRPr>
          </a:p>
        </p:txBody>
      </p:sp>
      <p:sp>
        <p:nvSpPr>
          <p:cNvPr id="22" name="Rectangle 21"/>
          <p:cNvSpPr/>
          <p:nvPr userDrawn="1"/>
        </p:nvSpPr>
        <p:spPr>
          <a:xfrm>
            <a:off x="3510728" y="3823471"/>
            <a:ext cx="5298630" cy="2377440"/>
          </a:xfrm>
          <a:prstGeom prst="rect">
            <a:avLst/>
          </a:prstGeom>
          <a:solidFill>
            <a:schemeClr val="bg1">
              <a:lumMod val="85000"/>
              <a:alpha val="38000"/>
            </a:schemeClr>
          </a:solidFill>
          <a:ln w="9525"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sz="2400" dirty="0">
              <a:solidFill>
                <a:prstClr val="black"/>
              </a:solidFill>
              <a:latin typeface="Arial" charset="0"/>
              <a:ea typeface="ＭＳ Ｐゴシック" pitchFamily="-32" charset="-128"/>
            </a:endParaRPr>
          </a:p>
        </p:txBody>
      </p:sp>
      <p:sp>
        <p:nvSpPr>
          <p:cNvPr id="23" name="Rectangle 22"/>
          <p:cNvSpPr/>
          <p:nvPr userDrawn="1"/>
        </p:nvSpPr>
        <p:spPr>
          <a:xfrm>
            <a:off x="3510728" y="3812172"/>
            <a:ext cx="5298630" cy="332917"/>
          </a:xfrm>
          <a:prstGeom prst="rect">
            <a:avLst/>
          </a:prstGeom>
          <a:solidFill>
            <a:schemeClr val="accent3"/>
          </a:solidFill>
          <a:ln>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6" name="Rectangle 25"/>
          <p:cNvSpPr/>
          <p:nvPr userDrawn="1"/>
        </p:nvSpPr>
        <p:spPr>
          <a:xfrm>
            <a:off x="3510728" y="1088908"/>
            <a:ext cx="5298630" cy="2377440"/>
          </a:xfrm>
          <a:prstGeom prst="rect">
            <a:avLst/>
          </a:prstGeom>
          <a:solidFill>
            <a:schemeClr val="bg1">
              <a:lumMod val="85000"/>
              <a:alpha val="38000"/>
            </a:schemeClr>
          </a:solidFill>
          <a:ln w="9525"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sz="2400" dirty="0">
              <a:solidFill>
                <a:prstClr val="black"/>
              </a:solidFill>
              <a:latin typeface="Arial" charset="0"/>
              <a:ea typeface="ＭＳ Ｐゴシック" pitchFamily="-32" charset="-128"/>
            </a:endParaRPr>
          </a:p>
        </p:txBody>
      </p:sp>
      <p:sp>
        <p:nvSpPr>
          <p:cNvPr id="27" name="Rectangle 26"/>
          <p:cNvSpPr/>
          <p:nvPr userDrawn="1"/>
        </p:nvSpPr>
        <p:spPr>
          <a:xfrm>
            <a:off x="3510728" y="1080271"/>
            <a:ext cx="5298630" cy="332917"/>
          </a:xfrm>
          <a:prstGeom prst="rect">
            <a:avLst/>
          </a:prstGeom>
          <a:solidFill>
            <a:schemeClr val="accent2"/>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9" name="Rectangle 28"/>
          <p:cNvSpPr/>
          <p:nvPr userDrawn="1"/>
        </p:nvSpPr>
        <p:spPr>
          <a:xfrm>
            <a:off x="334322" y="1078930"/>
            <a:ext cx="2960077" cy="332917"/>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33" name="Title 1"/>
          <p:cNvSpPr>
            <a:spLocks noGrp="1"/>
          </p:cNvSpPr>
          <p:nvPr>
            <p:ph type="title"/>
          </p:nvPr>
        </p:nvSpPr>
        <p:spPr>
          <a:xfrm>
            <a:off x="1155514" y="111716"/>
            <a:ext cx="6830246" cy="663599"/>
          </a:xfrm>
          <a:prstGeom prst="rect">
            <a:avLst/>
          </a:prstGeom>
        </p:spPr>
        <p:txBody>
          <a:bodyPr vert="horz"/>
          <a:lstStyle>
            <a:lvl1pPr algn="l">
              <a:defRPr sz="3000" b="1">
                <a:solidFill>
                  <a:srgbClr val="98002E"/>
                </a:solidFill>
              </a:defRPr>
            </a:lvl1pPr>
          </a:lstStyle>
          <a:p>
            <a:r>
              <a:rPr lang="en-US" dirty="0" smtClean="0"/>
              <a:t>Click to edit Master title style</a:t>
            </a:r>
            <a:endParaRPr lang="en-US" dirty="0"/>
          </a:p>
        </p:txBody>
      </p:sp>
      <p:sp>
        <p:nvSpPr>
          <p:cNvPr id="21" name="Text Placeholder 20"/>
          <p:cNvSpPr>
            <a:spLocks noGrp="1"/>
          </p:cNvSpPr>
          <p:nvPr>
            <p:ph type="body" sz="quarter" idx="10"/>
          </p:nvPr>
        </p:nvSpPr>
        <p:spPr>
          <a:xfrm>
            <a:off x="334643" y="1088908"/>
            <a:ext cx="2960522" cy="333375"/>
          </a:xfrm>
          <a:prstGeom prst="rect">
            <a:avLst/>
          </a:prstGeom>
          <a:noFill/>
        </p:spPr>
        <p:txBody>
          <a:bodyPr anchor="ctr"/>
          <a:lstStyle>
            <a:lvl1pPr marL="0" indent="0">
              <a:buNone/>
              <a:defRPr sz="1800" b="0">
                <a:solidFill>
                  <a:schemeClr val="bg1"/>
                </a:solidFill>
                <a:latin typeface="+mj-lt"/>
              </a:defRPr>
            </a:lvl1pPr>
          </a:lstStyle>
          <a:p>
            <a:pPr lvl="0"/>
            <a:r>
              <a:rPr lang="en-US" dirty="0" smtClean="0"/>
              <a:t>Click to edit Master text styles</a:t>
            </a:r>
          </a:p>
        </p:txBody>
      </p:sp>
    </p:spTree>
    <p:extLst>
      <p:ext uri="{BB962C8B-B14F-4D97-AF65-F5344CB8AC3E}">
        <p14:creationId xmlns:p14="http://schemas.microsoft.com/office/powerpoint/2010/main" val="491947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21">
                                            <p:txEl>
                                              <p:pRg st="0" end="0"/>
                                            </p:txEl>
                                          </p:spTgt>
                                        </p:tgtEl>
                                        <p:attrNameLst>
                                          <p:attrName>style.visibility</p:attrName>
                                        </p:attrNameLst>
                                      </p:cBhvr>
                                      <p:to>
                                        <p:strVal val="visible"/>
                                      </p:to>
                                    </p:set>
                                    <p:animEffect transition="in" filter="fade">
                                      <p:cBhvr>
                                        <p:cTn id="14" dur="500"/>
                                        <p:tgtEl>
                                          <p:spTgt spid="21">
                                            <p:txEl>
                                              <p:pRg st="0" end="0"/>
                                            </p:txEl>
                                          </p:spTgt>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25">
                                            <p:txEl>
                                              <p:pRg st="0" end="0"/>
                                            </p:txEl>
                                          </p:spTgt>
                                        </p:tgtEl>
                                        <p:attrNameLst>
                                          <p:attrName>style.visibility</p:attrName>
                                        </p:attrNameLst>
                                      </p:cBhvr>
                                      <p:to>
                                        <p:strVal val="visible"/>
                                      </p:to>
                                    </p:set>
                                    <p:animEffect transition="in" filter="fade">
                                      <p:cBhvr>
                                        <p:cTn id="18" dur="500"/>
                                        <p:tgtEl>
                                          <p:spTgt spid="25">
                                            <p:txEl>
                                              <p:pRg st="0" end="0"/>
                                            </p:txEl>
                                          </p:spTgt>
                                        </p:tgtEl>
                                      </p:cBhvr>
                                    </p:animEffect>
                                  </p:childTnLst>
                                </p:cTn>
                              </p:par>
                            </p:childTnLst>
                          </p:cTn>
                        </p:par>
                        <p:par>
                          <p:cTn id="19" fill="hold">
                            <p:stCondLst>
                              <p:cond delay="1500"/>
                            </p:stCondLst>
                            <p:childTnLst>
                              <p:par>
                                <p:cTn id="20" presetID="10" presetClass="entr" presetSubtype="0" fill="hold" grpId="0" nodeType="afterEffect">
                                  <p:stCondLst>
                                    <p:cond delay="0"/>
                                  </p:stCondLst>
                                  <p:childTnLst>
                                    <p:set>
                                      <p:cBhvr>
                                        <p:cTn id="21" dur="1" fill="hold">
                                          <p:stCondLst>
                                            <p:cond delay="0"/>
                                          </p:stCondLst>
                                        </p:cTn>
                                        <p:tgtEl>
                                          <p:spTgt spid="25">
                                            <p:txEl>
                                              <p:pRg st="1" end="1"/>
                                            </p:txEl>
                                          </p:spTgt>
                                        </p:tgtEl>
                                        <p:attrNameLst>
                                          <p:attrName>style.visibility</p:attrName>
                                        </p:attrNameLst>
                                      </p:cBhvr>
                                      <p:to>
                                        <p:strVal val="visible"/>
                                      </p:to>
                                    </p:set>
                                    <p:animEffect transition="in" filter="fade">
                                      <p:cBhvr>
                                        <p:cTn id="22" dur="500"/>
                                        <p:tgtEl>
                                          <p:spTgt spid="25">
                                            <p:txEl>
                                              <p:pRg st="1" end="1"/>
                                            </p:txEl>
                                          </p:spTgt>
                                        </p:tgtEl>
                                      </p:cBhvr>
                                    </p:animEffect>
                                  </p:childTnLst>
                                </p:cTn>
                              </p:par>
                            </p:childTnLst>
                          </p:cTn>
                        </p:par>
                        <p:par>
                          <p:cTn id="23" fill="hold">
                            <p:stCondLst>
                              <p:cond delay="2000"/>
                            </p:stCondLst>
                            <p:childTnLst>
                              <p:par>
                                <p:cTn id="24" presetID="10" presetClass="entr" presetSubtype="0" fill="hold" grpId="0" nodeType="afterEffect">
                                  <p:stCondLst>
                                    <p:cond delay="0"/>
                                  </p:stCondLst>
                                  <p:childTnLst>
                                    <p:set>
                                      <p:cBhvr>
                                        <p:cTn id="25" dur="1" fill="hold">
                                          <p:stCondLst>
                                            <p:cond delay="0"/>
                                          </p:stCondLst>
                                        </p:cTn>
                                        <p:tgtEl>
                                          <p:spTgt spid="25">
                                            <p:txEl>
                                              <p:pRg st="2" end="2"/>
                                            </p:txEl>
                                          </p:spTgt>
                                        </p:tgtEl>
                                        <p:attrNameLst>
                                          <p:attrName>style.visibility</p:attrName>
                                        </p:attrNameLst>
                                      </p:cBhvr>
                                      <p:to>
                                        <p:strVal val="visible"/>
                                      </p:to>
                                    </p:set>
                                    <p:animEffect transition="in" filter="fade">
                                      <p:cBhvr>
                                        <p:cTn id="26" dur="500"/>
                                        <p:tgtEl>
                                          <p:spTgt spid="25">
                                            <p:txEl>
                                              <p:pRg st="2" end="2"/>
                                            </p:txEl>
                                          </p:spTgt>
                                        </p:tgtEl>
                                      </p:cBhvr>
                                    </p:animEffect>
                                  </p:childTnLst>
                                </p:cTn>
                              </p:par>
                            </p:childTnLst>
                          </p:cTn>
                        </p:par>
                        <p:par>
                          <p:cTn id="27" fill="hold">
                            <p:stCondLst>
                              <p:cond delay="2500"/>
                            </p:stCondLst>
                            <p:childTnLst>
                              <p:par>
                                <p:cTn id="28" presetID="10" presetClass="entr" presetSubtype="0" fill="hold" grpId="0" nodeType="after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fade">
                                      <p:cBhvr>
                                        <p:cTn id="30" dur="500"/>
                                        <p:tgtEl>
                                          <p:spTgt spid="10"/>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fade">
                                      <p:cBhvr>
                                        <p:cTn id="33" dur="500"/>
                                        <p:tgtEl>
                                          <p:spTgt spid="11"/>
                                        </p:tgtEl>
                                      </p:cBhvr>
                                    </p:animEffect>
                                  </p:childTnLst>
                                </p:cTn>
                              </p:par>
                            </p:childTnLst>
                          </p:cTn>
                        </p:par>
                        <p:par>
                          <p:cTn id="34" fill="hold">
                            <p:stCondLst>
                              <p:cond delay="3000"/>
                            </p:stCondLst>
                            <p:childTnLst>
                              <p:par>
                                <p:cTn id="35" presetID="10" presetClass="entr" presetSubtype="0" fill="hold" grpId="0" nodeType="afterEffect">
                                  <p:stCondLst>
                                    <p:cond delay="0"/>
                                  </p:stCondLst>
                                  <p:childTnLst>
                                    <p:set>
                                      <p:cBhvr>
                                        <p:cTn id="36" dur="1" fill="hold">
                                          <p:stCondLst>
                                            <p:cond delay="0"/>
                                          </p:stCondLst>
                                        </p:cTn>
                                        <p:tgtEl>
                                          <p:spTgt spid="4">
                                            <p:txEl>
                                              <p:pRg st="0" end="0"/>
                                            </p:txEl>
                                          </p:spTgt>
                                        </p:tgtEl>
                                        <p:attrNameLst>
                                          <p:attrName>style.visibility</p:attrName>
                                        </p:attrNameLst>
                                      </p:cBhvr>
                                      <p:to>
                                        <p:strVal val="visible"/>
                                      </p:to>
                                    </p:set>
                                    <p:animEffect transition="in" filter="fade">
                                      <p:cBhvr>
                                        <p:cTn id="37" dur="500"/>
                                        <p:tgtEl>
                                          <p:spTgt spid="4">
                                            <p:txEl>
                                              <p:pRg st="0" end="0"/>
                                            </p:txEl>
                                          </p:spTgt>
                                        </p:tgtEl>
                                      </p:cBhvr>
                                    </p:animEffect>
                                  </p:childTnLst>
                                </p:cTn>
                              </p:par>
                            </p:childTnLst>
                          </p:cTn>
                        </p:par>
                        <p:par>
                          <p:cTn id="38" fill="hold">
                            <p:stCondLst>
                              <p:cond delay="3500"/>
                            </p:stCondLst>
                            <p:childTnLst>
                              <p:par>
                                <p:cTn id="39" presetID="10" presetClass="entr" presetSubtype="0" fill="hold" grpId="0" nodeType="afterEffect">
                                  <p:stCondLst>
                                    <p:cond delay="0"/>
                                  </p:stCondLst>
                                  <p:childTnLst>
                                    <p:set>
                                      <p:cBhvr>
                                        <p:cTn id="40" dur="1" fill="hold">
                                          <p:stCondLst>
                                            <p:cond delay="0"/>
                                          </p:stCondLst>
                                        </p:cTn>
                                        <p:tgtEl>
                                          <p:spTgt spid="17">
                                            <p:txEl>
                                              <p:pRg st="0" end="0"/>
                                            </p:txEl>
                                          </p:spTgt>
                                        </p:tgtEl>
                                        <p:attrNameLst>
                                          <p:attrName>style.visibility</p:attrName>
                                        </p:attrNameLst>
                                      </p:cBhvr>
                                      <p:to>
                                        <p:strVal val="visible"/>
                                      </p:to>
                                    </p:set>
                                    <p:animEffect transition="in" filter="fade">
                                      <p:cBhvr>
                                        <p:cTn id="41" dur="500"/>
                                        <p:tgtEl>
                                          <p:spTgt spid="17">
                                            <p:txEl>
                                              <p:pRg st="0" end="0"/>
                                            </p:txEl>
                                          </p:spTgt>
                                        </p:tgtEl>
                                      </p:cBhvr>
                                    </p:animEffect>
                                  </p:childTnLst>
                                </p:cTn>
                              </p:par>
                            </p:childTnLst>
                          </p:cTn>
                        </p:par>
                        <p:par>
                          <p:cTn id="42" fill="hold">
                            <p:stCondLst>
                              <p:cond delay="4000"/>
                            </p:stCondLst>
                            <p:childTnLst>
                              <p:par>
                                <p:cTn id="43" presetID="10" presetClass="entr" presetSubtype="0" fill="hold" grpId="0" nodeType="afterEffect">
                                  <p:stCondLst>
                                    <p:cond delay="0"/>
                                  </p:stCondLst>
                                  <p:childTnLst>
                                    <p:set>
                                      <p:cBhvr>
                                        <p:cTn id="44" dur="1" fill="hold">
                                          <p:stCondLst>
                                            <p:cond delay="0"/>
                                          </p:stCondLst>
                                        </p:cTn>
                                        <p:tgtEl>
                                          <p:spTgt spid="17">
                                            <p:txEl>
                                              <p:pRg st="1" end="1"/>
                                            </p:txEl>
                                          </p:spTgt>
                                        </p:tgtEl>
                                        <p:attrNameLst>
                                          <p:attrName>style.visibility</p:attrName>
                                        </p:attrNameLst>
                                      </p:cBhvr>
                                      <p:to>
                                        <p:strVal val="visible"/>
                                      </p:to>
                                    </p:set>
                                    <p:animEffect transition="in" filter="fade">
                                      <p:cBhvr>
                                        <p:cTn id="45" dur="500"/>
                                        <p:tgtEl>
                                          <p:spTgt spid="17">
                                            <p:txEl>
                                              <p:pRg st="1" end="1"/>
                                            </p:txEl>
                                          </p:spTgt>
                                        </p:tgtEl>
                                      </p:cBhvr>
                                    </p:animEffect>
                                  </p:childTnLst>
                                </p:cTn>
                              </p:par>
                            </p:childTnLst>
                          </p:cTn>
                        </p:par>
                        <p:par>
                          <p:cTn id="46" fill="hold">
                            <p:stCondLst>
                              <p:cond delay="4500"/>
                            </p:stCondLst>
                            <p:childTnLst>
                              <p:par>
                                <p:cTn id="47" presetID="10" presetClass="entr" presetSubtype="0" fill="hold" grpId="0" nodeType="afterEffect">
                                  <p:stCondLst>
                                    <p:cond delay="0"/>
                                  </p:stCondLst>
                                  <p:childTnLst>
                                    <p:set>
                                      <p:cBhvr>
                                        <p:cTn id="48" dur="1" fill="hold">
                                          <p:stCondLst>
                                            <p:cond delay="0"/>
                                          </p:stCondLst>
                                        </p:cTn>
                                        <p:tgtEl>
                                          <p:spTgt spid="17">
                                            <p:txEl>
                                              <p:pRg st="2" end="2"/>
                                            </p:txEl>
                                          </p:spTgt>
                                        </p:tgtEl>
                                        <p:attrNameLst>
                                          <p:attrName>style.visibility</p:attrName>
                                        </p:attrNameLst>
                                      </p:cBhvr>
                                      <p:to>
                                        <p:strVal val="visible"/>
                                      </p:to>
                                    </p:set>
                                    <p:animEffect transition="in" filter="fade">
                                      <p:cBhvr>
                                        <p:cTn id="49" dur="500"/>
                                        <p:tgtEl>
                                          <p:spTgt spid="17">
                                            <p:txEl>
                                              <p:pRg st="2" end="2"/>
                                            </p:txEl>
                                          </p:spTgt>
                                        </p:tgtEl>
                                      </p:cBhvr>
                                    </p:animEffect>
                                  </p:childTnLst>
                                </p:cTn>
                              </p:par>
                            </p:childTnLst>
                          </p:cTn>
                        </p:par>
                        <p:par>
                          <p:cTn id="50" fill="hold">
                            <p:stCondLst>
                              <p:cond delay="5000"/>
                            </p:stCondLst>
                            <p:childTnLst>
                              <p:par>
                                <p:cTn id="51" presetID="10" presetClass="entr" presetSubtype="0" fill="hold" grpId="0" nodeType="afterEffect">
                                  <p:stCondLst>
                                    <p:cond delay="0"/>
                                  </p:stCondLst>
                                  <p:childTnLst>
                                    <p:set>
                                      <p:cBhvr>
                                        <p:cTn id="52" dur="1" fill="hold">
                                          <p:stCondLst>
                                            <p:cond delay="0"/>
                                          </p:stCondLst>
                                        </p:cTn>
                                        <p:tgtEl>
                                          <p:spTgt spid="17">
                                            <p:txEl>
                                              <p:pRg st="3" end="3"/>
                                            </p:txEl>
                                          </p:spTgt>
                                        </p:tgtEl>
                                        <p:attrNameLst>
                                          <p:attrName>style.visibility</p:attrName>
                                        </p:attrNameLst>
                                      </p:cBhvr>
                                      <p:to>
                                        <p:strVal val="visible"/>
                                      </p:to>
                                    </p:set>
                                    <p:animEffect transition="in" filter="fade">
                                      <p:cBhvr>
                                        <p:cTn id="53" dur="500"/>
                                        <p:tgtEl>
                                          <p:spTgt spid="17">
                                            <p:txEl>
                                              <p:pRg st="3" end="3"/>
                                            </p:txEl>
                                          </p:spTgt>
                                        </p:tgtEl>
                                      </p:cBhvr>
                                    </p:animEffect>
                                  </p:childTnLst>
                                </p:cTn>
                              </p:par>
                            </p:childTnLst>
                          </p:cTn>
                        </p:par>
                        <p:par>
                          <p:cTn id="54" fill="hold">
                            <p:stCondLst>
                              <p:cond delay="5500"/>
                            </p:stCondLst>
                            <p:childTnLst>
                              <p:par>
                                <p:cTn id="55" presetID="10" presetClass="entr" presetSubtype="0" fill="hold" grpId="0" nodeType="afterEffect">
                                  <p:stCondLst>
                                    <p:cond delay="0"/>
                                  </p:stCondLst>
                                  <p:childTnLst>
                                    <p:set>
                                      <p:cBhvr>
                                        <p:cTn id="56" dur="1" fill="hold">
                                          <p:stCondLst>
                                            <p:cond delay="0"/>
                                          </p:stCondLst>
                                        </p:cTn>
                                        <p:tgtEl>
                                          <p:spTgt spid="17">
                                            <p:txEl>
                                              <p:pRg st="4" end="4"/>
                                            </p:txEl>
                                          </p:spTgt>
                                        </p:tgtEl>
                                        <p:attrNameLst>
                                          <p:attrName>style.visibility</p:attrName>
                                        </p:attrNameLst>
                                      </p:cBhvr>
                                      <p:to>
                                        <p:strVal val="visible"/>
                                      </p:to>
                                    </p:set>
                                    <p:animEffect transition="in" filter="fade">
                                      <p:cBhvr>
                                        <p:cTn id="57" dur="500"/>
                                        <p:tgtEl>
                                          <p:spTgt spid="17">
                                            <p:txEl>
                                              <p:pRg st="4" end="4"/>
                                            </p:txEl>
                                          </p:spTgt>
                                        </p:tgtEl>
                                      </p:cBhvr>
                                    </p:animEffect>
                                  </p:childTnLst>
                                </p:cTn>
                              </p:par>
                            </p:childTnLst>
                          </p:cTn>
                        </p:par>
                        <p:par>
                          <p:cTn id="58" fill="hold">
                            <p:stCondLst>
                              <p:cond delay="6000"/>
                            </p:stCondLst>
                            <p:childTnLst>
                              <p:par>
                                <p:cTn id="59" presetID="10" presetClass="entr" presetSubtype="0" fill="hold" grpId="0" nodeType="afterEffect">
                                  <p:stCondLst>
                                    <p:cond delay="0"/>
                                  </p:stCondLst>
                                  <p:childTnLst>
                                    <p:set>
                                      <p:cBhvr>
                                        <p:cTn id="60" dur="1" fill="hold">
                                          <p:stCondLst>
                                            <p:cond delay="0"/>
                                          </p:stCondLst>
                                        </p:cTn>
                                        <p:tgtEl>
                                          <p:spTgt spid="35"/>
                                        </p:tgtEl>
                                        <p:attrNameLst>
                                          <p:attrName>style.visibility</p:attrName>
                                        </p:attrNameLst>
                                      </p:cBhvr>
                                      <p:to>
                                        <p:strVal val="visible"/>
                                      </p:to>
                                    </p:set>
                                    <p:animEffect transition="in" filter="fade">
                                      <p:cBhvr>
                                        <p:cTn id="61" dur="500"/>
                                        <p:tgtEl>
                                          <p:spTgt spid="35"/>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36"/>
                                        </p:tgtEl>
                                        <p:attrNameLst>
                                          <p:attrName>style.visibility</p:attrName>
                                        </p:attrNameLst>
                                      </p:cBhvr>
                                      <p:to>
                                        <p:strVal val="visible"/>
                                      </p:to>
                                    </p:set>
                                    <p:animEffect transition="in" filter="fade">
                                      <p:cBhvr>
                                        <p:cTn id="64" dur="500"/>
                                        <p:tgtEl>
                                          <p:spTgt spid="36"/>
                                        </p:tgtEl>
                                      </p:cBhvr>
                                    </p:animEffect>
                                  </p:childTnLst>
                                </p:cTn>
                              </p:par>
                            </p:childTnLst>
                          </p:cTn>
                        </p:par>
                        <p:par>
                          <p:cTn id="65" fill="hold">
                            <p:stCondLst>
                              <p:cond delay="6500"/>
                            </p:stCondLst>
                            <p:childTnLst>
                              <p:par>
                                <p:cTn id="66" presetID="10" presetClass="entr" presetSubtype="0" fill="hold" grpId="0" nodeType="afterEffect">
                                  <p:stCondLst>
                                    <p:cond delay="0"/>
                                  </p:stCondLst>
                                  <p:childTnLst>
                                    <p:set>
                                      <p:cBhvr>
                                        <p:cTn id="67" dur="1" fill="hold">
                                          <p:stCondLst>
                                            <p:cond delay="0"/>
                                          </p:stCondLst>
                                        </p:cTn>
                                        <p:tgtEl>
                                          <p:spTgt spid="19">
                                            <p:txEl>
                                              <p:pRg st="0" end="0"/>
                                            </p:txEl>
                                          </p:spTgt>
                                        </p:tgtEl>
                                        <p:attrNameLst>
                                          <p:attrName>style.visibility</p:attrName>
                                        </p:attrNameLst>
                                      </p:cBhvr>
                                      <p:to>
                                        <p:strVal val="visible"/>
                                      </p:to>
                                    </p:set>
                                    <p:animEffect transition="in" filter="fade">
                                      <p:cBhvr>
                                        <p:cTn id="68" dur="500"/>
                                        <p:tgtEl>
                                          <p:spTgt spid="19">
                                            <p:txEl>
                                              <p:pRg st="0" end="0"/>
                                            </p:txEl>
                                          </p:spTgt>
                                        </p:tgtEl>
                                      </p:cBhvr>
                                    </p:animEffect>
                                  </p:childTnLst>
                                </p:cTn>
                              </p:par>
                            </p:childTnLst>
                          </p:cTn>
                        </p:par>
                        <p:par>
                          <p:cTn id="69" fill="hold">
                            <p:stCondLst>
                              <p:cond delay="7000"/>
                            </p:stCondLst>
                            <p:childTnLst>
                              <p:par>
                                <p:cTn id="70" presetID="10" presetClass="entr" presetSubtype="0" fill="hold" grpId="0" nodeType="afterEffect">
                                  <p:stCondLst>
                                    <p:cond delay="0"/>
                                  </p:stCondLst>
                                  <p:childTnLst>
                                    <p:set>
                                      <p:cBhvr>
                                        <p:cTn id="71" dur="1" fill="hold">
                                          <p:stCondLst>
                                            <p:cond delay="0"/>
                                          </p:stCondLst>
                                        </p:cTn>
                                        <p:tgtEl>
                                          <p:spTgt spid="39">
                                            <p:txEl>
                                              <p:pRg st="0" end="0"/>
                                            </p:txEl>
                                          </p:spTgt>
                                        </p:tgtEl>
                                        <p:attrNameLst>
                                          <p:attrName>style.visibility</p:attrName>
                                        </p:attrNameLst>
                                      </p:cBhvr>
                                      <p:to>
                                        <p:strVal val="visible"/>
                                      </p:to>
                                    </p:set>
                                    <p:animEffect transition="in" filter="fade">
                                      <p:cBhvr>
                                        <p:cTn id="72" dur="500"/>
                                        <p:tgtEl>
                                          <p:spTgt spid="39">
                                            <p:txEl>
                                              <p:pRg st="0" end="0"/>
                                            </p:txEl>
                                          </p:spTgt>
                                        </p:tgtEl>
                                      </p:cBhvr>
                                    </p:animEffect>
                                  </p:childTnLst>
                                </p:cTn>
                              </p:par>
                            </p:childTnLst>
                          </p:cTn>
                        </p:par>
                        <p:par>
                          <p:cTn id="73" fill="hold">
                            <p:stCondLst>
                              <p:cond delay="7500"/>
                            </p:stCondLst>
                            <p:childTnLst>
                              <p:par>
                                <p:cTn id="74" presetID="10" presetClass="entr" presetSubtype="0" fill="hold" grpId="0" nodeType="afterEffect">
                                  <p:stCondLst>
                                    <p:cond delay="0"/>
                                  </p:stCondLst>
                                  <p:childTnLst>
                                    <p:set>
                                      <p:cBhvr>
                                        <p:cTn id="75" dur="1" fill="hold">
                                          <p:stCondLst>
                                            <p:cond delay="0"/>
                                          </p:stCondLst>
                                        </p:cTn>
                                        <p:tgtEl>
                                          <p:spTgt spid="39">
                                            <p:txEl>
                                              <p:pRg st="1" end="1"/>
                                            </p:txEl>
                                          </p:spTgt>
                                        </p:tgtEl>
                                        <p:attrNameLst>
                                          <p:attrName>style.visibility</p:attrName>
                                        </p:attrNameLst>
                                      </p:cBhvr>
                                      <p:to>
                                        <p:strVal val="visible"/>
                                      </p:to>
                                    </p:set>
                                    <p:animEffect transition="in" filter="fade">
                                      <p:cBhvr>
                                        <p:cTn id="76" dur="500"/>
                                        <p:tgtEl>
                                          <p:spTgt spid="39">
                                            <p:txEl>
                                              <p:pRg st="1" end="1"/>
                                            </p:txEl>
                                          </p:spTgt>
                                        </p:tgtEl>
                                      </p:cBhvr>
                                    </p:animEffect>
                                  </p:childTnLst>
                                </p:cTn>
                              </p:par>
                            </p:childTnLst>
                          </p:cTn>
                        </p:par>
                        <p:par>
                          <p:cTn id="77" fill="hold">
                            <p:stCondLst>
                              <p:cond delay="8000"/>
                            </p:stCondLst>
                            <p:childTnLst>
                              <p:par>
                                <p:cTn id="78" presetID="10" presetClass="entr" presetSubtype="0" fill="hold" grpId="0" nodeType="afterEffect">
                                  <p:stCondLst>
                                    <p:cond delay="0"/>
                                  </p:stCondLst>
                                  <p:childTnLst>
                                    <p:set>
                                      <p:cBhvr>
                                        <p:cTn id="79" dur="1" fill="hold">
                                          <p:stCondLst>
                                            <p:cond delay="0"/>
                                          </p:stCondLst>
                                        </p:cTn>
                                        <p:tgtEl>
                                          <p:spTgt spid="39">
                                            <p:txEl>
                                              <p:pRg st="2" end="2"/>
                                            </p:txEl>
                                          </p:spTgt>
                                        </p:tgtEl>
                                        <p:attrNameLst>
                                          <p:attrName>style.visibility</p:attrName>
                                        </p:attrNameLst>
                                      </p:cBhvr>
                                      <p:to>
                                        <p:strVal val="visible"/>
                                      </p:to>
                                    </p:set>
                                    <p:animEffect transition="in" filter="fade">
                                      <p:cBhvr>
                                        <p:cTn id="80" dur="500"/>
                                        <p:tgtEl>
                                          <p:spTgt spid="39">
                                            <p:txEl>
                                              <p:pRg st="2" end="2"/>
                                            </p:txEl>
                                          </p:spTgt>
                                        </p:tgtEl>
                                      </p:cBhvr>
                                    </p:animEffect>
                                  </p:childTnLst>
                                </p:cTn>
                              </p:par>
                            </p:childTnLst>
                          </p:cTn>
                        </p:par>
                        <p:par>
                          <p:cTn id="81" fill="hold">
                            <p:stCondLst>
                              <p:cond delay="8500"/>
                            </p:stCondLst>
                            <p:childTnLst>
                              <p:par>
                                <p:cTn id="82" presetID="10" presetClass="entr" presetSubtype="0" fill="hold" grpId="0" nodeType="afterEffect">
                                  <p:stCondLst>
                                    <p:cond delay="0"/>
                                  </p:stCondLst>
                                  <p:childTnLst>
                                    <p:set>
                                      <p:cBhvr>
                                        <p:cTn id="83" dur="1" fill="hold">
                                          <p:stCondLst>
                                            <p:cond delay="0"/>
                                          </p:stCondLst>
                                        </p:cTn>
                                        <p:tgtEl>
                                          <p:spTgt spid="39">
                                            <p:txEl>
                                              <p:pRg st="3" end="3"/>
                                            </p:txEl>
                                          </p:spTgt>
                                        </p:tgtEl>
                                        <p:attrNameLst>
                                          <p:attrName>style.visibility</p:attrName>
                                        </p:attrNameLst>
                                      </p:cBhvr>
                                      <p:to>
                                        <p:strVal val="visible"/>
                                      </p:to>
                                    </p:set>
                                    <p:animEffect transition="in" filter="fade">
                                      <p:cBhvr>
                                        <p:cTn id="84" dur="500"/>
                                        <p:tgtEl>
                                          <p:spTgt spid="39">
                                            <p:txEl>
                                              <p:pRg st="3" end="3"/>
                                            </p:txEl>
                                          </p:spTgt>
                                        </p:tgtEl>
                                      </p:cBhvr>
                                    </p:animEffect>
                                  </p:childTnLst>
                                </p:cTn>
                              </p:par>
                            </p:childTnLst>
                          </p:cTn>
                        </p:par>
                        <p:par>
                          <p:cTn id="85" fill="hold">
                            <p:stCondLst>
                              <p:cond delay="9000"/>
                            </p:stCondLst>
                            <p:childTnLst>
                              <p:par>
                                <p:cTn id="86" presetID="10" presetClass="entr" presetSubtype="0" fill="hold" grpId="0" nodeType="afterEffect">
                                  <p:stCondLst>
                                    <p:cond delay="0"/>
                                  </p:stCondLst>
                                  <p:childTnLst>
                                    <p:set>
                                      <p:cBhvr>
                                        <p:cTn id="87" dur="1" fill="hold">
                                          <p:stCondLst>
                                            <p:cond delay="0"/>
                                          </p:stCondLst>
                                        </p:cTn>
                                        <p:tgtEl>
                                          <p:spTgt spid="39">
                                            <p:txEl>
                                              <p:pRg st="4" end="4"/>
                                            </p:txEl>
                                          </p:spTgt>
                                        </p:tgtEl>
                                        <p:attrNameLst>
                                          <p:attrName>style.visibility</p:attrName>
                                        </p:attrNameLst>
                                      </p:cBhvr>
                                      <p:to>
                                        <p:strVal val="visible"/>
                                      </p:to>
                                    </p:set>
                                    <p:animEffect transition="in" filter="fade">
                                      <p:cBhvr>
                                        <p:cTn id="88" dur="500"/>
                                        <p:tgtEl>
                                          <p:spTgt spid="39">
                                            <p:txEl>
                                              <p:pRg st="4" end="4"/>
                                            </p:txEl>
                                          </p:spTgt>
                                        </p:tgtEl>
                                      </p:cBhvr>
                                    </p:animEffect>
                                  </p:childTnLst>
                                </p:cTn>
                              </p:par>
                              <p:par>
                                <p:cTn id="89" presetID="10" presetClass="entr" presetSubtype="0" fill="hold" grpId="0" nodeType="withEffect">
                                  <p:stCondLst>
                                    <p:cond delay="0"/>
                                  </p:stCondLst>
                                  <p:childTnLst>
                                    <p:set>
                                      <p:cBhvr>
                                        <p:cTn id="90" dur="1" fill="hold">
                                          <p:stCondLst>
                                            <p:cond delay="0"/>
                                          </p:stCondLst>
                                        </p:cTn>
                                        <p:tgtEl>
                                          <p:spTgt spid="29"/>
                                        </p:tgtEl>
                                        <p:attrNameLst>
                                          <p:attrName>style.visibility</p:attrName>
                                        </p:attrNameLst>
                                      </p:cBhvr>
                                      <p:to>
                                        <p:strVal val="visible"/>
                                      </p:to>
                                    </p:set>
                                    <p:animEffect transition="in" filter="fade">
                                      <p:cBhvr>
                                        <p:cTn id="91" dur="500"/>
                                        <p:tgtEl>
                                          <p:spTgt spid="29"/>
                                        </p:tgtEl>
                                      </p:cBhvr>
                                    </p:animEffect>
                                  </p:childTnLst>
                                </p:cTn>
                              </p:par>
                            </p:childTnLst>
                          </p:cTn>
                        </p:par>
                        <p:par>
                          <p:cTn id="92" fill="hold">
                            <p:stCondLst>
                              <p:cond delay="9500"/>
                            </p:stCondLst>
                            <p:childTnLst>
                              <p:par>
                                <p:cTn id="93" presetID="10" presetClass="entr" presetSubtype="0" fill="hold" grpId="0" nodeType="afterEffect">
                                  <p:stCondLst>
                                    <p:cond delay="0"/>
                                  </p:stCondLst>
                                  <p:childTnLst>
                                    <p:set>
                                      <p:cBhvr>
                                        <p:cTn id="94" dur="1" fill="hold">
                                          <p:stCondLst>
                                            <p:cond delay="0"/>
                                          </p:stCondLst>
                                        </p:cTn>
                                        <p:tgtEl>
                                          <p:spTgt spid="26"/>
                                        </p:tgtEl>
                                        <p:attrNameLst>
                                          <p:attrName>style.visibility</p:attrName>
                                        </p:attrNameLst>
                                      </p:cBhvr>
                                      <p:to>
                                        <p:strVal val="visible"/>
                                      </p:to>
                                    </p:set>
                                    <p:animEffect transition="in" filter="fade">
                                      <p:cBhvr>
                                        <p:cTn id="95" dur="500"/>
                                        <p:tgtEl>
                                          <p:spTgt spid="26"/>
                                        </p:tgtEl>
                                      </p:cBhvr>
                                    </p:animEffect>
                                  </p:childTnLst>
                                </p:cTn>
                              </p:par>
                              <p:par>
                                <p:cTn id="96" presetID="10" presetClass="entr" presetSubtype="0" fill="hold" grpId="0" nodeType="withEffect">
                                  <p:stCondLst>
                                    <p:cond delay="0"/>
                                  </p:stCondLst>
                                  <p:childTnLst>
                                    <p:set>
                                      <p:cBhvr>
                                        <p:cTn id="97" dur="1" fill="hold">
                                          <p:stCondLst>
                                            <p:cond delay="0"/>
                                          </p:stCondLst>
                                        </p:cTn>
                                        <p:tgtEl>
                                          <p:spTgt spid="27"/>
                                        </p:tgtEl>
                                        <p:attrNameLst>
                                          <p:attrName>style.visibility</p:attrName>
                                        </p:attrNameLst>
                                      </p:cBhvr>
                                      <p:to>
                                        <p:strVal val="visible"/>
                                      </p:to>
                                    </p:set>
                                    <p:animEffect transition="in" filter="fade">
                                      <p:cBhvr>
                                        <p:cTn id="98" dur="500"/>
                                        <p:tgtEl>
                                          <p:spTgt spid="27"/>
                                        </p:tgtEl>
                                      </p:cBhvr>
                                    </p:animEffect>
                                  </p:childTnLst>
                                </p:cTn>
                              </p:par>
                            </p:childTnLst>
                          </p:cTn>
                        </p:par>
                        <p:par>
                          <p:cTn id="99" fill="hold">
                            <p:stCondLst>
                              <p:cond delay="10000"/>
                            </p:stCondLst>
                            <p:childTnLst>
                              <p:par>
                                <p:cTn id="100" presetID="10" presetClass="entr" presetSubtype="0" fill="hold" grpId="0" nodeType="afterEffect">
                                  <p:stCondLst>
                                    <p:cond delay="0"/>
                                  </p:stCondLst>
                                  <p:childTnLst>
                                    <p:set>
                                      <p:cBhvr>
                                        <p:cTn id="101" dur="1" fill="hold">
                                          <p:stCondLst>
                                            <p:cond delay="0"/>
                                          </p:stCondLst>
                                        </p:cTn>
                                        <p:tgtEl>
                                          <p:spTgt spid="22"/>
                                        </p:tgtEl>
                                        <p:attrNameLst>
                                          <p:attrName>style.visibility</p:attrName>
                                        </p:attrNameLst>
                                      </p:cBhvr>
                                      <p:to>
                                        <p:strVal val="visible"/>
                                      </p:to>
                                    </p:set>
                                    <p:animEffect transition="in" filter="fade">
                                      <p:cBhvr>
                                        <p:cTn id="102" dur="500"/>
                                        <p:tgtEl>
                                          <p:spTgt spid="22"/>
                                        </p:tgtEl>
                                      </p:cBhvr>
                                    </p:animEffect>
                                  </p:childTnLst>
                                </p:cTn>
                              </p:par>
                              <p:par>
                                <p:cTn id="103" presetID="10" presetClass="entr" presetSubtype="0" fill="hold" grpId="0" nodeType="withEffect">
                                  <p:stCondLst>
                                    <p:cond delay="0"/>
                                  </p:stCondLst>
                                  <p:childTnLst>
                                    <p:set>
                                      <p:cBhvr>
                                        <p:cTn id="104" dur="1" fill="hold">
                                          <p:stCondLst>
                                            <p:cond delay="0"/>
                                          </p:stCondLst>
                                        </p:cTn>
                                        <p:tgtEl>
                                          <p:spTgt spid="23"/>
                                        </p:tgtEl>
                                        <p:attrNameLst>
                                          <p:attrName>style.visibility</p:attrName>
                                        </p:attrNameLst>
                                      </p:cBhvr>
                                      <p:to>
                                        <p:strVal val="visible"/>
                                      </p:to>
                                    </p:set>
                                    <p:animEffect transition="in" filter="fade">
                                      <p:cBhvr>
                                        <p:cTn id="105"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9" grpId="0" build="p">
        <p:tmplLst>
          <p:tmpl lvl="1">
            <p:tnLst>
              <p:par>
                <p:cTn presetID="10" presetClass="entr" presetSubtype="0" fill="hold" nodeType="afterEffect">
                  <p:stCondLst>
                    <p:cond delay="0"/>
                  </p:st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 lvl="2">
            <p:tnLst>
              <p:par>
                <p:cTn presetID="10" presetClass="entr" presetSubtype="0" fill="hold" nodeType="afterEffect">
                  <p:stCondLst>
                    <p:cond delay="0"/>
                  </p:st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 lvl="3">
            <p:tnLst>
              <p:par>
                <p:cTn presetID="10" presetClass="entr" presetSubtype="0" fill="hold" nodeType="afterEffect">
                  <p:stCondLst>
                    <p:cond delay="0"/>
                  </p:st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 lvl="4">
            <p:tnLst>
              <p:par>
                <p:cTn presetID="10" presetClass="entr" presetSubtype="0" fill="hold" nodeType="afterEffect">
                  <p:stCondLst>
                    <p:cond delay="0"/>
                  </p:st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 lvl="5">
            <p:tnLst>
              <p:par>
                <p:cTn presetID="10" presetClass="entr" presetSubtype="0" fill="hold" nodeType="afterEffect">
                  <p:stCondLst>
                    <p:cond delay="0"/>
                  </p:st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19" grpId="0" build="p">
        <p:tmplLst>
          <p:tmpl lvl="1">
            <p:tnLst>
              <p:par>
                <p:cTn presetID="10" presetClass="entr" presetSubtype="0" fill="hold" nodeType="after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fade">
                      <p:cBhvr>
                        <p:cTn dur="500"/>
                        <p:tgtEl>
                          <p:spTgt spid="19"/>
                        </p:tgtEl>
                      </p:cBhvr>
                    </p:animEffect>
                  </p:childTnLst>
                </p:cTn>
              </p:par>
            </p:tnLst>
          </p:tmpl>
        </p:tmplLst>
      </p:bldP>
      <p:bldP spid="10" grpId="0" animBg="1"/>
      <p:bldP spid="17" grpId="0" build="p">
        <p:tmplLst>
          <p:tmpl lvl="1">
            <p:tnLst>
              <p:par>
                <p:cTn presetID="10" presetClass="entr" presetSubtype="0" fill="hold" nodeType="afterEffect">
                  <p:stCondLst>
                    <p:cond delay="0"/>
                  </p:stCondLst>
                  <p:childTnLst>
                    <p:set>
                      <p:cBhvr>
                        <p:cTn dur="1" fill="hold">
                          <p:stCondLst>
                            <p:cond delay="0"/>
                          </p:stCondLst>
                        </p:cTn>
                        <p:tgtEl>
                          <p:spTgt spid="17"/>
                        </p:tgtEl>
                        <p:attrNameLst>
                          <p:attrName>style.visibility</p:attrName>
                        </p:attrNameLst>
                      </p:cBhvr>
                      <p:to>
                        <p:strVal val="visible"/>
                      </p:to>
                    </p:set>
                    <p:animEffect transition="in" filter="fade">
                      <p:cBhvr>
                        <p:cTn dur="500"/>
                        <p:tgtEl>
                          <p:spTgt spid="17"/>
                        </p:tgtEl>
                      </p:cBhvr>
                    </p:animEffect>
                  </p:childTnLst>
                </p:cTn>
              </p:par>
            </p:tnLst>
          </p:tmpl>
          <p:tmpl lvl="2">
            <p:tnLst>
              <p:par>
                <p:cTn presetID="10" presetClass="entr" presetSubtype="0" fill="hold" nodeType="afterEffect">
                  <p:stCondLst>
                    <p:cond delay="0"/>
                  </p:stCondLst>
                  <p:childTnLst>
                    <p:set>
                      <p:cBhvr>
                        <p:cTn dur="1" fill="hold">
                          <p:stCondLst>
                            <p:cond delay="0"/>
                          </p:stCondLst>
                        </p:cTn>
                        <p:tgtEl>
                          <p:spTgt spid="17"/>
                        </p:tgtEl>
                        <p:attrNameLst>
                          <p:attrName>style.visibility</p:attrName>
                        </p:attrNameLst>
                      </p:cBhvr>
                      <p:to>
                        <p:strVal val="visible"/>
                      </p:to>
                    </p:set>
                    <p:animEffect transition="in" filter="fade">
                      <p:cBhvr>
                        <p:cTn dur="500"/>
                        <p:tgtEl>
                          <p:spTgt spid="17"/>
                        </p:tgtEl>
                      </p:cBhvr>
                    </p:animEffect>
                  </p:childTnLst>
                </p:cTn>
              </p:par>
            </p:tnLst>
          </p:tmpl>
          <p:tmpl lvl="3">
            <p:tnLst>
              <p:par>
                <p:cTn presetID="10" presetClass="entr" presetSubtype="0" fill="hold" nodeType="afterEffect">
                  <p:stCondLst>
                    <p:cond delay="0"/>
                  </p:stCondLst>
                  <p:childTnLst>
                    <p:set>
                      <p:cBhvr>
                        <p:cTn dur="1" fill="hold">
                          <p:stCondLst>
                            <p:cond delay="0"/>
                          </p:stCondLst>
                        </p:cTn>
                        <p:tgtEl>
                          <p:spTgt spid="17"/>
                        </p:tgtEl>
                        <p:attrNameLst>
                          <p:attrName>style.visibility</p:attrName>
                        </p:attrNameLst>
                      </p:cBhvr>
                      <p:to>
                        <p:strVal val="visible"/>
                      </p:to>
                    </p:set>
                    <p:animEffect transition="in" filter="fade">
                      <p:cBhvr>
                        <p:cTn dur="500"/>
                        <p:tgtEl>
                          <p:spTgt spid="17"/>
                        </p:tgtEl>
                      </p:cBhvr>
                    </p:animEffect>
                  </p:childTnLst>
                </p:cTn>
              </p:par>
            </p:tnLst>
          </p:tmpl>
          <p:tmpl lvl="4">
            <p:tnLst>
              <p:par>
                <p:cTn presetID="10" presetClass="entr" presetSubtype="0" fill="hold" nodeType="afterEffect">
                  <p:stCondLst>
                    <p:cond delay="0"/>
                  </p:stCondLst>
                  <p:childTnLst>
                    <p:set>
                      <p:cBhvr>
                        <p:cTn dur="1" fill="hold">
                          <p:stCondLst>
                            <p:cond delay="0"/>
                          </p:stCondLst>
                        </p:cTn>
                        <p:tgtEl>
                          <p:spTgt spid="17"/>
                        </p:tgtEl>
                        <p:attrNameLst>
                          <p:attrName>style.visibility</p:attrName>
                        </p:attrNameLst>
                      </p:cBhvr>
                      <p:to>
                        <p:strVal val="visible"/>
                      </p:to>
                    </p:set>
                    <p:animEffect transition="in" filter="fade">
                      <p:cBhvr>
                        <p:cTn dur="500"/>
                        <p:tgtEl>
                          <p:spTgt spid="17"/>
                        </p:tgtEl>
                      </p:cBhvr>
                    </p:animEffect>
                  </p:childTnLst>
                </p:cTn>
              </p:par>
            </p:tnLst>
          </p:tmpl>
          <p:tmpl lvl="5">
            <p:tnLst>
              <p:par>
                <p:cTn presetID="10" presetClass="entr" presetSubtype="0" fill="hold" nodeType="afterEffect">
                  <p:stCondLst>
                    <p:cond delay="0"/>
                  </p:stCondLst>
                  <p:childTnLst>
                    <p:set>
                      <p:cBhvr>
                        <p:cTn dur="1" fill="hold">
                          <p:stCondLst>
                            <p:cond delay="0"/>
                          </p:stCondLst>
                        </p:cTn>
                        <p:tgtEl>
                          <p:spTgt spid="17"/>
                        </p:tgtEl>
                        <p:attrNameLst>
                          <p:attrName>style.visibility</p:attrName>
                        </p:attrNameLst>
                      </p:cBhvr>
                      <p:to>
                        <p:strVal val="visible"/>
                      </p:to>
                    </p:set>
                    <p:animEffect transition="in" filter="fade">
                      <p:cBhvr>
                        <p:cTn dur="500"/>
                        <p:tgtEl>
                          <p:spTgt spid="17"/>
                        </p:tgtEl>
                      </p:cBhvr>
                    </p:animEffect>
                  </p:childTnLst>
                </p:cTn>
              </p:par>
            </p:tnLst>
          </p:tmpl>
        </p:tmplLst>
      </p:bldP>
      <p:bldP spid="11" grpId="0" animBg="1"/>
      <p:bldP spid="4" grpId="0" build="p">
        <p:tmplLst>
          <p:tmpl lvl="1">
            <p:tnLst>
              <p:par>
                <p:cTn presetID="10" presetClass="entr" presetSubtype="0" fill="hold" nodeType="after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500"/>
                        <p:tgtEl>
                          <p:spTgt spid="4"/>
                        </p:tgtEl>
                      </p:cBhvr>
                    </p:animEffect>
                  </p:childTnLst>
                </p:cTn>
              </p:par>
            </p:tnLst>
          </p:tmpl>
        </p:tmplLst>
      </p:bldP>
      <p:bldP spid="16" grpId="0" animBg="1"/>
      <p:bldP spid="7" grpId="0" animBg="1"/>
      <p:bldP spid="25" grpId="0" build="p" advAuto="500">
        <p:tmplLst>
          <p:tmpl lvl="1">
            <p:tnLst>
              <p:par>
                <p:cTn presetID="10" presetClass="entr" presetSubtype="0" fill="hold" nodeType="afterEffect">
                  <p:stCondLst>
                    <p:cond delay="0"/>
                  </p:stCondLst>
                  <p:childTnLst>
                    <p:set>
                      <p:cBhvr>
                        <p:cTn dur="1" fill="hold">
                          <p:stCondLst>
                            <p:cond delay="0"/>
                          </p:stCondLst>
                        </p:cTn>
                        <p:tgtEl>
                          <p:spTgt spid="25"/>
                        </p:tgtEl>
                        <p:attrNameLst>
                          <p:attrName>style.visibility</p:attrName>
                        </p:attrNameLst>
                      </p:cBhvr>
                      <p:to>
                        <p:strVal val="visible"/>
                      </p:to>
                    </p:set>
                    <p:animEffect transition="in" filter="fade">
                      <p:cBhvr>
                        <p:cTn dur="500"/>
                        <p:tgtEl>
                          <p:spTgt spid="25"/>
                        </p:tgtEl>
                      </p:cBhvr>
                    </p:animEffect>
                  </p:childTnLst>
                </p:cTn>
              </p:par>
            </p:tnLst>
          </p:tmpl>
          <p:tmpl lvl="3">
            <p:tnLst>
              <p:par>
                <p:cTn presetID="10" presetClass="entr" presetSubtype="0" fill="hold" nodeType="afterEffect">
                  <p:stCondLst>
                    <p:cond delay="0"/>
                  </p:stCondLst>
                  <p:childTnLst>
                    <p:set>
                      <p:cBhvr>
                        <p:cTn dur="1" fill="hold">
                          <p:stCondLst>
                            <p:cond delay="0"/>
                          </p:stCondLst>
                        </p:cTn>
                        <p:tgtEl>
                          <p:spTgt spid="25"/>
                        </p:tgtEl>
                        <p:attrNameLst>
                          <p:attrName>style.visibility</p:attrName>
                        </p:attrNameLst>
                      </p:cBhvr>
                      <p:to>
                        <p:strVal val="visible"/>
                      </p:to>
                    </p:set>
                    <p:animEffect transition="in" filter="fade">
                      <p:cBhvr>
                        <p:cTn dur="500"/>
                        <p:tgtEl>
                          <p:spTgt spid="25"/>
                        </p:tgtEl>
                      </p:cBhvr>
                    </p:animEffect>
                  </p:childTnLst>
                </p:cTn>
              </p:par>
            </p:tnLst>
          </p:tmpl>
          <p:tmpl lvl="2">
            <p:tnLst>
              <p:par>
                <p:cTn presetID="10" presetClass="entr" presetSubtype="0" fill="hold" nodeType="afterEffect">
                  <p:stCondLst>
                    <p:cond delay="0"/>
                  </p:stCondLst>
                  <p:childTnLst>
                    <p:set>
                      <p:cBhvr>
                        <p:cTn dur="1" fill="hold">
                          <p:stCondLst>
                            <p:cond delay="0"/>
                          </p:stCondLst>
                        </p:cTn>
                        <p:tgtEl>
                          <p:spTgt spid="25"/>
                        </p:tgtEl>
                        <p:attrNameLst>
                          <p:attrName>style.visibility</p:attrName>
                        </p:attrNameLst>
                      </p:cBhvr>
                      <p:to>
                        <p:strVal val="visible"/>
                      </p:to>
                    </p:set>
                    <p:animEffect transition="in" filter="fade">
                      <p:cBhvr>
                        <p:cTn dur="500"/>
                        <p:tgtEl>
                          <p:spTgt spid="25"/>
                        </p:tgtEl>
                      </p:cBhvr>
                    </p:animEffect>
                  </p:childTnLst>
                </p:cTn>
              </p:par>
            </p:tnLst>
          </p:tmpl>
        </p:tmplLst>
      </p:bldP>
      <p:bldP spid="22" grpId="0" animBg="1"/>
      <p:bldP spid="23" grpId="0" animBg="1"/>
      <p:bldP spid="26" grpId="0" animBg="1"/>
      <p:bldP spid="27" grpId="0" animBg="1"/>
      <p:bldP spid="29" grpId="0" animBg="1"/>
      <p:bldP spid="21" grpId="0" build="p">
        <p:tmplLst>
          <p:tmpl lvl="1">
            <p:tnLst>
              <p:par>
                <p:cTn presetID="10" presetClass="entr" presetSubtype="0" fill="hold" nodeType="withEffect">
                  <p:stCondLst>
                    <p:cond delay="0"/>
                  </p:stCondLst>
                  <p:childTnLst>
                    <p:set>
                      <p:cBhvr>
                        <p:cTn dur="1" fill="hold">
                          <p:stCondLst>
                            <p:cond delay="0"/>
                          </p:stCondLst>
                        </p:cTn>
                        <p:tgtEl>
                          <p:spTgt spid="21"/>
                        </p:tgtEl>
                        <p:attrNameLst>
                          <p:attrName>style.visibility</p:attrName>
                        </p:attrNameLst>
                      </p:cBhvr>
                      <p:to>
                        <p:strVal val="visible"/>
                      </p:to>
                    </p:set>
                    <p:animEffect transition="in" filter="fade">
                      <p:cBhvr>
                        <p:cTn dur="500"/>
                        <p:tgtEl>
                          <p:spTgt spid="21"/>
                        </p:tgtEl>
                      </p:cBhvr>
                    </p:animEffect>
                  </p:childTnLst>
                </p:cTn>
              </p:par>
            </p:tnLst>
          </p:tmpl>
        </p:tmplLst>
      </p:bldP>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4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4370854" y="6443819"/>
            <a:ext cx="4773145" cy="246221"/>
          </a:xfrm>
          <a:prstGeom prst="rect">
            <a:avLst/>
          </a:prstGeom>
          <a:noFill/>
        </p:spPr>
        <p:txBody>
          <a:bodyPr wrap="square" rtlCol="0">
            <a:spAutoFit/>
          </a:bodyPr>
          <a:lstStyle/>
          <a:p>
            <a:r>
              <a:rPr lang="en-US" sz="1000" cap="all" dirty="0" smtClean="0">
                <a:solidFill>
                  <a:srgbClr val="BFBFBF"/>
                </a:solidFill>
              </a:rPr>
              <a:t>Confidential and Proprietary to Owens &amp; Minor Distribution, Inc.</a:t>
            </a:r>
            <a:endParaRPr lang="en-US" sz="1000" cap="all" dirty="0">
              <a:solidFill>
                <a:srgbClr val="BFBFBF"/>
              </a:solidFill>
            </a:endParaRPr>
          </a:p>
        </p:txBody>
      </p:sp>
      <p:sp>
        <p:nvSpPr>
          <p:cNvPr id="12" name="Text Placeholder 11"/>
          <p:cNvSpPr>
            <a:spLocks noGrp="1"/>
          </p:cNvSpPr>
          <p:nvPr>
            <p:ph type="body" sz="quarter" idx="10"/>
          </p:nvPr>
        </p:nvSpPr>
        <p:spPr>
          <a:xfrm>
            <a:off x="4377690" y="5840571"/>
            <a:ext cx="4423728" cy="457517"/>
          </a:xfrm>
          <a:prstGeom prst="rect">
            <a:avLst/>
          </a:prstGeom>
        </p:spPr>
        <p:txBody>
          <a:bodyPr/>
          <a:lstStyle>
            <a:lvl1pPr marL="0" indent="0">
              <a:buNone/>
              <a:defRPr sz="2000">
                <a:latin typeface="+mn-lt"/>
                <a:ea typeface="Open Sans" panose="020B0606030504020204" pitchFamily="34" charset="0"/>
                <a:cs typeface="Open Sans" panose="020B0606030504020204" pitchFamily="34" charset="0"/>
              </a:defRPr>
            </a:lvl1pPr>
          </a:lstStyle>
          <a:p>
            <a:pPr lvl="0"/>
            <a:r>
              <a:rPr lang="en-US" smtClean="0"/>
              <a:t>Click to edit Master text styles</a:t>
            </a:r>
          </a:p>
        </p:txBody>
      </p:sp>
      <p:sp>
        <p:nvSpPr>
          <p:cNvPr id="8" name="Freeform 7"/>
          <p:cNvSpPr/>
          <p:nvPr/>
        </p:nvSpPr>
        <p:spPr>
          <a:xfrm>
            <a:off x="0" y="352044"/>
            <a:ext cx="3122676" cy="3016175"/>
          </a:xfrm>
          <a:custGeom>
            <a:avLst/>
            <a:gdLst>
              <a:gd name="connsiteX0" fmla="*/ 0 w 3100436"/>
              <a:gd name="connsiteY0" fmla="*/ 0 h 3020666"/>
              <a:gd name="connsiteX1" fmla="*/ 3100436 w 3100436"/>
              <a:gd name="connsiteY1" fmla="*/ 1727729 h 3020666"/>
              <a:gd name="connsiteX2" fmla="*/ 11440 w 3100436"/>
              <a:gd name="connsiteY2" fmla="*/ 3020666 h 3020666"/>
              <a:gd name="connsiteX3" fmla="*/ 0 w 3100436"/>
              <a:gd name="connsiteY3" fmla="*/ 0 h 3020666"/>
              <a:gd name="connsiteX0" fmla="*/ 0 w 3123301"/>
              <a:gd name="connsiteY0" fmla="*/ 0 h 3020666"/>
              <a:gd name="connsiteX1" fmla="*/ 3123301 w 3123301"/>
              <a:gd name="connsiteY1" fmla="*/ 1739171 h 3020666"/>
              <a:gd name="connsiteX2" fmla="*/ 11440 w 3123301"/>
              <a:gd name="connsiteY2" fmla="*/ 3020666 h 3020666"/>
              <a:gd name="connsiteX3" fmla="*/ 0 w 3123301"/>
              <a:gd name="connsiteY3" fmla="*/ 0 h 3020666"/>
              <a:gd name="connsiteX0" fmla="*/ 0 w 3123301"/>
              <a:gd name="connsiteY0" fmla="*/ 0 h 3249504"/>
              <a:gd name="connsiteX1" fmla="*/ 3123301 w 3123301"/>
              <a:gd name="connsiteY1" fmla="*/ 1739171 h 3249504"/>
              <a:gd name="connsiteX2" fmla="*/ 11440 w 3123301"/>
              <a:gd name="connsiteY2" fmla="*/ 3249504 h 3249504"/>
              <a:gd name="connsiteX3" fmla="*/ 0 w 3123301"/>
              <a:gd name="connsiteY3" fmla="*/ 0 h 3249504"/>
              <a:gd name="connsiteX0" fmla="*/ 0 w 3123301"/>
              <a:gd name="connsiteY0" fmla="*/ 0 h 3123643"/>
              <a:gd name="connsiteX1" fmla="*/ 3123301 w 3123301"/>
              <a:gd name="connsiteY1" fmla="*/ 1739171 h 3123643"/>
              <a:gd name="connsiteX2" fmla="*/ 11440 w 3123301"/>
              <a:gd name="connsiteY2" fmla="*/ 3123643 h 3123643"/>
              <a:gd name="connsiteX3" fmla="*/ 0 w 3123301"/>
              <a:gd name="connsiteY3" fmla="*/ 0 h 3123643"/>
              <a:gd name="connsiteX0" fmla="*/ 0 w 3123301"/>
              <a:gd name="connsiteY0" fmla="*/ 0 h 2997782"/>
              <a:gd name="connsiteX1" fmla="*/ 3123301 w 3123301"/>
              <a:gd name="connsiteY1" fmla="*/ 1739171 h 2997782"/>
              <a:gd name="connsiteX2" fmla="*/ 57169 w 3123301"/>
              <a:gd name="connsiteY2" fmla="*/ 2997782 h 2997782"/>
              <a:gd name="connsiteX3" fmla="*/ 0 w 3123301"/>
              <a:gd name="connsiteY3" fmla="*/ 0 h 2997782"/>
              <a:gd name="connsiteX0" fmla="*/ 0 w 3123301"/>
              <a:gd name="connsiteY0" fmla="*/ 0 h 2997782"/>
              <a:gd name="connsiteX1" fmla="*/ 3123301 w 3123301"/>
              <a:gd name="connsiteY1" fmla="*/ 1739171 h 2997782"/>
              <a:gd name="connsiteX2" fmla="*/ 11440 w 3123301"/>
              <a:gd name="connsiteY2" fmla="*/ 2997782 h 2997782"/>
              <a:gd name="connsiteX3" fmla="*/ 0 w 3123301"/>
              <a:gd name="connsiteY3" fmla="*/ 0 h 2997782"/>
              <a:gd name="connsiteX0" fmla="*/ 0 w 3123301"/>
              <a:gd name="connsiteY0" fmla="*/ 0 h 3019319"/>
              <a:gd name="connsiteX1" fmla="*/ 3123301 w 3123301"/>
              <a:gd name="connsiteY1" fmla="*/ 1739171 h 3019319"/>
              <a:gd name="connsiteX2" fmla="*/ 11440 w 3123301"/>
              <a:gd name="connsiteY2" fmla="*/ 3019319 h 3019319"/>
              <a:gd name="connsiteX3" fmla="*/ 0 w 3123301"/>
              <a:gd name="connsiteY3" fmla="*/ 0 h 3019319"/>
            </a:gdLst>
            <a:ahLst/>
            <a:cxnLst>
              <a:cxn ang="0">
                <a:pos x="connsiteX0" y="connsiteY0"/>
              </a:cxn>
              <a:cxn ang="0">
                <a:pos x="connsiteX1" y="connsiteY1"/>
              </a:cxn>
              <a:cxn ang="0">
                <a:pos x="connsiteX2" y="connsiteY2"/>
              </a:cxn>
              <a:cxn ang="0">
                <a:pos x="connsiteX3" y="connsiteY3"/>
              </a:cxn>
            </a:cxnLst>
            <a:rect l="l" t="t" r="r" b="b"/>
            <a:pathLst>
              <a:path w="3123301" h="3019319">
                <a:moveTo>
                  <a:pt x="0" y="0"/>
                </a:moveTo>
                <a:lnTo>
                  <a:pt x="3123301" y="1739171"/>
                </a:lnTo>
                <a:lnTo>
                  <a:pt x="11440" y="3019319"/>
                </a:lnTo>
                <a:cubicBezTo>
                  <a:pt x="7627" y="2012430"/>
                  <a:pt x="3813" y="1006889"/>
                  <a:pt x="0" y="0"/>
                </a:cubicBezTo>
                <a:close/>
              </a:path>
            </a:pathLst>
          </a:custGeom>
          <a:blipFill dpi="0" rotWithShape="1">
            <a:blip r:embed="rId3" cstate="screen">
              <a:extLst>
                <a:ext uri="{28A0092B-C50C-407E-A947-70E740481C1C}">
                  <a14:useLocalDpi xmlns:a14="http://schemas.microsoft.com/office/drawing/2010/main"/>
                </a:ext>
              </a:extLst>
            </a:blip>
            <a:srcRect/>
            <a:stretch>
              <a:fillRect t="1537"/>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7" name="Title 1"/>
          <p:cNvSpPr>
            <a:spLocks noGrp="1"/>
          </p:cNvSpPr>
          <p:nvPr>
            <p:ph type="title" hasCustomPrompt="1"/>
          </p:nvPr>
        </p:nvSpPr>
        <p:spPr>
          <a:xfrm>
            <a:off x="119260" y="3391908"/>
            <a:ext cx="4334164" cy="1143000"/>
          </a:xfrm>
          <a:prstGeom prst="rect">
            <a:avLst/>
          </a:prstGeom>
        </p:spPr>
        <p:txBody>
          <a:bodyPr vert="horz" anchor="b"/>
          <a:lstStyle>
            <a:lvl1pPr algn="l">
              <a:lnSpc>
                <a:spcPct val="90000"/>
              </a:lnSpc>
              <a:defRPr sz="3600" b="1">
                <a:latin typeface="+mj-lt"/>
              </a:defRPr>
            </a:lvl1pPr>
          </a:lstStyle>
          <a:p>
            <a:r>
              <a:rPr lang="en-US" dirty="0" smtClean="0"/>
              <a:t>Click to edit </a:t>
            </a:r>
            <a:br>
              <a:rPr lang="en-US" dirty="0" smtClean="0"/>
            </a:br>
            <a:r>
              <a:rPr lang="en-US" dirty="0" smtClean="0"/>
              <a:t>Master title style</a:t>
            </a:r>
            <a:endParaRPr lang="en-US" dirty="0"/>
          </a:p>
        </p:txBody>
      </p:sp>
      <p:sp>
        <p:nvSpPr>
          <p:cNvPr id="9" name="Subtitle 2"/>
          <p:cNvSpPr>
            <a:spLocks noGrp="1"/>
          </p:cNvSpPr>
          <p:nvPr>
            <p:ph type="subTitle" idx="1"/>
          </p:nvPr>
        </p:nvSpPr>
        <p:spPr>
          <a:xfrm>
            <a:off x="119258" y="4595090"/>
            <a:ext cx="6550483" cy="646546"/>
          </a:xfrm>
          <a:prstGeom prst="rect">
            <a:avLst/>
          </a:prstGeom>
        </p:spPr>
        <p:txBody>
          <a:bodyPr/>
          <a:lstStyle>
            <a:lvl1pPr marL="0" indent="0">
              <a:buNone/>
              <a:defRPr>
                <a:latin typeface="+mn-lt"/>
              </a:defRPr>
            </a:lvl1pPr>
          </a:lstStyle>
          <a:p>
            <a:r>
              <a:rPr lang="en-US" smtClean="0"/>
              <a:t>Click to edit Master subtitle style</a:t>
            </a:r>
            <a:endParaRPr lang="en-US" dirty="0"/>
          </a:p>
        </p:txBody>
      </p:sp>
    </p:spTree>
    <p:extLst>
      <p:ext uri="{BB962C8B-B14F-4D97-AF65-F5344CB8AC3E}">
        <p14:creationId xmlns:p14="http://schemas.microsoft.com/office/powerpoint/2010/main" val="16154478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10_Revised Proof Point">
    <p:spTree>
      <p:nvGrpSpPr>
        <p:cNvPr id="1" name=""/>
        <p:cNvGrpSpPr/>
        <p:nvPr/>
      </p:nvGrpSpPr>
      <p:grpSpPr>
        <a:xfrm>
          <a:off x="0" y="0"/>
          <a:ext cx="0" cy="0"/>
          <a:chOff x="0" y="0"/>
          <a:chExt cx="0" cy="0"/>
        </a:xfrm>
      </p:grpSpPr>
      <p:sp>
        <p:nvSpPr>
          <p:cNvPr id="10" name="Rectangle 9"/>
          <p:cNvSpPr/>
          <p:nvPr userDrawn="1"/>
        </p:nvSpPr>
        <p:spPr>
          <a:xfrm>
            <a:off x="3086148" y="1088908"/>
            <a:ext cx="2935331" cy="1897833"/>
          </a:xfrm>
          <a:prstGeom prst="rect">
            <a:avLst/>
          </a:prstGeom>
          <a:solidFill>
            <a:schemeClr val="bg1">
              <a:lumMod val="85000"/>
              <a:alpha val="38000"/>
            </a:schemeClr>
          </a:solidFill>
          <a:ln w="9525"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sz="2400" dirty="0">
              <a:solidFill>
                <a:prstClr val="black"/>
              </a:solidFill>
              <a:latin typeface="Arial" charset="0"/>
              <a:ea typeface="ＭＳ Ｐゴシック" pitchFamily="-32" charset="-128"/>
            </a:endParaRPr>
          </a:p>
        </p:txBody>
      </p:sp>
      <p:sp>
        <p:nvSpPr>
          <p:cNvPr id="24" name="TextBox 23"/>
          <p:cNvSpPr txBox="1"/>
          <p:nvPr/>
        </p:nvSpPr>
        <p:spPr>
          <a:xfrm>
            <a:off x="88200" y="6424511"/>
            <a:ext cx="5998265" cy="400110"/>
          </a:xfrm>
          <a:prstGeom prst="rect">
            <a:avLst/>
          </a:prstGeom>
          <a:noFill/>
        </p:spPr>
        <p:txBody>
          <a:bodyPr wrap="square" rtlCol="0">
            <a:spAutoFit/>
          </a:bodyPr>
          <a:lstStyle/>
          <a:p>
            <a:pPr>
              <a:defRPr/>
            </a:pPr>
            <a:r>
              <a:rPr lang="en-US" sz="1000" cap="all" dirty="0" smtClean="0">
                <a:solidFill>
                  <a:srgbClr val="BFBFBF"/>
                </a:solidFill>
                <a:latin typeface="Open Sans Semibold"/>
              </a:rPr>
              <a:t>Confidential and Propriety to Owens &amp; Minor Distribution, Inc.</a:t>
            </a:r>
          </a:p>
          <a:p>
            <a:endParaRPr lang="en-US" sz="1000" dirty="0">
              <a:solidFill>
                <a:srgbClr val="FFFFFF">
                  <a:lumMod val="75000"/>
                </a:srgbClr>
              </a:solidFill>
              <a:latin typeface="Open Sans Semibold"/>
            </a:endParaRPr>
          </a:p>
        </p:txBody>
      </p:sp>
      <p:sp>
        <p:nvSpPr>
          <p:cNvPr id="30" name="TextBox 29"/>
          <p:cNvSpPr txBox="1"/>
          <p:nvPr/>
        </p:nvSpPr>
        <p:spPr>
          <a:xfrm>
            <a:off x="8369450" y="6470677"/>
            <a:ext cx="774549" cy="338554"/>
          </a:xfrm>
          <a:prstGeom prst="rect">
            <a:avLst/>
          </a:prstGeom>
          <a:noFill/>
        </p:spPr>
        <p:txBody>
          <a:bodyPr wrap="square" rtlCol="0">
            <a:spAutoFit/>
          </a:bodyPr>
          <a:lstStyle/>
          <a:p>
            <a:fld id="{3D84F2F9-315C-FD42-A941-A992AC045A1A}" type="slidenum">
              <a:rPr lang="en-US" sz="1600" smtClean="0">
                <a:solidFill>
                  <a:srgbClr val="FFFFFF"/>
                </a:solidFill>
                <a:latin typeface="Open Sans Semibold"/>
              </a:rPr>
              <a:pPr/>
              <a:t>‹#›</a:t>
            </a:fld>
            <a:endParaRPr lang="en-US" sz="1600" dirty="0">
              <a:solidFill>
                <a:srgbClr val="FFFFFF"/>
              </a:solidFill>
              <a:latin typeface="Open Sans Semibold"/>
            </a:endParaRPr>
          </a:p>
        </p:txBody>
      </p:sp>
      <p:sp>
        <p:nvSpPr>
          <p:cNvPr id="35" name="Rectangle 34"/>
          <p:cNvSpPr/>
          <p:nvPr/>
        </p:nvSpPr>
        <p:spPr>
          <a:xfrm>
            <a:off x="3510728" y="3823471"/>
            <a:ext cx="5298630" cy="2377440"/>
          </a:xfrm>
          <a:prstGeom prst="rect">
            <a:avLst/>
          </a:prstGeom>
          <a:solidFill>
            <a:schemeClr val="bg1">
              <a:lumMod val="85000"/>
              <a:alpha val="38000"/>
            </a:schemeClr>
          </a:solidFill>
          <a:ln w="9525"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sz="2400" dirty="0">
              <a:solidFill>
                <a:prstClr val="black"/>
              </a:solidFill>
              <a:latin typeface="Arial" charset="0"/>
              <a:ea typeface="ＭＳ Ｐゴシック" pitchFamily="-32" charset="-128"/>
            </a:endParaRPr>
          </a:p>
        </p:txBody>
      </p:sp>
      <p:sp>
        <p:nvSpPr>
          <p:cNvPr id="36" name="Rectangle 35"/>
          <p:cNvSpPr/>
          <p:nvPr/>
        </p:nvSpPr>
        <p:spPr>
          <a:xfrm>
            <a:off x="3510728" y="3812172"/>
            <a:ext cx="5298630" cy="332917"/>
          </a:xfrm>
          <a:prstGeom prst="rect">
            <a:avLst/>
          </a:prstGeom>
          <a:solidFill>
            <a:schemeClr val="accent3"/>
          </a:solidFill>
          <a:ln>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39" name="Text Placeholder 38"/>
          <p:cNvSpPr>
            <a:spLocks noGrp="1"/>
          </p:cNvSpPr>
          <p:nvPr>
            <p:ph type="body" sz="quarter" idx="17"/>
          </p:nvPr>
        </p:nvSpPr>
        <p:spPr>
          <a:xfrm>
            <a:off x="3509963" y="4144963"/>
            <a:ext cx="5299075" cy="2055812"/>
          </a:xfrm>
          <a:prstGeom prst="rect">
            <a:avLst/>
          </a:prstGeom>
        </p:spPr>
        <p:txBody>
          <a:bodyPr/>
          <a:lstStyle>
            <a:lvl1pPr marL="342900" indent="-342900">
              <a:defRPr lang="en-US" sz="1600" kern="1200" dirty="0" smtClean="0">
                <a:solidFill>
                  <a:schemeClr val="tx1"/>
                </a:solidFill>
                <a:latin typeface="+mn-lt"/>
                <a:ea typeface="+mn-ea"/>
                <a:cs typeface="+mn-cs"/>
              </a:defRPr>
            </a:lvl1pPr>
            <a:lvl2pPr marL="342900" indent="-342900">
              <a:defRPr/>
            </a:lvl2pPr>
            <a:lvl3pPr marL="342900" indent="-342900">
              <a:defRPr/>
            </a:lvl3pPr>
            <a:lvl4pPr marL="342900" indent="-342900">
              <a:defRPr/>
            </a:lvl4pPr>
            <a:lvl5pPr marL="342900" indent="-342900">
              <a:defRPr/>
            </a:lvl5pPr>
          </a:lstStyle>
          <a:p>
            <a:pPr marL="91440" lvl="0" indent="-91440" algn="l" defTabSz="457200" rtl="0" eaLnBrk="1" latinLnBrk="0" hangingPunct="1">
              <a:spcBef>
                <a:spcPts val="0"/>
              </a:spcBef>
              <a:spcAft>
                <a:spcPts val="300"/>
              </a:spcAft>
              <a:buClr>
                <a:schemeClr val="tx1"/>
              </a:buClr>
              <a:buFont typeface="Arial" panose="020B0604020202020204" pitchFamily="34" charset="0"/>
              <a:buChar char="•"/>
            </a:pPr>
            <a:r>
              <a:rPr lang="en-US" smtClean="0"/>
              <a:t>Click to edit Master text styles</a:t>
            </a:r>
          </a:p>
          <a:p>
            <a:pPr marL="91440" lvl="1" indent="-91440" algn="l" defTabSz="457200" rtl="0" eaLnBrk="1" latinLnBrk="0" hangingPunct="1">
              <a:spcBef>
                <a:spcPts val="0"/>
              </a:spcBef>
              <a:spcAft>
                <a:spcPts val="300"/>
              </a:spcAft>
              <a:buClr>
                <a:schemeClr val="tx1"/>
              </a:buClr>
              <a:buFont typeface="Arial" panose="020B0604020202020204" pitchFamily="34" charset="0"/>
              <a:buChar char="•"/>
            </a:pPr>
            <a:r>
              <a:rPr lang="en-US" smtClean="0"/>
              <a:t>Second level</a:t>
            </a:r>
          </a:p>
          <a:p>
            <a:pPr marL="91440" lvl="2" indent="-91440" algn="l" defTabSz="457200" rtl="0" eaLnBrk="1" latinLnBrk="0" hangingPunct="1">
              <a:spcBef>
                <a:spcPts val="0"/>
              </a:spcBef>
              <a:spcAft>
                <a:spcPts val="300"/>
              </a:spcAft>
              <a:buClr>
                <a:schemeClr val="tx1"/>
              </a:buClr>
              <a:buFont typeface="Arial" panose="020B0604020202020204" pitchFamily="34" charset="0"/>
              <a:buChar char="•"/>
            </a:pPr>
            <a:r>
              <a:rPr lang="en-US" smtClean="0"/>
              <a:t>Third level</a:t>
            </a:r>
          </a:p>
          <a:p>
            <a:pPr marL="91440" lvl="3" indent="-91440" algn="l" defTabSz="457200" rtl="0" eaLnBrk="1" latinLnBrk="0" hangingPunct="1">
              <a:spcBef>
                <a:spcPts val="0"/>
              </a:spcBef>
              <a:spcAft>
                <a:spcPts val="300"/>
              </a:spcAft>
              <a:buClr>
                <a:schemeClr val="tx1"/>
              </a:buClr>
              <a:buFont typeface="Arial" panose="020B0604020202020204" pitchFamily="34" charset="0"/>
              <a:buChar char="•"/>
            </a:pPr>
            <a:r>
              <a:rPr lang="en-US" smtClean="0"/>
              <a:t>Fourth level</a:t>
            </a:r>
          </a:p>
          <a:p>
            <a:pPr marL="91440" lvl="4" indent="-91440" algn="l" defTabSz="457200" rtl="0" eaLnBrk="1" latinLnBrk="0" hangingPunct="1">
              <a:spcBef>
                <a:spcPts val="0"/>
              </a:spcBef>
              <a:spcAft>
                <a:spcPts val="300"/>
              </a:spcAft>
              <a:buClr>
                <a:schemeClr val="tx1"/>
              </a:buClr>
              <a:buFont typeface="Arial" panose="020B0604020202020204" pitchFamily="34" charset="0"/>
              <a:buChar char="•"/>
            </a:pPr>
            <a:r>
              <a:rPr lang="en-US" smtClean="0"/>
              <a:t>Fifth level</a:t>
            </a:r>
            <a:endParaRPr lang="en-US" dirty="0"/>
          </a:p>
        </p:txBody>
      </p:sp>
      <p:sp>
        <p:nvSpPr>
          <p:cNvPr id="19" name="Text Placeholder 18"/>
          <p:cNvSpPr>
            <a:spLocks noGrp="1"/>
          </p:cNvSpPr>
          <p:nvPr>
            <p:ph type="body" sz="quarter" idx="16"/>
          </p:nvPr>
        </p:nvSpPr>
        <p:spPr>
          <a:xfrm>
            <a:off x="3509963" y="3822700"/>
            <a:ext cx="5299075" cy="322263"/>
          </a:xfrm>
          <a:prstGeom prst="rect">
            <a:avLst/>
          </a:prstGeom>
        </p:spPr>
        <p:txBody>
          <a:bodyPr/>
          <a:lstStyle>
            <a:lvl1pPr marL="0" indent="0">
              <a:buNone/>
              <a:defRPr lang="en-US" sz="1800" b="0" kern="1200" smtClean="0">
                <a:solidFill>
                  <a:schemeClr val="bg1"/>
                </a:solidFill>
                <a:latin typeface="+mj-lt"/>
                <a:ea typeface="+mn-ea"/>
                <a:cs typeface="+mn-cs"/>
              </a:defRPr>
            </a:lvl1pPr>
            <a:lvl2pPr marL="457200" indent="0">
              <a:buNone/>
              <a:defRPr lang="en-US" sz="1800" b="1" kern="1200" smtClean="0">
                <a:solidFill>
                  <a:schemeClr val="bg1"/>
                </a:solidFill>
                <a:latin typeface="+mn-lt"/>
                <a:ea typeface="+mn-ea"/>
                <a:cs typeface="+mn-cs"/>
              </a:defRPr>
            </a:lvl2pPr>
            <a:lvl3pPr marL="914400" indent="0">
              <a:buNone/>
              <a:defRPr lang="en-US" sz="1800" b="1" kern="1200" smtClean="0">
                <a:solidFill>
                  <a:schemeClr val="bg1"/>
                </a:solidFill>
                <a:latin typeface="+mn-lt"/>
                <a:ea typeface="+mn-ea"/>
                <a:cs typeface="+mn-cs"/>
              </a:defRPr>
            </a:lvl3pPr>
            <a:lvl4pPr marL="1371600" indent="0">
              <a:buNone/>
              <a:defRPr lang="en-US" sz="1800" b="1" kern="1200" smtClean="0">
                <a:solidFill>
                  <a:schemeClr val="bg1"/>
                </a:solidFill>
                <a:latin typeface="+mn-lt"/>
                <a:ea typeface="+mn-ea"/>
                <a:cs typeface="+mn-cs"/>
              </a:defRPr>
            </a:lvl4pPr>
            <a:lvl5pPr marL="1828800" indent="0">
              <a:buNone/>
              <a:defRPr lang="en-US" sz="1800" b="1" kern="1200" smtClean="0">
                <a:solidFill>
                  <a:schemeClr val="bg1"/>
                </a:solidFill>
                <a:latin typeface="+mn-lt"/>
                <a:ea typeface="+mn-ea"/>
                <a:cs typeface="+mn-cs"/>
              </a:defRPr>
            </a:lvl5pPr>
          </a:lstStyle>
          <a:p>
            <a:pPr lvl="0"/>
            <a:r>
              <a:rPr lang="en-US" smtClean="0"/>
              <a:t>Click to edit Master text styles</a:t>
            </a:r>
          </a:p>
        </p:txBody>
      </p:sp>
      <p:sp>
        <p:nvSpPr>
          <p:cNvPr id="17" name="Text Placeholder 16"/>
          <p:cNvSpPr>
            <a:spLocks noGrp="1"/>
          </p:cNvSpPr>
          <p:nvPr>
            <p:ph type="body" sz="quarter" idx="15"/>
          </p:nvPr>
        </p:nvSpPr>
        <p:spPr>
          <a:xfrm>
            <a:off x="3095803" y="1417042"/>
            <a:ext cx="2935578" cy="1569699"/>
          </a:xfrm>
          <a:prstGeom prst="rect">
            <a:avLst/>
          </a:prstGeom>
        </p:spPr>
        <p:txBody>
          <a:bodyPr/>
          <a:lstStyle>
            <a:lvl1pPr marL="342900" indent="-342900">
              <a:defRPr lang="en-US" sz="1600" kern="1200" dirty="0" smtClean="0">
                <a:solidFill>
                  <a:schemeClr val="tx1"/>
                </a:solidFill>
                <a:latin typeface="+mn-lt"/>
                <a:ea typeface="+mn-ea"/>
                <a:cs typeface="+mn-cs"/>
              </a:defRPr>
            </a:lvl1pPr>
            <a:lvl2pPr marL="342900" indent="-342900">
              <a:defRPr/>
            </a:lvl2pPr>
            <a:lvl3pPr marL="342900" indent="-342900">
              <a:defRPr/>
            </a:lvl3pPr>
            <a:lvl4pPr marL="342900" indent="-342900">
              <a:defRPr/>
            </a:lvl4pPr>
            <a:lvl5pPr marL="342900" indent="-342900">
              <a:defRPr/>
            </a:lvl5pPr>
          </a:lstStyle>
          <a:p>
            <a:pPr marL="91440" lvl="0" indent="-91440" algn="l" defTabSz="457200" rtl="0" eaLnBrk="1" latinLnBrk="0" hangingPunct="1">
              <a:spcBef>
                <a:spcPts val="0"/>
              </a:spcBef>
              <a:spcAft>
                <a:spcPts val="300"/>
              </a:spcAft>
              <a:buClr>
                <a:schemeClr val="tx1"/>
              </a:buClr>
              <a:buFont typeface="Arial" panose="020B0604020202020204" pitchFamily="34" charset="0"/>
              <a:buChar char="•"/>
            </a:pPr>
            <a:r>
              <a:rPr lang="en-US" dirty="0" smtClean="0"/>
              <a:t>Click to edit Master text styles</a:t>
            </a:r>
          </a:p>
        </p:txBody>
      </p:sp>
      <p:sp>
        <p:nvSpPr>
          <p:cNvPr id="11" name="Rectangle 10"/>
          <p:cNvSpPr/>
          <p:nvPr/>
        </p:nvSpPr>
        <p:spPr>
          <a:xfrm>
            <a:off x="3086148" y="1080271"/>
            <a:ext cx="2935331" cy="332917"/>
          </a:xfrm>
          <a:prstGeom prst="rect">
            <a:avLst/>
          </a:prstGeom>
          <a:solidFill>
            <a:schemeClr val="accent2"/>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4" name="Text Placeholder 3"/>
          <p:cNvSpPr>
            <a:spLocks noGrp="1"/>
          </p:cNvSpPr>
          <p:nvPr>
            <p:ph type="body" sz="quarter" idx="14"/>
          </p:nvPr>
        </p:nvSpPr>
        <p:spPr>
          <a:xfrm>
            <a:off x="3085353" y="1079500"/>
            <a:ext cx="2935578" cy="333375"/>
          </a:xfrm>
          <a:prstGeom prst="rect">
            <a:avLst/>
          </a:prstGeom>
        </p:spPr>
        <p:txBody>
          <a:bodyPr/>
          <a:lstStyle>
            <a:lvl1pPr marL="0" indent="0">
              <a:buNone/>
              <a:defRPr lang="en-US" sz="1800" b="0" kern="1200" smtClean="0">
                <a:solidFill>
                  <a:schemeClr val="bg1"/>
                </a:solidFill>
                <a:latin typeface="+mj-lt"/>
                <a:ea typeface="+mn-ea"/>
                <a:cs typeface="+mn-cs"/>
              </a:defRPr>
            </a:lvl1pPr>
            <a:lvl2pPr marL="457200" indent="0">
              <a:buNone/>
              <a:defRPr lang="en-US" sz="1800" b="1" kern="1200" smtClean="0">
                <a:solidFill>
                  <a:schemeClr val="bg1"/>
                </a:solidFill>
                <a:latin typeface="+mn-lt"/>
                <a:ea typeface="+mn-ea"/>
                <a:cs typeface="+mn-cs"/>
              </a:defRPr>
            </a:lvl2pPr>
            <a:lvl3pPr marL="914400" indent="0">
              <a:buNone/>
              <a:defRPr lang="en-US" sz="1800" b="1" kern="1200" smtClean="0">
                <a:solidFill>
                  <a:schemeClr val="bg1"/>
                </a:solidFill>
                <a:latin typeface="+mn-lt"/>
                <a:ea typeface="+mn-ea"/>
                <a:cs typeface="+mn-cs"/>
              </a:defRPr>
            </a:lvl3pPr>
            <a:lvl4pPr marL="1371600" indent="0">
              <a:buNone/>
              <a:defRPr lang="en-US" sz="1800" b="1" kern="1200" smtClean="0">
                <a:solidFill>
                  <a:schemeClr val="bg1"/>
                </a:solidFill>
                <a:latin typeface="+mn-lt"/>
                <a:ea typeface="+mn-ea"/>
                <a:cs typeface="+mn-cs"/>
              </a:defRPr>
            </a:lvl4pPr>
            <a:lvl5pPr marL="1828800" indent="0">
              <a:buNone/>
              <a:defRPr lang="en-US" sz="1800" b="1" kern="1200">
                <a:solidFill>
                  <a:schemeClr val="bg1"/>
                </a:solidFill>
                <a:latin typeface="+mn-lt"/>
                <a:ea typeface="+mn-ea"/>
                <a:cs typeface="+mn-cs"/>
              </a:defRPr>
            </a:lvl5pPr>
          </a:lstStyle>
          <a:p>
            <a:pPr lvl="0"/>
            <a:r>
              <a:rPr lang="en-US" dirty="0" smtClean="0"/>
              <a:t>Click to edit Master text styles</a:t>
            </a:r>
          </a:p>
        </p:txBody>
      </p:sp>
      <p:sp>
        <p:nvSpPr>
          <p:cNvPr id="16" name="Rectangle 15"/>
          <p:cNvSpPr/>
          <p:nvPr/>
        </p:nvSpPr>
        <p:spPr>
          <a:xfrm>
            <a:off x="334643" y="4646431"/>
            <a:ext cx="2655984" cy="1554480"/>
          </a:xfrm>
          <a:prstGeom prst="rect">
            <a:avLst/>
          </a:prstGeom>
          <a:solidFill>
            <a:schemeClr val="bg1">
              <a:lumMod val="85000"/>
              <a:alpha val="38000"/>
            </a:schemeClr>
          </a:solidFill>
          <a:ln w="9525"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sz="2400" dirty="0">
              <a:solidFill>
                <a:prstClr val="black"/>
              </a:solidFill>
              <a:latin typeface="Arial" charset="0"/>
              <a:ea typeface="ＭＳ Ｐゴシック" pitchFamily="-32" charset="-128"/>
            </a:endParaRPr>
          </a:p>
        </p:txBody>
      </p:sp>
      <p:sp>
        <p:nvSpPr>
          <p:cNvPr id="7" name="Rectangle 6"/>
          <p:cNvSpPr/>
          <p:nvPr/>
        </p:nvSpPr>
        <p:spPr>
          <a:xfrm>
            <a:off x="334323" y="1078930"/>
            <a:ext cx="2655584" cy="332917"/>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1" name="Text Placeholder 20"/>
          <p:cNvSpPr>
            <a:spLocks noGrp="1"/>
          </p:cNvSpPr>
          <p:nvPr>
            <p:ph type="body" sz="quarter" idx="10"/>
          </p:nvPr>
        </p:nvSpPr>
        <p:spPr>
          <a:xfrm>
            <a:off x="334643" y="1088908"/>
            <a:ext cx="2655983" cy="333375"/>
          </a:xfrm>
          <a:prstGeom prst="rect">
            <a:avLst/>
          </a:prstGeom>
          <a:noFill/>
        </p:spPr>
        <p:txBody>
          <a:bodyPr anchor="ctr"/>
          <a:lstStyle>
            <a:lvl1pPr marL="0" indent="0">
              <a:buNone/>
              <a:defRPr sz="1800" b="0">
                <a:solidFill>
                  <a:schemeClr val="bg1"/>
                </a:solidFill>
                <a:latin typeface="+mj-lt"/>
              </a:defRPr>
            </a:lvl1pPr>
          </a:lstStyle>
          <a:p>
            <a:pPr lvl="0"/>
            <a:r>
              <a:rPr lang="en-US" smtClean="0"/>
              <a:t>Click to edit Master text styles</a:t>
            </a:r>
          </a:p>
        </p:txBody>
      </p:sp>
      <p:sp>
        <p:nvSpPr>
          <p:cNvPr id="18" name="TextBox 17"/>
          <p:cNvSpPr txBox="1"/>
          <p:nvPr userDrawn="1"/>
        </p:nvSpPr>
        <p:spPr>
          <a:xfrm>
            <a:off x="88200" y="6424511"/>
            <a:ext cx="5998265" cy="400110"/>
          </a:xfrm>
          <a:prstGeom prst="rect">
            <a:avLst/>
          </a:prstGeom>
          <a:noFill/>
        </p:spPr>
        <p:txBody>
          <a:bodyPr wrap="square" rtlCol="0">
            <a:spAutoFit/>
          </a:bodyPr>
          <a:lstStyle/>
          <a:p>
            <a:pPr>
              <a:defRPr/>
            </a:pPr>
            <a:r>
              <a:rPr lang="en-US" sz="1000" cap="all" dirty="0" smtClean="0">
                <a:solidFill>
                  <a:srgbClr val="BFBFBF"/>
                </a:solidFill>
                <a:latin typeface="Open Sans Semibold"/>
              </a:rPr>
              <a:t>Confidential and Propriety to Owens &amp; Minor Distribution, Inc.</a:t>
            </a:r>
          </a:p>
          <a:p>
            <a:endParaRPr lang="en-US" sz="1000" dirty="0">
              <a:solidFill>
                <a:srgbClr val="FFFFFF">
                  <a:lumMod val="75000"/>
                </a:srgbClr>
              </a:solidFill>
              <a:latin typeface="Open Sans Semibold"/>
            </a:endParaRPr>
          </a:p>
        </p:txBody>
      </p:sp>
      <p:sp>
        <p:nvSpPr>
          <p:cNvPr id="20" name="TextBox 19"/>
          <p:cNvSpPr txBox="1"/>
          <p:nvPr userDrawn="1"/>
        </p:nvSpPr>
        <p:spPr>
          <a:xfrm>
            <a:off x="8369450" y="6470677"/>
            <a:ext cx="774549" cy="338554"/>
          </a:xfrm>
          <a:prstGeom prst="rect">
            <a:avLst/>
          </a:prstGeom>
          <a:noFill/>
        </p:spPr>
        <p:txBody>
          <a:bodyPr wrap="square" rtlCol="0">
            <a:spAutoFit/>
          </a:bodyPr>
          <a:lstStyle/>
          <a:p>
            <a:fld id="{3D84F2F9-315C-FD42-A941-A992AC045A1A}" type="slidenum">
              <a:rPr lang="en-US" sz="1600" smtClean="0">
                <a:solidFill>
                  <a:srgbClr val="FFFFFF"/>
                </a:solidFill>
                <a:latin typeface="Open Sans Semibold"/>
              </a:rPr>
              <a:pPr/>
              <a:t>‹#›</a:t>
            </a:fld>
            <a:endParaRPr lang="en-US" sz="1600" dirty="0">
              <a:solidFill>
                <a:srgbClr val="FFFFFF"/>
              </a:solidFill>
              <a:latin typeface="Open Sans Semibold"/>
            </a:endParaRPr>
          </a:p>
        </p:txBody>
      </p:sp>
      <p:sp>
        <p:nvSpPr>
          <p:cNvPr id="22" name="Rectangle 21"/>
          <p:cNvSpPr/>
          <p:nvPr userDrawn="1"/>
        </p:nvSpPr>
        <p:spPr>
          <a:xfrm>
            <a:off x="3510728" y="3823471"/>
            <a:ext cx="5298630" cy="2377440"/>
          </a:xfrm>
          <a:prstGeom prst="rect">
            <a:avLst/>
          </a:prstGeom>
          <a:solidFill>
            <a:schemeClr val="bg1">
              <a:lumMod val="85000"/>
              <a:alpha val="38000"/>
            </a:schemeClr>
          </a:solidFill>
          <a:ln w="9525"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sz="2400" dirty="0">
              <a:solidFill>
                <a:prstClr val="black"/>
              </a:solidFill>
              <a:latin typeface="Arial" charset="0"/>
              <a:ea typeface="ＭＳ Ｐゴシック" pitchFamily="-32" charset="-128"/>
            </a:endParaRPr>
          </a:p>
        </p:txBody>
      </p:sp>
      <p:sp>
        <p:nvSpPr>
          <p:cNvPr id="23" name="Rectangle 22"/>
          <p:cNvSpPr/>
          <p:nvPr userDrawn="1"/>
        </p:nvSpPr>
        <p:spPr>
          <a:xfrm>
            <a:off x="3510728" y="3812172"/>
            <a:ext cx="5298630" cy="332917"/>
          </a:xfrm>
          <a:prstGeom prst="rect">
            <a:avLst/>
          </a:prstGeom>
          <a:solidFill>
            <a:schemeClr val="accent3"/>
          </a:solidFill>
          <a:ln>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7" name="Rectangle 26"/>
          <p:cNvSpPr/>
          <p:nvPr userDrawn="1"/>
        </p:nvSpPr>
        <p:spPr>
          <a:xfrm>
            <a:off x="6041036" y="1084125"/>
            <a:ext cx="2935331" cy="332917"/>
          </a:xfrm>
          <a:prstGeom prst="rect">
            <a:avLst/>
          </a:prstGeom>
          <a:solidFill>
            <a:schemeClr val="accent2"/>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8" name="Rectangle 27"/>
          <p:cNvSpPr/>
          <p:nvPr userDrawn="1"/>
        </p:nvSpPr>
        <p:spPr>
          <a:xfrm>
            <a:off x="334643" y="1432261"/>
            <a:ext cx="2655984" cy="1554480"/>
          </a:xfrm>
          <a:prstGeom prst="rect">
            <a:avLst/>
          </a:prstGeom>
          <a:solidFill>
            <a:schemeClr val="bg1">
              <a:lumMod val="85000"/>
              <a:alpha val="38000"/>
            </a:schemeClr>
          </a:solidFill>
          <a:ln w="9525"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sz="2400" dirty="0">
              <a:solidFill>
                <a:prstClr val="black"/>
              </a:solidFill>
              <a:latin typeface="Arial" charset="0"/>
              <a:ea typeface="ＭＳ Ｐゴシック" pitchFamily="-32" charset="-128"/>
            </a:endParaRPr>
          </a:p>
        </p:txBody>
      </p:sp>
      <p:sp>
        <p:nvSpPr>
          <p:cNvPr id="29" name="Rectangle 28"/>
          <p:cNvSpPr/>
          <p:nvPr userDrawn="1"/>
        </p:nvSpPr>
        <p:spPr>
          <a:xfrm>
            <a:off x="334323" y="1078930"/>
            <a:ext cx="2655584" cy="332917"/>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31" name="Text Placeholder 20"/>
          <p:cNvSpPr>
            <a:spLocks noGrp="1"/>
          </p:cNvSpPr>
          <p:nvPr>
            <p:ph type="body" sz="quarter" idx="10"/>
          </p:nvPr>
        </p:nvSpPr>
        <p:spPr>
          <a:xfrm>
            <a:off x="334643" y="1088908"/>
            <a:ext cx="2655983" cy="333375"/>
          </a:xfrm>
          <a:prstGeom prst="rect">
            <a:avLst/>
          </a:prstGeom>
          <a:noFill/>
        </p:spPr>
        <p:txBody>
          <a:bodyPr anchor="ctr"/>
          <a:lstStyle>
            <a:lvl1pPr marL="0" indent="0">
              <a:buNone/>
              <a:defRPr sz="1800" b="0">
                <a:solidFill>
                  <a:schemeClr val="bg1"/>
                </a:solidFill>
                <a:latin typeface="+mj-lt"/>
              </a:defRPr>
            </a:lvl1pPr>
          </a:lstStyle>
          <a:p>
            <a:pPr lvl="0"/>
            <a:r>
              <a:rPr lang="en-US" dirty="0" smtClean="0"/>
              <a:t>Click to edit Master text styles</a:t>
            </a:r>
            <a:endParaRPr lang="en-US" dirty="0"/>
          </a:p>
        </p:txBody>
      </p:sp>
      <p:sp>
        <p:nvSpPr>
          <p:cNvPr id="32" name="Text Placeholder 24"/>
          <p:cNvSpPr>
            <a:spLocks noGrp="1"/>
          </p:cNvSpPr>
          <p:nvPr>
            <p:ph type="body" sz="quarter" idx="13"/>
          </p:nvPr>
        </p:nvSpPr>
        <p:spPr>
          <a:xfrm>
            <a:off x="333876" y="1439677"/>
            <a:ext cx="2655983" cy="1536627"/>
          </a:xfrm>
          <a:prstGeom prst="rect">
            <a:avLst/>
          </a:prstGeom>
        </p:spPr>
        <p:txBody>
          <a:bodyPr lIns="91440" tIns="182880"/>
          <a:lstStyle>
            <a:lvl1pPr marL="0" indent="0" algn="l" defTabSz="457200" rtl="0" eaLnBrk="1" latinLnBrk="0" hangingPunct="1">
              <a:spcBef>
                <a:spcPts val="0"/>
              </a:spcBef>
              <a:spcAft>
                <a:spcPts val="600"/>
              </a:spcAft>
              <a:buClr>
                <a:schemeClr val="tx1"/>
              </a:buClr>
              <a:buFont typeface="Arial" panose="020B0604020202020204" pitchFamily="34" charset="0"/>
              <a:buNone/>
              <a:defRPr lang="en-US" sz="1600" kern="1200" dirty="0" smtClean="0">
                <a:solidFill>
                  <a:schemeClr val="tx1"/>
                </a:solidFill>
                <a:latin typeface="+mn-lt"/>
                <a:ea typeface="+mn-ea"/>
                <a:cs typeface="+mn-cs"/>
              </a:defRPr>
            </a:lvl1pPr>
            <a:lvl2pPr marL="182880" indent="-182880" algn="l" defTabSz="457200" rtl="0" eaLnBrk="1" latinLnBrk="0" hangingPunct="1">
              <a:spcBef>
                <a:spcPts val="0"/>
              </a:spcBef>
              <a:spcAft>
                <a:spcPts val="300"/>
              </a:spcAft>
              <a:buClr>
                <a:schemeClr val="tx1"/>
              </a:buClr>
              <a:buFont typeface="Arial" panose="020B0604020202020204" pitchFamily="34" charset="0"/>
              <a:buChar char="•"/>
              <a:defRPr lang="en-US" sz="1600" kern="1200" dirty="0" smtClean="0">
                <a:solidFill>
                  <a:schemeClr val="accent6">
                    <a:lumMod val="75000"/>
                  </a:schemeClr>
                </a:solidFill>
                <a:latin typeface="+mn-lt"/>
                <a:ea typeface="+mn-ea"/>
                <a:cs typeface="+mn-cs"/>
              </a:defRPr>
            </a:lvl2pPr>
            <a:lvl3pPr marL="0" indent="0" algn="l" defTabSz="457200" rtl="0" eaLnBrk="1" latinLnBrk="0" hangingPunct="1">
              <a:spcBef>
                <a:spcPts val="0"/>
              </a:spcBef>
              <a:spcAft>
                <a:spcPts val="600"/>
              </a:spcAft>
              <a:buClr>
                <a:schemeClr val="tx1"/>
              </a:buClr>
              <a:buFont typeface="Arial" panose="020B0604020202020204" pitchFamily="34" charset="0"/>
              <a:buNone/>
              <a:defRPr lang="en-US" sz="1600" kern="1200" dirty="0" smtClean="0">
                <a:solidFill>
                  <a:schemeClr val="tx1"/>
                </a:solidFill>
                <a:latin typeface="+mn-lt"/>
                <a:ea typeface="+mn-ea"/>
                <a:cs typeface="+mn-cs"/>
              </a:defRPr>
            </a:lvl3pPr>
            <a:lvl4pPr marL="228600" indent="-228600" algn="l" defTabSz="457200" rtl="0" eaLnBrk="1" latinLnBrk="0" hangingPunct="1">
              <a:spcAft>
                <a:spcPts val="600"/>
              </a:spcAft>
              <a:buClr>
                <a:srgbClr val="98002E"/>
              </a:buClr>
              <a:buFont typeface="Wingdings 3" panose="05040102010807070707" pitchFamily="18" charset="2"/>
              <a:buChar char="}"/>
              <a:defRPr lang="en-US" sz="2000" kern="1200" dirty="0" smtClean="0">
                <a:solidFill>
                  <a:srgbClr val="59585B"/>
                </a:solidFill>
                <a:latin typeface="+mn-lt"/>
                <a:ea typeface="+mn-ea"/>
                <a:cs typeface="+mn-cs"/>
              </a:defRPr>
            </a:lvl4pPr>
            <a:lvl5pPr marL="228600" indent="-228600" algn="l" defTabSz="457200" rtl="0" eaLnBrk="1" latinLnBrk="0" hangingPunct="1">
              <a:spcAft>
                <a:spcPts val="600"/>
              </a:spcAft>
              <a:buClr>
                <a:srgbClr val="98002E"/>
              </a:buClr>
              <a:buFont typeface="Wingdings 3" panose="05040102010807070707" pitchFamily="18" charset="2"/>
              <a:buChar char="}"/>
              <a:defRPr lang="en-US" sz="2000" kern="1200" dirty="0">
                <a:solidFill>
                  <a:srgbClr val="59585B"/>
                </a:solidFill>
                <a:latin typeface="+mn-lt"/>
                <a:ea typeface="+mn-ea"/>
                <a:cs typeface="+mn-cs"/>
              </a:defRPr>
            </a:lvl5pPr>
          </a:lstStyle>
          <a:p>
            <a:pPr lvl="0"/>
            <a:r>
              <a:rPr lang="en-US" dirty="0" smtClean="0"/>
              <a:t>Click to edit Master text styles</a:t>
            </a:r>
          </a:p>
          <a:p>
            <a:pPr lvl="2"/>
            <a:r>
              <a:rPr lang="en-US" dirty="0" smtClean="0"/>
              <a:t>Second level</a:t>
            </a:r>
          </a:p>
          <a:p>
            <a:pPr lvl="2"/>
            <a:r>
              <a:rPr lang="en-US" dirty="0" smtClean="0"/>
              <a:t>Third level</a:t>
            </a:r>
            <a:endParaRPr lang="en-US" dirty="0"/>
          </a:p>
        </p:txBody>
      </p:sp>
      <p:sp>
        <p:nvSpPr>
          <p:cNvPr id="33" name="Title 1"/>
          <p:cNvSpPr>
            <a:spLocks noGrp="1"/>
          </p:cNvSpPr>
          <p:nvPr>
            <p:ph type="title"/>
          </p:nvPr>
        </p:nvSpPr>
        <p:spPr>
          <a:xfrm>
            <a:off x="1155514" y="111716"/>
            <a:ext cx="6830246" cy="663599"/>
          </a:xfrm>
          <a:prstGeom prst="rect">
            <a:avLst/>
          </a:prstGeom>
        </p:spPr>
        <p:txBody>
          <a:bodyPr vert="horz"/>
          <a:lstStyle>
            <a:lvl1pPr algn="l">
              <a:defRPr sz="3000" b="1">
                <a:solidFill>
                  <a:srgbClr val="98002E"/>
                </a:solidFill>
              </a:defRPr>
            </a:lvl1pPr>
          </a:lstStyle>
          <a:p>
            <a:r>
              <a:rPr lang="en-US" dirty="0" smtClean="0"/>
              <a:t>Click to edit Master title style</a:t>
            </a:r>
            <a:endParaRPr lang="en-US" dirty="0"/>
          </a:p>
        </p:txBody>
      </p:sp>
      <p:sp>
        <p:nvSpPr>
          <p:cNvPr id="34" name="Rectangle 33"/>
          <p:cNvSpPr/>
          <p:nvPr userDrawn="1"/>
        </p:nvSpPr>
        <p:spPr>
          <a:xfrm>
            <a:off x="333877" y="3039346"/>
            <a:ext cx="2655984" cy="1554480"/>
          </a:xfrm>
          <a:prstGeom prst="rect">
            <a:avLst/>
          </a:prstGeom>
          <a:solidFill>
            <a:schemeClr val="bg1">
              <a:lumMod val="85000"/>
              <a:alpha val="38000"/>
            </a:schemeClr>
          </a:solidFill>
          <a:ln w="9525"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sz="2400" dirty="0">
              <a:solidFill>
                <a:prstClr val="black"/>
              </a:solidFill>
              <a:latin typeface="Arial" charset="0"/>
              <a:ea typeface="ＭＳ Ｐゴシック" pitchFamily="-32" charset="-128"/>
            </a:endParaRPr>
          </a:p>
        </p:txBody>
      </p:sp>
      <p:sp>
        <p:nvSpPr>
          <p:cNvPr id="37" name="Text Placeholder 24"/>
          <p:cNvSpPr>
            <a:spLocks noGrp="1"/>
          </p:cNvSpPr>
          <p:nvPr>
            <p:ph type="body" sz="quarter" idx="18"/>
          </p:nvPr>
        </p:nvSpPr>
        <p:spPr>
          <a:xfrm>
            <a:off x="334643" y="3028910"/>
            <a:ext cx="2655983" cy="1564915"/>
          </a:xfrm>
          <a:prstGeom prst="rect">
            <a:avLst/>
          </a:prstGeom>
        </p:spPr>
        <p:txBody>
          <a:bodyPr lIns="91440" tIns="182880"/>
          <a:lstStyle>
            <a:lvl1pPr marL="0" indent="0" algn="l" defTabSz="457200" rtl="0" eaLnBrk="1" latinLnBrk="0" hangingPunct="1">
              <a:spcBef>
                <a:spcPts val="0"/>
              </a:spcBef>
              <a:spcAft>
                <a:spcPts val="600"/>
              </a:spcAft>
              <a:buClr>
                <a:schemeClr val="tx1"/>
              </a:buClr>
              <a:buFont typeface="Arial" panose="020B0604020202020204" pitchFamily="34" charset="0"/>
              <a:buNone/>
              <a:defRPr lang="en-US" sz="1600" kern="1200" dirty="0" smtClean="0">
                <a:solidFill>
                  <a:schemeClr val="tx1"/>
                </a:solidFill>
                <a:latin typeface="+mn-lt"/>
                <a:ea typeface="+mn-ea"/>
                <a:cs typeface="+mn-cs"/>
              </a:defRPr>
            </a:lvl1pPr>
            <a:lvl2pPr marL="182880" indent="-182880" algn="l" defTabSz="457200" rtl="0" eaLnBrk="1" latinLnBrk="0" hangingPunct="1">
              <a:spcBef>
                <a:spcPts val="0"/>
              </a:spcBef>
              <a:spcAft>
                <a:spcPts val="300"/>
              </a:spcAft>
              <a:buClr>
                <a:schemeClr val="tx1"/>
              </a:buClr>
              <a:buFont typeface="Arial" panose="020B0604020202020204" pitchFamily="34" charset="0"/>
              <a:buChar char="•"/>
              <a:defRPr lang="en-US" sz="1600" kern="1200" dirty="0" smtClean="0">
                <a:solidFill>
                  <a:schemeClr val="accent6">
                    <a:lumMod val="75000"/>
                  </a:schemeClr>
                </a:solidFill>
                <a:latin typeface="+mn-lt"/>
                <a:ea typeface="+mn-ea"/>
                <a:cs typeface="+mn-cs"/>
              </a:defRPr>
            </a:lvl2pPr>
            <a:lvl3pPr marL="0" indent="0" algn="l" defTabSz="457200" rtl="0" eaLnBrk="1" latinLnBrk="0" hangingPunct="1">
              <a:spcBef>
                <a:spcPts val="0"/>
              </a:spcBef>
              <a:spcAft>
                <a:spcPts val="600"/>
              </a:spcAft>
              <a:buClr>
                <a:schemeClr val="tx1"/>
              </a:buClr>
              <a:buFont typeface="Arial" panose="020B0604020202020204" pitchFamily="34" charset="0"/>
              <a:buNone/>
              <a:defRPr lang="en-US" sz="1600" kern="1200" dirty="0" smtClean="0">
                <a:solidFill>
                  <a:schemeClr val="tx1"/>
                </a:solidFill>
                <a:latin typeface="+mn-lt"/>
                <a:ea typeface="+mn-ea"/>
                <a:cs typeface="+mn-cs"/>
              </a:defRPr>
            </a:lvl3pPr>
            <a:lvl4pPr marL="228600" indent="-228600" algn="l" defTabSz="457200" rtl="0" eaLnBrk="1" latinLnBrk="0" hangingPunct="1">
              <a:spcAft>
                <a:spcPts val="600"/>
              </a:spcAft>
              <a:buClr>
                <a:srgbClr val="98002E"/>
              </a:buClr>
              <a:buFont typeface="Wingdings 3" panose="05040102010807070707" pitchFamily="18" charset="2"/>
              <a:buChar char="}"/>
              <a:defRPr lang="en-US" sz="2000" kern="1200" dirty="0" smtClean="0">
                <a:solidFill>
                  <a:srgbClr val="59585B"/>
                </a:solidFill>
                <a:latin typeface="+mn-lt"/>
                <a:ea typeface="+mn-ea"/>
                <a:cs typeface="+mn-cs"/>
              </a:defRPr>
            </a:lvl4pPr>
            <a:lvl5pPr marL="228600" indent="-228600" algn="l" defTabSz="457200" rtl="0" eaLnBrk="1" latinLnBrk="0" hangingPunct="1">
              <a:spcAft>
                <a:spcPts val="600"/>
              </a:spcAft>
              <a:buClr>
                <a:srgbClr val="98002E"/>
              </a:buClr>
              <a:buFont typeface="Wingdings 3" panose="05040102010807070707" pitchFamily="18" charset="2"/>
              <a:buChar char="}"/>
              <a:defRPr lang="en-US" sz="2000" kern="1200" dirty="0">
                <a:solidFill>
                  <a:srgbClr val="59585B"/>
                </a:solidFill>
                <a:latin typeface="+mn-lt"/>
                <a:ea typeface="+mn-ea"/>
                <a:cs typeface="+mn-cs"/>
              </a:defRPr>
            </a:lvl5pPr>
          </a:lstStyle>
          <a:p>
            <a:pPr lvl="0"/>
            <a:r>
              <a:rPr lang="en-US" dirty="0" smtClean="0"/>
              <a:t>Click to edit Master text styles</a:t>
            </a:r>
          </a:p>
          <a:p>
            <a:pPr lvl="2"/>
            <a:r>
              <a:rPr lang="en-US" dirty="0" smtClean="0"/>
              <a:t>Second level</a:t>
            </a:r>
          </a:p>
          <a:p>
            <a:pPr lvl="2"/>
            <a:r>
              <a:rPr lang="en-US" dirty="0" smtClean="0"/>
              <a:t>Third level</a:t>
            </a:r>
            <a:endParaRPr lang="en-US" dirty="0"/>
          </a:p>
        </p:txBody>
      </p:sp>
      <p:sp>
        <p:nvSpPr>
          <p:cNvPr id="38" name="Text Placeholder 24"/>
          <p:cNvSpPr>
            <a:spLocks noGrp="1"/>
          </p:cNvSpPr>
          <p:nvPr>
            <p:ph type="body" sz="quarter" idx="19"/>
          </p:nvPr>
        </p:nvSpPr>
        <p:spPr>
          <a:xfrm>
            <a:off x="334643" y="4620618"/>
            <a:ext cx="2655983" cy="1564915"/>
          </a:xfrm>
          <a:prstGeom prst="rect">
            <a:avLst/>
          </a:prstGeom>
        </p:spPr>
        <p:txBody>
          <a:bodyPr lIns="91440" tIns="182880"/>
          <a:lstStyle>
            <a:lvl1pPr marL="0" indent="0" algn="l" defTabSz="457200" rtl="0" eaLnBrk="1" latinLnBrk="0" hangingPunct="1">
              <a:spcBef>
                <a:spcPts val="0"/>
              </a:spcBef>
              <a:spcAft>
                <a:spcPts val="600"/>
              </a:spcAft>
              <a:buClr>
                <a:schemeClr val="tx1"/>
              </a:buClr>
              <a:buFont typeface="Arial" panose="020B0604020202020204" pitchFamily="34" charset="0"/>
              <a:buNone/>
              <a:defRPr lang="en-US" sz="1600" kern="1200" dirty="0" smtClean="0">
                <a:solidFill>
                  <a:schemeClr val="tx1"/>
                </a:solidFill>
                <a:latin typeface="+mn-lt"/>
                <a:ea typeface="+mn-ea"/>
                <a:cs typeface="+mn-cs"/>
              </a:defRPr>
            </a:lvl1pPr>
            <a:lvl2pPr marL="182880" indent="-182880" algn="l" defTabSz="457200" rtl="0" eaLnBrk="1" latinLnBrk="0" hangingPunct="1">
              <a:spcBef>
                <a:spcPts val="0"/>
              </a:spcBef>
              <a:spcAft>
                <a:spcPts val="300"/>
              </a:spcAft>
              <a:buClr>
                <a:schemeClr val="tx1"/>
              </a:buClr>
              <a:buFont typeface="Arial" panose="020B0604020202020204" pitchFamily="34" charset="0"/>
              <a:buChar char="•"/>
              <a:defRPr lang="en-US" sz="1600" kern="1200" dirty="0" smtClean="0">
                <a:solidFill>
                  <a:schemeClr val="accent6">
                    <a:lumMod val="75000"/>
                  </a:schemeClr>
                </a:solidFill>
                <a:latin typeface="+mn-lt"/>
                <a:ea typeface="+mn-ea"/>
                <a:cs typeface="+mn-cs"/>
              </a:defRPr>
            </a:lvl2pPr>
            <a:lvl3pPr marL="0" indent="0" algn="l" defTabSz="457200" rtl="0" eaLnBrk="1" latinLnBrk="0" hangingPunct="1">
              <a:spcBef>
                <a:spcPts val="0"/>
              </a:spcBef>
              <a:spcAft>
                <a:spcPts val="600"/>
              </a:spcAft>
              <a:buClr>
                <a:schemeClr val="tx1"/>
              </a:buClr>
              <a:buFont typeface="Arial" panose="020B0604020202020204" pitchFamily="34" charset="0"/>
              <a:buNone/>
              <a:defRPr lang="en-US" sz="1600" kern="1200" dirty="0" smtClean="0">
                <a:solidFill>
                  <a:schemeClr val="tx1"/>
                </a:solidFill>
                <a:latin typeface="+mn-lt"/>
                <a:ea typeface="+mn-ea"/>
                <a:cs typeface="+mn-cs"/>
              </a:defRPr>
            </a:lvl3pPr>
            <a:lvl4pPr marL="228600" indent="-228600" algn="l" defTabSz="457200" rtl="0" eaLnBrk="1" latinLnBrk="0" hangingPunct="1">
              <a:spcAft>
                <a:spcPts val="600"/>
              </a:spcAft>
              <a:buClr>
                <a:srgbClr val="98002E"/>
              </a:buClr>
              <a:buFont typeface="Wingdings 3" panose="05040102010807070707" pitchFamily="18" charset="2"/>
              <a:buChar char="}"/>
              <a:defRPr lang="en-US" sz="2000" kern="1200" dirty="0" smtClean="0">
                <a:solidFill>
                  <a:srgbClr val="59585B"/>
                </a:solidFill>
                <a:latin typeface="+mn-lt"/>
                <a:ea typeface="+mn-ea"/>
                <a:cs typeface="+mn-cs"/>
              </a:defRPr>
            </a:lvl4pPr>
            <a:lvl5pPr marL="228600" indent="-228600" algn="l" defTabSz="457200" rtl="0" eaLnBrk="1" latinLnBrk="0" hangingPunct="1">
              <a:spcAft>
                <a:spcPts val="600"/>
              </a:spcAft>
              <a:buClr>
                <a:srgbClr val="98002E"/>
              </a:buClr>
              <a:buFont typeface="Wingdings 3" panose="05040102010807070707" pitchFamily="18" charset="2"/>
              <a:buChar char="}"/>
              <a:defRPr lang="en-US" sz="2000" kern="1200" dirty="0">
                <a:solidFill>
                  <a:srgbClr val="59585B"/>
                </a:solidFill>
                <a:latin typeface="+mn-lt"/>
                <a:ea typeface="+mn-ea"/>
                <a:cs typeface="+mn-cs"/>
              </a:defRPr>
            </a:lvl5pPr>
          </a:lstStyle>
          <a:p>
            <a:pPr lvl="0"/>
            <a:r>
              <a:rPr lang="en-US" dirty="0" smtClean="0"/>
              <a:t>Click to edit Master text styles</a:t>
            </a:r>
          </a:p>
          <a:p>
            <a:pPr lvl="2"/>
            <a:r>
              <a:rPr lang="en-US" dirty="0" smtClean="0"/>
              <a:t>Second level</a:t>
            </a:r>
          </a:p>
          <a:p>
            <a:pPr lvl="2"/>
            <a:r>
              <a:rPr lang="en-US" dirty="0" smtClean="0"/>
              <a:t>Third level</a:t>
            </a:r>
            <a:endParaRPr lang="en-US" dirty="0"/>
          </a:p>
        </p:txBody>
      </p:sp>
    </p:spTree>
    <p:extLst>
      <p:ext uri="{BB962C8B-B14F-4D97-AF65-F5344CB8AC3E}">
        <p14:creationId xmlns:p14="http://schemas.microsoft.com/office/powerpoint/2010/main" val="2824186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p:cSld name="7_Title Slide">
    <p:spTree>
      <p:nvGrpSpPr>
        <p:cNvPr id="1" name=""/>
        <p:cNvGrpSpPr/>
        <p:nvPr/>
      </p:nvGrpSpPr>
      <p:grpSpPr>
        <a:xfrm>
          <a:off x="0" y="0"/>
          <a:ext cx="0" cy="0"/>
          <a:chOff x="0" y="0"/>
          <a:chExt cx="0" cy="0"/>
        </a:xfrm>
      </p:grpSpPr>
      <p:sp>
        <p:nvSpPr>
          <p:cNvPr id="5" name="Text Box 3"/>
          <p:cNvSpPr txBox="1">
            <a:spLocks noChangeArrowheads="1"/>
          </p:cNvSpPr>
          <p:nvPr/>
        </p:nvSpPr>
        <p:spPr bwMode="auto">
          <a:xfrm>
            <a:off x="8275638" y="6578600"/>
            <a:ext cx="566737" cy="182563"/>
          </a:xfrm>
          <a:prstGeom prst="rect">
            <a:avLst/>
          </a:prstGeom>
          <a:noFill/>
          <a:ln w="9525">
            <a:noFill/>
            <a:miter lim="800000"/>
            <a:headEnd/>
            <a:tailEnd/>
          </a:ln>
          <a:effectLst/>
        </p:spPr>
        <p:txBody>
          <a:bodyPr wrap="none" lIns="0" tIns="0" rIns="0" bIns="0">
            <a:spAutoFit/>
          </a:bodyPr>
          <a:lstStyle/>
          <a:p>
            <a:pPr eaLnBrk="0" hangingPunct="0">
              <a:defRPr/>
            </a:pPr>
            <a:r>
              <a:rPr lang="en-US" sz="1200" dirty="0">
                <a:solidFill>
                  <a:prstClr val="black"/>
                </a:solidFill>
                <a:ea typeface="ＭＳ Ｐゴシック" pitchFamily="26" charset="-128"/>
              </a:rPr>
              <a:t>Slide </a:t>
            </a:r>
            <a:fld id="{624C176B-EB30-4B85-8DCA-46F386273594}" type="slidenum">
              <a:rPr lang="en-US" sz="1200">
                <a:solidFill>
                  <a:prstClr val="black"/>
                </a:solidFill>
                <a:ea typeface="ＭＳ Ｐゴシック" pitchFamily="26" charset="-128"/>
              </a:rPr>
              <a:pPr eaLnBrk="0" hangingPunct="0">
                <a:defRPr/>
              </a:pPr>
              <a:t>‹#›</a:t>
            </a:fld>
            <a:endParaRPr lang="en-US" sz="1200" dirty="0">
              <a:solidFill>
                <a:prstClr val="black"/>
              </a:solidFill>
              <a:ea typeface="ＭＳ Ｐゴシック" pitchFamily="26" charset="-128"/>
            </a:endParaRPr>
          </a:p>
        </p:txBody>
      </p:sp>
      <p:sp>
        <p:nvSpPr>
          <p:cNvPr id="6" name="Text Box 4"/>
          <p:cNvSpPr txBox="1">
            <a:spLocks noChangeArrowheads="1"/>
          </p:cNvSpPr>
          <p:nvPr/>
        </p:nvSpPr>
        <p:spPr bwMode="auto">
          <a:xfrm>
            <a:off x="744538" y="6554788"/>
            <a:ext cx="1779587" cy="182562"/>
          </a:xfrm>
          <a:prstGeom prst="rect">
            <a:avLst/>
          </a:prstGeom>
          <a:noFill/>
          <a:ln w="9525">
            <a:noFill/>
            <a:miter lim="800000"/>
            <a:headEnd/>
            <a:tailEnd/>
          </a:ln>
          <a:effectLst/>
        </p:spPr>
        <p:txBody>
          <a:bodyPr wrap="none" lIns="0" tIns="0" rIns="0" bIns="0">
            <a:spAutoFit/>
          </a:bodyPr>
          <a:lstStyle/>
          <a:p>
            <a:pPr eaLnBrk="0" hangingPunct="0">
              <a:defRPr/>
            </a:pPr>
            <a:r>
              <a:rPr lang="en-US" sz="1200" dirty="0">
                <a:solidFill>
                  <a:prstClr val="black"/>
                </a:solidFill>
                <a:ea typeface="ＭＳ Ｐゴシック" pitchFamily="26" charset="-128"/>
              </a:rPr>
              <a:t>Proprietary &amp; Confidential </a:t>
            </a:r>
          </a:p>
        </p:txBody>
      </p:sp>
      <p:sp>
        <p:nvSpPr>
          <p:cNvPr id="7" name="Rectangle 7"/>
          <p:cNvSpPr>
            <a:spLocks noChangeArrowheads="1"/>
          </p:cNvSpPr>
          <p:nvPr/>
        </p:nvSpPr>
        <p:spPr bwMode="auto">
          <a:xfrm>
            <a:off x="2590800" y="1588"/>
            <a:ext cx="6553200" cy="1303337"/>
          </a:xfrm>
          <a:prstGeom prst="rect">
            <a:avLst/>
          </a:prstGeom>
          <a:solidFill>
            <a:srgbClr val="018749"/>
          </a:solidFill>
          <a:ln w="9525">
            <a:noFill/>
            <a:miter lim="800000"/>
            <a:headEnd/>
            <a:tailEnd/>
          </a:ln>
          <a:effectLst/>
        </p:spPr>
        <p:txBody>
          <a:bodyPr wrap="none" anchor="ctr"/>
          <a:lstStyle/>
          <a:p>
            <a:pPr algn="ctr">
              <a:tabLst>
                <a:tab pos="628650" algn="l"/>
              </a:tabLst>
              <a:defRPr/>
            </a:pPr>
            <a:endParaRPr lang="en-US" sz="2800" dirty="0">
              <a:solidFill>
                <a:prstClr val="white"/>
              </a:solidFill>
              <a:ea typeface="ＭＳ Ｐゴシック" pitchFamily="26" charset="-128"/>
            </a:endParaRPr>
          </a:p>
        </p:txBody>
      </p:sp>
      <p:sp>
        <p:nvSpPr>
          <p:cNvPr id="8" name="Rectangle 7"/>
          <p:cNvSpPr>
            <a:spLocks noChangeArrowheads="1"/>
          </p:cNvSpPr>
          <p:nvPr/>
        </p:nvSpPr>
        <p:spPr bwMode="auto">
          <a:xfrm>
            <a:off x="0" y="6553200"/>
            <a:ext cx="9144000" cy="304800"/>
          </a:xfrm>
          <a:prstGeom prst="rect">
            <a:avLst/>
          </a:prstGeom>
          <a:solidFill>
            <a:srgbClr val="00A160"/>
          </a:solidFill>
          <a:ln w="9525">
            <a:noFill/>
            <a:miter lim="800000"/>
            <a:headEnd/>
            <a:tailEnd/>
          </a:ln>
          <a:effectLst/>
        </p:spPr>
        <p:txBody>
          <a:bodyPr wrap="none" anchor="ctr"/>
          <a:lstStyle/>
          <a:p>
            <a:pPr>
              <a:tabLst>
                <a:tab pos="171450" algn="l"/>
              </a:tabLst>
              <a:defRPr/>
            </a:pPr>
            <a:r>
              <a:rPr lang="en-US" sz="900" dirty="0">
                <a:solidFill>
                  <a:prstClr val="white"/>
                </a:solidFill>
                <a:ea typeface="ＭＳ Ｐゴシック" pitchFamily="26" charset="-128"/>
              </a:rPr>
              <a:t>    	Proprietary and Confidential</a:t>
            </a:r>
          </a:p>
        </p:txBody>
      </p:sp>
      <p:sp>
        <p:nvSpPr>
          <p:cNvPr id="9" name="Rectangle 11"/>
          <p:cNvSpPr>
            <a:spLocks noChangeArrowheads="1"/>
          </p:cNvSpPr>
          <p:nvPr/>
        </p:nvSpPr>
        <p:spPr bwMode="auto">
          <a:xfrm>
            <a:off x="2590800" y="1298575"/>
            <a:ext cx="6553200" cy="5254625"/>
          </a:xfrm>
          <a:prstGeom prst="rect">
            <a:avLst/>
          </a:prstGeom>
          <a:solidFill>
            <a:srgbClr val="0C2E82"/>
          </a:solidFill>
          <a:ln w="9525">
            <a:noFill/>
            <a:miter lim="800000"/>
            <a:headEnd/>
            <a:tailEnd/>
          </a:ln>
          <a:effectLst/>
        </p:spPr>
        <p:txBody>
          <a:bodyPr wrap="none" anchor="ctr"/>
          <a:lstStyle/>
          <a:p>
            <a:pPr eaLnBrk="0" hangingPunct="0">
              <a:defRPr/>
            </a:pPr>
            <a:endParaRPr lang="en-US" dirty="0">
              <a:solidFill>
                <a:prstClr val="black"/>
              </a:solidFill>
              <a:ea typeface="ＭＳ Ｐゴシック" pitchFamily="26" charset="-128"/>
            </a:endParaRPr>
          </a:p>
        </p:txBody>
      </p:sp>
      <p:pic>
        <p:nvPicPr>
          <p:cNvPr id="10" name="Picture 14" descr="MedSpeed Logo Final"/>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49225" y="134938"/>
            <a:ext cx="2249488" cy="1057275"/>
          </a:xfrm>
          <a:prstGeom prst="rect">
            <a:avLst/>
          </a:prstGeom>
          <a:solidFill>
            <a:srgbClr val="C1C9E3">
              <a:alpha val="50195"/>
            </a:srgbClr>
          </a:solidFill>
          <a:ln w="9525">
            <a:noFill/>
            <a:miter lim="800000"/>
            <a:headEnd/>
            <a:tailEnd/>
          </a:ln>
        </p:spPr>
      </p:pic>
      <p:sp>
        <p:nvSpPr>
          <p:cNvPr id="11" name="Rectangle 7"/>
          <p:cNvSpPr>
            <a:spLocks noChangeArrowheads="1"/>
          </p:cNvSpPr>
          <p:nvPr/>
        </p:nvSpPr>
        <p:spPr bwMode="auto">
          <a:xfrm>
            <a:off x="0" y="1295400"/>
            <a:ext cx="2590800" cy="5257800"/>
          </a:xfrm>
          <a:prstGeom prst="rect">
            <a:avLst/>
          </a:prstGeom>
          <a:solidFill>
            <a:srgbClr val="C1C9E3">
              <a:alpha val="50000"/>
            </a:srgbClr>
          </a:solidFill>
          <a:ln w="25400">
            <a:noFill/>
            <a:miter lim="800000"/>
            <a:headEnd/>
            <a:tailEnd/>
          </a:ln>
        </p:spPr>
        <p:txBody>
          <a:bodyPr anchor="ctr"/>
          <a:lstStyle/>
          <a:p>
            <a:pPr algn="ctr">
              <a:defRPr/>
            </a:pPr>
            <a:endParaRPr lang="en-US" dirty="0">
              <a:solidFill>
                <a:prstClr val="white"/>
              </a:solidFill>
            </a:endParaRPr>
          </a:p>
        </p:txBody>
      </p:sp>
      <p:sp>
        <p:nvSpPr>
          <p:cNvPr id="225282" name="Rectangle 2"/>
          <p:cNvSpPr>
            <a:spLocks noGrp="1" noChangeArrowheads="1"/>
          </p:cNvSpPr>
          <p:nvPr>
            <p:ph type="subTitle" idx="1"/>
          </p:nvPr>
        </p:nvSpPr>
        <p:spPr>
          <a:xfrm>
            <a:off x="3238500" y="3886200"/>
            <a:ext cx="5715000" cy="952500"/>
          </a:xfrm>
          <a:prstGeom prst="rect">
            <a:avLst/>
          </a:prstGeom>
        </p:spPr>
        <p:txBody>
          <a:bodyPr>
            <a:normAutofit/>
          </a:bodyPr>
          <a:lstStyle>
            <a:lvl1pPr marL="0" indent="0" algn="ctr">
              <a:buFontTx/>
              <a:buNone/>
              <a:defRPr sz="2400">
                <a:solidFill>
                  <a:schemeClr val="bg1"/>
                </a:solidFill>
                <a:latin typeface="Arial" pitchFamily="34" charset="0"/>
                <a:cs typeface="Arial" pitchFamily="34" charset="0"/>
              </a:defRPr>
            </a:lvl1pPr>
          </a:lstStyle>
          <a:p>
            <a:r>
              <a:rPr lang="en-US" smtClean="0"/>
              <a:t>Click to edit Master subtitle style</a:t>
            </a:r>
            <a:endParaRPr lang="en-US" dirty="0"/>
          </a:p>
        </p:txBody>
      </p:sp>
      <p:sp>
        <p:nvSpPr>
          <p:cNvPr id="225286" name="Rectangle 6"/>
          <p:cNvSpPr>
            <a:spLocks noGrp="1" noChangeArrowheads="1"/>
          </p:cNvSpPr>
          <p:nvPr>
            <p:ph type="ctrTitle"/>
          </p:nvPr>
        </p:nvSpPr>
        <p:spPr>
          <a:xfrm>
            <a:off x="3200400" y="2130425"/>
            <a:ext cx="5753100" cy="1470025"/>
          </a:xfrm>
          <a:prstGeom prst="rect">
            <a:avLst/>
          </a:prstGeom>
        </p:spPr>
        <p:txBody>
          <a:bodyPr>
            <a:normAutofit/>
          </a:bodyPr>
          <a:lstStyle>
            <a:lvl1pPr>
              <a:defRPr sz="3200">
                <a:solidFill>
                  <a:schemeClr val="bg1"/>
                </a:solidFill>
                <a:latin typeface="Arial" pitchFamily="34" charset="0"/>
                <a:cs typeface="Arial" pitchFamily="34" charset="0"/>
              </a:defRPr>
            </a:lvl1pPr>
          </a:lstStyle>
          <a:p>
            <a:r>
              <a:rPr lang="en-US" smtClean="0"/>
              <a:t>Click to edit Master title style</a:t>
            </a:r>
            <a:endParaRPr lang="en-US" dirty="0"/>
          </a:p>
        </p:txBody>
      </p:sp>
      <p:sp>
        <p:nvSpPr>
          <p:cNvPr id="17" name="Content Placeholder 16"/>
          <p:cNvSpPr>
            <a:spLocks noGrp="1"/>
          </p:cNvSpPr>
          <p:nvPr>
            <p:ph sz="quarter" idx="10"/>
          </p:nvPr>
        </p:nvSpPr>
        <p:spPr>
          <a:xfrm>
            <a:off x="3238500" y="5219700"/>
            <a:ext cx="5676900" cy="1143000"/>
          </a:xfrm>
          <a:prstGeom prst="rect">
            <a:avLst/>
          </a:prstGeom>
        </p:spPr>
        <p:txBody>
          <a:bodyPr/>
          <a:lstStyle>
            <a:lvl1pPr algn="ctr">
              <a:buNone/>
              <a:defRPr sz="2000" baseline="0">
                <a:solidFill>
                  <a:schemeClr val="bg1"/>
                </a:solidFill>
                <a:latin typeface="Arial" pitchFamily="34" charset="0"/>
                <a:cs typeface="Arial" pitchFamily="34" charset="0"/>
              </a:defRPr>
            </a:lvl1pPr>
          </a:lstStyle>
          <a:p>
            <a:pPr lvl="0"/>
            <a:r>
              <a:rPr lang="en-US" smtClean="0"/>
              <a:t>Click to edit Master text styles</a:t>
            </a:r>
          </a:p>
        </p:txBody>
      </p:sp>
      <p:sp>
        <p:nvSpPr>
          <p:cNvPr id="12" name="Rectangle 7"/>
          <p:cNvSpPr>
            <a:spLocks noChangeArrowheads="1"/>
          </p:cNvSpPr>
          <p:nvPr userDrawn="1"/>
        </p:nvSpPr>
        <p:spPr bwMode="auto">
          <a:xfrm>
            <a:off x="2590800" y="1588"/>
            <a:ext cx="6553200" cy="1303337"/>
          </a:xfrm>
          <a:prstGeom prst="rect">
            <a:avLst/>
          </a:prstGeom>
          <a:solidFill>
            <a:srgbClr val="018749"/>
          </a:solidFill>
          <a:ln w="9525">
            <a:noFill/>
            <a:miter lim="800000"/>
            <a:headEnd/>
            <a:tailEnd/>
          </a:ln>
          <a:effectLst/>
        </p:spPr>
        <p:txBody>
          <a:bodyPr wrap="none" anchor="ctr"/>
          <a:lstStyle/>
          <a:p>
            <a:pPr algn="ctr">
              <a:tabLst>
                <a:tab pos="628650" algn="l"/>
              </a:tabLst>
              <a:defRPr/>
            </a:pPr>
            <a:endParaRPr lang="en-US" sz="2800" dirty="0">
              <a:solidFill>
                <a:prstClr val="white"/>
              </a:solidFill>
              <a:ea typeface="ＭＳ Ｐゴシック" pitchFamily="26" charset="-128"/>
            </a:endParaRPr>
          </a:p>
        </p:txBody>
      </p:sp>
      <p:sp>
        <p:nvSpPr>
          <p:cNvPr id="13" name="Rectangle 12"/>
          <p:cNvSpPr>
            <a:spLocks noChangeArrowheads="1"/>
          </p:cNvSpPr>
          <p:nvPr userDrawn="1"/>
        </p:nvSpPr>
        <p:spPr bwMode="auto">
          <a:xfrm>
            <a:off x="0" y="6553200"/>
            <a:ext cx="9144000" cy="304800"/>
          </a:xfrm>
          <a:prstGeom prst="rect">
            <a:avLst/>
          </a:prstGeom>
          <a:solidFill>
            <a:srgbClr val="00A160"/>
          </a:solidFill>
          <a:ln w="9525">
            <a:noFill/>
            <a:miter lim="800000"/>
            <a:headEnd/>
            <a:tailEnd/>
          </a:ln>
          <a:effectLst/>
        </p:spPr>
        <p:txBody>
          <a:bodyPr wrap="none" anchor="ctr"/>
          <a:lstStyle/>
          <a:p>
            <a:pPr>
              <a:tabLst>
                <a:tab pos="171450" algn="l"/>
              </a:tabLst>
              <a:defRPr/>
            </a:pPr>
            <a:r>
              <a:rPr lang="en-US" sz="900" dirty="0">
                <a:solidFill>
                  <a:prstClr val="white"/>
                </a:solidFill>
                <a:ea typeface="ＭＳ Ｐゴシック" pitchFamily="26" charset="-128"/>
              </a:rPr>
              <a:t>    	Proprietary and Confidential</a:t>
            </a:r>
          </a:p>
        </p:txBody>
      </p:sp>
      <p:sp>
        <p:nvSpPr>
          <p:cNvPr id="14" name="Rectangle 11"/>
          <p:cNvSpPr>
            <a:spLocks noChangeArrowheads="1"/>
          </p:cNvSpPr>
          <p:nvPr userDrawn="1"/>
        </p:nvSpPr>
        <p:spPr bwMode="auto">
          <a:xfrm>
            <a:off x="2590800" y="1298575"/>
            <a:ext cx="6553200" cy="5254625"/>
          </a:xfrm>
          <a:prstGeom prst="rect">
            <a:avLst/>
          </a:prstGeom>
          <a:solidFill>
            <a:srgbClr val="0C2E82"/>
          </a:solidFill>
          <a:ln w="9525">
            <a:noFill/>
            <a:miter lim="800000"/>
            <a:headEnd/>
            <a:tailEnd/>
          </a:ln>
          <a:effectLst/>
        </p:spPr>
        <p:txBody>
          <a:bodyPr wrap="none" anchor="ctr"/>
          <a:lstStyle/>
          <a:p>
            <a:pPr eaLnBrk="0" hangingPunct="0">
              <a:defRPr/>
            </a:pPr>
            <a:endParaRPr lang="en-US" dirty="0">
              <a:solidFill>
                <a:prstClr val="black"/>
              </a:solidFill>
              <a:ea typeface="ＭＳ Ｐゴシック" pitchFamily="26" charset="-128"/>
            </a:endParaRPr>
          </a:p>
        </p:txBody>
      </p:sp>
      <p:pic>
        <p:nvPicPr>
          <p:cNvPr id="15" name="Picture 14" descr="MedSpeed Logo Final"/>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49225" y="134938"/>
            <a:ext cx="2249488" cy="1057275"/>
          </a:xfrm>
          <a:prstGeom prst="rect">
            <a:avLst/>
          </a:prstGeom>
          <a:solidFill>
            <a:srgbClr val="C1C9E3">
              <a:alpha val="50195"/>
            </a:srgbClr>
          </a:solidFill>
          <a:ln w="9525">
            <a:noFill/>
            <a:miter lim="800000"/>
            <a:headEnd/>
            <a:tailEnd/>
          </a:ln>
        </p:spPr>
      </p:pic>
      <p:sp>
        <p:nvSpPr>
          <p:cNvPr id="16" name="Rectangle 7"/>
          <p:cNvSpPr>
            <a:spLocks noChangeArrowheads="1"/>
          </p:cNvSpPr>
          <p:nvPr userDrawn="1"/>
        </p:nvSpPr>
        <p:spPr bwMode="auto">
          <a:xfrm>
            <a:off x="0" y="1295400"/>
            <a:ext cx="2590800" cy="5257800"/>
          </a:xfrm>
          <a:prstGeom prst="rect">
            <a:avLst/>
          </a:prstGeom>
          <a:solidFill>
            <a:srgbClr val="C1C9E3">
              <a:alpha val="50000"/>
            </a:srgbClr>
          </a:solidFill>
          <a:ln w="25400">
            <a:noFill/>
            <a:miter lim="800000"/>
            <a:headEnd/>
            <a:tailEnd/>
          </a:ln>
        </p:spPr>
        <p:txBody>
          <a:bodyPr anchor="ctr"/>
          <a:lstStyle/>
          <a:p>
            <a:pPr algn="ctr">
              <a:defRPr/>
            </a:pPr>
            <a:endParaRPr lang="en-US" dirty="0">
              <a:solidFill>
                <a:prstClr val="white"/>
              </a:solidFill>
            </a:endParaRPr>
          </a:p>
        </p:txBody>
      </p:sp>
    </p:spTree>
    <p:extLst>
      <p:ext uri="{BB962C8B-B14F-4D97-AF65-F5344CB8AC3E}">
        <p14:creationId xmlns:p14="http://schemas.microsoft.com/office/powerpoint/2010/main" val="1030415473"/>
      </p:ext>
    </p:extLst>
  </p:cSld>
  <p:clrMapOvr>
    <a:masterClrMapping/>
  </p:clrMapOvr>
  <p:timing>
    <p:tnLst>
      <p:par>
        <p:cTn id="1" dur="indefinite" restart="never" nodeType="tmRoot"/>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grpSp>
        <p:nvGrpSpPr>
          <p:cNvPr id="8" name="Group 7"/>
          <p:cNvGrpSpPr/>
          <p:nvPr/>
        </p:nvGrpSpPr>
        <p:grpSpPr>
          <a:xfrm>
            <a:off x="147953" y="1058756"/>
            <a:ext cx="4464120" cy="1664392"/>
            <a:chOff x="3439885" y="1190171"/>
            <a:chExt cx="4470400" cy="2376784"/>
          </a:xfrm>
        </p:grpSpPr>
        <p:sp>
          <p:nvSpPr>
            <p:cNvPr id="6" name="Rectangle 5"/>
            <p:cNvSpPr/>
            <p:nvPr/>
          </p:nvSpPr>
          <p:spPr>
            <a:xfrm>
              <a:off x="3439885" y="1665583"/>
              <a:ext cx="4470400" cy="1901372"/>
            </a:xfrm>
            <a:prstGeom prst="rect">
              <a:avLst/>
            </a:prstGeom>
            <a:solidFill>
              <a:schemeClr val="bg1">
                <a:lumMod val="85000"/>
                <a:alpha val="38000"/>
              </a:schemeClr>
            </a:solidFill>
            <a:ln w="9525"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sz="2400" dirty="0">
                <a:solidFill>
                  <a:prstClr val="black"/>
                </a:solidFill>
                <a:latin typeface="Arial" charset="0"/>
                <a:ea typeface="ＭＳ Ｐゴシック" pitchFamily="-32" charset="-128"/>
              </a:endParaRPr>
            </a:p>
          </p:txBody>
        </p:sp>
        <p:sp>
          <p:nvSpPr>
            <p:cNvPr id="7" name="Rectangle 6"/>
            <p:cNvSpPr/>
            <p:nvPr/>
          </p:nvSpPr>
          <p:spPr>
            <a:xfrm>
              <a:off x="3439885" y="1190171"/>
              <a:ext cx="4470400" cy="475412"/>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grpSp>
      <p:grpSp>
        <p:nvGrpSpPr>
          <p:cNvPr id="9" name="Group 8"/>
          <p:cNvGrpSpPr/>
          <p:nvPr/>
        </p:nvGrpSpPr>
        <p:grpSpPr>
          <a:xfrm>
            <a:off x="147953" y="2803757"/>
            <a:ext cx="4464120" cy="1664392"/>
            <a:chOff x="3439885" y="1190171"/>
            <a:chExt cx="4470400" cy="2376784"/>
          </a:xfrm>
        </p:grpSpPr>
        <p:sp>
          <p:nvSpPr>
            <p:cNvPr id="10" name="Rectangle 9"/>
            <p:cNvSpPr/>
            <p:nvPr/>
          </p:nvSpPr>
          <p:spPr>
            <a:xfrm>
              <a:off x="3439885" y="1665583"/>
              <a:ext cx="4470400" cy="1901372"/>
            </a:xfrm>
            <a:prstGeom prst="rect">
              <a:avLst/>
            </a:prstGeom>
            <a:solidFill>
              <a:schemeClr val="bg1">
                <a:lumMod val="85000"/>
                <a:alpha val="38000"/>
              </a:schemeClr>
            </a:solidFill>
            <a:ln w="9525"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sz="2400" dirty="0">
                <a:solidFill>
                  <a:prstClr val="black"/>
                </a:solidFill>
                <a:latin typeface="Arial" charset="0"/>
                <a:ea typeface="ＭＳ Ｐゴシック" pitchFamily="-32" charset="-128"/>
              </a:endParaRPr>
            </a:p>
          </p:txBody>
        </p:sp>
        <p:sp>
          <p:nvSpPr>
            <p:cNvPr id="11" name="Rectangle 10"/>
            <p:cNvSpPr/>
            <p:nvPr/>
          </p:nvSpPr>
          <p:spPr>
            <a:xfrm>
              <a:off x="3439885" y="1190171"/>
              <a:ext cx="4470400" cy="475412"/>
            </a:xfrm>
            <a:prstGeom prst="rect">
              <a:avLst/>
            </a:prstGeom>
            <a:solidFill>
              <a:schemeClr val="accent2"/>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grpSp>
      <p:grpSp>
        <p:nvGrpSpPr>
          <p:cNvPr id="12" name="Group 11"/>
          <p:cNvGrpSpPr/>
          <p:nvPr/>
        </p:nvGrpSpPr>
        <p:grpSpPr>
          <a:xfrm>
            <a:off x="147953" y="4548758"/>
            <a:ext cx="4464120" cy="1664392"/>
            <a:chOff x="3439885" y="1190171"/>
            <a:chExt cx="4470400" cy="2376784"/>
          </a:xfrm>
        </p:grpSpPr>
        <p:sp>
          <p:nvSpPr>
            <p:cNvPr id="13" name="Rectangle 12"/>
            <p:cNvSpPr/>
            <p:nvPr/>
          </p:nvSpPr>
          <p:spPr>
            <a:xfrm>
              <a:off x="3439885" y="1665583"/>
              <a:ext cx="4470400" cy="1901372"/>
            </a:xfrm>
            <a:prstGeom prst="rect">
              <a:avLst/>
            </a:prstGeom>
            <a:solidFill>
              <a:schemeClr val="bg1">
                <a:lumMod val="85000"/>
                <a:alpha val="38000"/>
              </a:schemeClr>
            </a:solidFill>
            <a:ln w="9525"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sz="2400" dirty="0">
                <a:solidFill>
                  <a:prstClr val="black"/>
                </a:solidFill>
                <a:latin typeface="Arial" charset="0"/>
                <a:ea typeface="ＭＳ Ｐゴシック" pitchFamily="-32" charset="-128"/>
              </a:endParaRPr>
            </a:p>
          </p:txBody>
        </p:sp>
        <p:sp>
          <p:nvSpPr>
            <p:cNvPr id="14" name="Rectangle 13"/>
            <p:cNvSpPr/>
            <p:nvPr/>
          </p:nvSpPr>
          <p:spPr>
            <a:xfrm>
              <a:off x="3439885" y="1190171"/>
              <a:ext cx="4470400" cy="475412"/>
            </a:xfrm>
            <a:prstGeom prst="rect">
              <a:avLst/>
            </a:prstGeom>
            <a:solidFill>
              <a:schemeClr val="accent3"/>
            </a:solidFill>
            <a:ln>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grpSp>
      <p:sp>
        <p:nvSpPr>
          <p:cNvPr id="21" name="Text Placeholder 20"/>
          <p:cNvSpPr>
            <a:spLocks noGrp="1"/>
          </p:cNvSpPr>
          <p:nvPr>
            <p:ph type="body" sz="quarter" idx="10"/>
          </p:nvPr>
        </p:nvSpPr>
        <p:spPr>
          <a:xfrm>
            <a:off x="147633" y="1058437"/>
            <a:ext cx="4464120" cy="333375"/>
          </a:xfrm>
          <a:prstGeom prst="rect">
            <a:avLst/>
          </a:prstGeom>
          <a:noFill/>
        </p:spPr>
        <p:txBody>
          <a:bodyPr anchor="ctr"/>
          <a:lstStyle>
            <a:lvl1pPr marL="0" indent="0">
              <a:buNone/>
              <a:defRPr sz="1800" b="1">
                <a:solidFill>
                  <a:schemeClr val="bg1"/>
                </a:solidFill>
              </a:defRPr>
            </a:lvl1pPr>
          </a:lstStyle>
          <a:p>
            <a:pPr lvl="0"/>
            <a:r>
              <a:rPr lang="en-US" smtClean="0"/>
              <a:t>Click to edit Master text styles</a:t>
            </a:r>
          </a:p>
        </p:txBody>
      </p:sp>
      <p:sp>
        <p:nvSpPr>
          <p:cNvPr id="22" name="Text Placeholder 20"/>
          <p:cNvSpPr>
            <a:spLocks noGrp="1"/>
          </p:cNvSpPr>
          <p:nvPr>
            <p:ph type="body" sz="quarter" idx="11"/>
          </p:nvPr>
        </p:nvSpPr>
        <p:spPr>
          <a:xfrm>
            <a:off x="147954" y="2803299"/>
            <a:ext cx="4463850" cy="333375"/>
          </a:xfrm>
          <a:prstGeom prst="rect">
            <a:avLst/>
          </a:prstGeom>
          <a:noFill/>
          <a:ln>
            <a:noFill/>
          </a:ln>
        </p:spPr>
        <p:txBody>
          <a:bodyPr anchor="ctr"/>
          <a:lstStyle>
            <a:lvl1pPr marL="0" indent="0">
              <a:buNone/>
              <a:defRPr sz="1800" b="1">
                <a:solidFill>
                  <a:schemeClr val="bg1"/>
                </a:solidFill>
              </a:defRPr>
            </a:lvl1pPr>
          </a:lstStyle>
          <a:p>
            <a:pPr lvl="0"/>
            <a:r>
              <a:rPr lang="en-US" smtClean="0"/>
              <a:t>Click to edit Master text styles</a:t>
            </a:r>
          </a:p>
        </p:txBody>
      </p:sp>
      <p:sp>
        <p:nvSpPr>
          <p:cNvPr id="23" name="Text Placeholder 20"/>
          <p:cNvSpPr>
            <a:spLocks noGrp="1"/>
          </p:cNvSpPr>
          <p:nvPr>
            <p:ph type="body" sz="quarter" idx="12"/>
          </p:nvPr>
        </p:nvSpPr>
        <p:spPr>
          <a:xfrm>
            <a:off x="147954" y="4548161"/>
            <a:ext cx="4463850" cy="333375"/>
          </a:xfrm>
          <a:prstGeom prst="rect">
            <a:avLst/>
          </a:prstGeom>
          <a:noFill/>
          <a:ln>
            <a:noFill/>
          </a:ln>
        </p:spPr>
        <p:txBody>
          <a:bodyPr anchor="ctr"/>
          <a:lstStyle>
            <a:lvl1pPr marL="0" indent="0">
              <a:buNone/>
              <a:defRPr sz="1800" b="1">
                <a:solidFill>
                  <a:schemeClr val="bg1"/>
                </a:solidFill>
              </a:defRPr>
            </a:lvl1pPr>
          </a:lstStyle>
          <a:p>
            <a:pPr lvl="0"/>
            <a:r>
              <a:rPr lang="en-US" smtClean="0"/>
              <a:t>Click to edit Master text styles</a:t>
            </a:r>
          </a:p>
        </p:txBody>
      </p:sp>
      <p:sp>
        <p:nvSpPr>
          <p:cNvPr id="25" name="Text Placeholder 24"/>
          <p:cNvSpPr>
            <a:spLocks noGrp="1"/>
          </p:cNvSpPr>
          <p:nvPr>
            <p:ph type="body" sz="quarter" idx="13"/>
          </p:nvPr>
        </p:nvSpPr>
        <p:spPr>
          <a:xfrm>
            <a:off x="147894" y="1487587"/>
            <a:ext cx="4464439" cy="1177378"/>
          </a:xfrm>
          <a:prstGeom prst="rect">
            <a:avLst/>
          </a:prstGeom>
        </p:spPr>
        <p:txBody>
          <a:bodyPr/>
          <a:lstStyle>
            <a:lvl1pPr marL="182880" indent="-182880" algn="l" defTabSz="457200" rtl="0" eaLnBrk="1" latinLnBrk="0" hangingPunct="1">
              <a:spcBef>
                <a:spcPts val="0"/>
              </a:spcBef>
              <a:spcAft>
                <a:spcPts val="300"/>
              </a:spcAft>
              <a:buClr>
                <a:schemeClr val="tx1"/>
              </a:buClr>
              <a:buFont typeface="Arial" panose="020B0604020202020204" pitchFamily="34" charset="0"/>
              <a:buChar char="•"/>
              <a:defRPr lang="en-US" sz="1200" kern="1200" dirty="0" smtClean="0">
                <a:solidFill>
                  <a:schemeClr val="accent6">
                    <a:lumMod val="75000"/>
                  </a:schemeClr>
                </a:solidFill>
                <a:latin typeface="+mn-lt"/>
                <a:ea typeface="+mn-ea"/>
                <a:cs typeface="+mn-cs"/>
              </a:defRPr>
            </a:lvl1pPr>
            <a:lvl2pPr marL="182880" indent="-182880" algn="l" defTabSz="457200" rtl="0" eaLnBrk="1" latinLnBrk="0" hangingPunct="1">
              <a:spcBef>
                <a:spcPts val="0"/>
              </a:spcBef>
              <a:spcAft>
                <a:spcPts val="300"/>
              </a:spcAft>
              <a:buClr>
                <a:schemeClr val="tx1"/>
              </a:buClr>
              <a:buFont typeface="Arial" panose="020B0604020202020204" pitchFamily="34" charset="0"/>
              <a:buChar char="•"/>
              <a:defRPr lang="en-US" sz="1200" kern="1200" dirty="0" smtClean="0">
                <a:solidFill>
                  <a:schemeClr val="accent6">
                    <a:lumMod val="75000"/>
                  </a:schemeClr>
                </a:solidFill>
                <a:latin typeface="+mn-lt"/>
                <a:ea typeface="+mn-ea"/>
                <a:cs typeface="+mn-cs"/>
              </a:defRPr>
            </a:lvl2pPr>
            <a:lvl3pPr marL="182880" indent="-182880" algn="l" defTabSz="457200" rtl="0" eaLnBrk="1" latinLnBrk="0" hangingPunct="1">
              <a:spcBef>
                <a:spcPts val="0"/>
              </a:spcBef>
              <a:spcAft>
                <a:spcPts val="300"/>
              </a:spcAft>
              <a:buClr>
                <a:schemeClr val="tx1"/>
              </a:buClr>
              <a:buFont typeface="Arial" panose="020B0604020202020204" pitchFamily="34" charset="0"/>
              <a:buChar char="•"/>
              <a:defRPr lang="en-US" sz="1200" kern="1200" dirty="0" smtClean="0">
                <a:solidFill>
                  <a:schemeClr val="accent6">
                    <a:lumMod val="75000"/>
                  </a:schemeClr>
                </a:solidFill>
                <a:latin typeface="+mn-lt"/>
                <a:ea typeface="+mn-ea"/>
                <a:cs typeface="+mn-cs"/>
              </a:defRPr>
            </a:lvl3pPr>
            <a:lvl4pPr marL="228600" indent="-228600" algn="l" defTabSz="457200" rtl="0" eaLnBrk="1" latinLnBrk="0" hangingPunct="1">
              <a:spcAft>
                <a:spcPts val="600"/>
              </a:spcAft>
              <a:buClr>
                <a:srgbClr val="98002E"/>
              </a:buClr>
              <a:buFont typeface="Wingdings 3" panose="05040102010807070707" pitchFamily="18" charset="2"/>
              <a:buChar char="}"/>
              <a:defRPr lang="en-US" sz="2000" kern="1200" dirty="0" smtClean="0">
                <a:solidFill>
                  <a:srgbClr val="59585B"/>
                </a:solidFill>
                <a:latin typeface="+mn-lt"/>
                <a:ea typeface="+mn-ea"/>
                <a:cs typeface="+mn-cs"/>
              </a:defRPr>
            </a:lvl4pPr>
            <a:lvl5pPr marL="228600" indent="-228600" algn="l" defTabSz="457200" rtl="0" eaLnBrk="1" latinLnBrk="0" hangingPunct="1">
              <a:spcAft>
                <a:spcPts val="600"/>
              </a:spcAft>
              <a:buClr>
                <a:srgbClr val="98002E"/>
              </a:buClr>
              <a:buFont typeface="Wingdings 3" panose="05040102010807070707" pitchFamily="18" charset="2"/>
              <a:buChar char="}"/>
              <a:defRPr lang="en-US" sz="2000" kern="1200" dirty="0">
                <a:solidFill>
                  <a:srgbClr val="59585B"/>
                </a:solidFill>
                <a:latin typeface="+mn-lt"/>
                <a:ea typeface="+mn-ea"/>
                <a:cs typeface="+mn-cs"/>
              </a:defRPr>
            </a:lvl5pPr>
          </a:lstStyle>
          <a:p>
            <a:pPr lvl="0"/>
            <a:r>
              <a:rPr lang="en-US" smtClean="0"/>
              <a:t>Click to edit Master text styles</a:t>
            </a:r>
          </a:p>
          <a:p>
            <a:pPr lvl="1"/>
            <a:r>
              <a:rPr lang="en-US" smtClean="0"/>
              <a:t>Second level</a:t>
            </a:r>
          </a:p>
          <a:p>
            <a:pPr lvl="2"/>
            <a:r>
              <a:rPr lang="en-US" smtClean="0"/>
              <a:t>Third level</a:t>
            </a:r>
          </a:p>
        </p:txBody>
      </p:sp>
      <p:sp>
        <p:nvSpPr>
          <p:cNvPr id="26" name="Text Placeholder 24"/>
          <p:cNvSpPr>
            <a:spLocks noGrp="1"/>
          </p:cNvSpPr>
          <p:nvPr>
            <p:ph type="body" sz="quarter" idx="14"/>
          </p:nvPr>
        </p:nvSpPr>
        <p:spPr>
          <a:xfrm>
            <a:off x="147894" y="3223155"/>
            <a:ext cx="4464439" cy="1177378"/>
          </a:xfrm>
          <a:prstGeom prst="rect">
            <a:avLst/>
          </a:prstGeom>
        </p:spPr>
        <p:txBody>
          <a:bodyPr/>
          <a:lstStyle>
            <a:lvl1pPr marL="182880" indent="-182880" algn="l" defTabSz="457200" rtl="0" eaLnBrk="1" latinLnBrk="0" hangingPunct="1">
              <a:spcBef>
                <a:spcPts val="0"/>
              </a:spcBef>
              <a:spcAft>
                <a:spcPts val="300"/>
              </a:spcAft>
              <a:buClr>
                <a:schemeClr val="tx1"/>
              </a:buClr>
              <a:buFont typeface="Arial" panose="020B0604020202020204" pitchFamily="34" charset="0"/>
              <a:buChar char="•"/>
              <a:defRPr lang="en-US" sz="1200" kern="1200" dirty="0" smtClean="0">
                <a:solidFill>
                  <a:schemeClr val="accent6">
                    <a:lumMod val="75000"/>
                  </a:schemeClr>
                </a:solidFill>
                <a:latin typeface="+mn-lt"/>
                <a:ea typeface="+mn-ea"/>
                <a:cs typeface="+mn-cs"/>
              </a:defRPr>
            </a:lvl1pPr>
            <a:lvl2pPr marL="182880" indent="-182880" algn="l" defTabSz="457200" rtl="0" eaLnBrk="1" latinLnBrk="0" hangingPunct="1">
              <a:spcBef>
                <a:spcPts val="0"/>
              </a:spcBef>
              <a:spcAft>
                <a:spcPts val="300"/>
              </a:spcAft>
              <a:buClr>
                <a:schemeClr val="tx1"/>
              </a:buClr>
              <a:buFont typeface="Arial" panose="020B0604020202020204" pitchFamily="34" charset="0"/>
              <a:buChar char="•"/>
              <a:defRPr lang="en-US" sz="1200" kern="1200" dirty="0" smtClean="0">
                <a:solidFill>
                  <a:schemeClr val="accent6">
                    <a:lumMod val="75000"/>
                  </a:schemeClr>
                </a:solidFill>
                <a:latin typeface="+mn-lt"/>
                <a:ea typeface="+mn-ea"/>
                <a:cs typeface="+mn-cs"/>
              </a:defRPr>
            </a:lvl2pPr>
            <a:lvl3pPr marL="182880" indent="-182880" algn="l" defTabSz="457200" rtl="0" eaLnBrk="1" latinLnBrk="0" hangingPunct="1">
              <a:spcBef>
                <a:spcPts val="0"/>
              </a:spcBef>
              <a:spcAft>
                <a:spcPts val="300"/>
              </a:spcAft>
              <a:buClr>
                <a:schemeClr val="tx1"/>
              </a:buClr>
              <a:buFont typeface="Arial" panose="020B0604020202020204" pitchFamily="34" charset="0"/>
              <a:buChar char="•"/>
              <a:defRPr lang="en-US" sz="1200" kern="1200" dirty="0" smtClean="0">
                <a:solidFill>
                  <a:schemeClr val="accent6">
                    <a:lumMod val="75000"/>
                  </a:schemeClr>
                </a:solidFill>
                <a:latin typeface="+mn-lt"/>
                <a:ea typeface="+mn-ea"/>
                <a:cs typeface="+mn-cs"/>
              </a:defRPr>
            </a:lvl3pPr>
            <a:lvl4pPr marL="228600" indent="-228600" algn="l" defTabSz="457200" rtl="0" eaLnBrk="1" latinLnBrk="0" hangingPunct="1">
              <a:spcAft>
                <a:spcPts val="600"/>
              </a:spcAft>
              <a:buClr>
                <a:srgbClr val="98002E"/>
              </a:buClr>
              <a:buFont typeface="Wingdings 3" panose="05040102010807070707" pitchFamily="18" charset="2"/>
              <a:buChar char="}"/>
              <a:defRPr lang="en-US" sz="2000" kern="1200" dirty="0" smtClean="0">
                <a:solidFill>
                  <a:srgbClr val="59585B"/>
                </a:solidFill>
                <a:latin typeface="+mn-lt"/>
                <a:ea typeface="+mn-ea"/>
                <a:cs typeface="+mn-cs"/>
              </a:defRPr>
            </a:lvl4pPr>
            <a:lvl5pPr marL="228600" indent="-228600" algn="l" defTabSz="457200" rtl="0" eaLnBrk="1" latinLnBrk="0" hangingPunct="1">
              <a:spcAft>
                <a:spcPts val="600"/>
              </a:spcAft>
              <a:buClr>
                <a:srgbClr val="98002E"/>
              </a:buClr>
              <a:buFont typeface="Wingdings 3" panose="05040102010807070707" pitchFamily="18" charset="2"/>
              <a:buChar char="}"/>
              <a:defRPr lang="en-US" sz="2000" kern="1200" dirty="0">
                <a:solidFill>
                  <a:srgbClr val="59585B"/>
                </a:solidFill>
                <a:latin typeface="+mn-lt"/>
                <a:ea typeface="+mn-ea"/>
                <a:cs typeface="+mn-cs"/>
              </a:defRPr>
            </a:lvl5pPr>
          </a:lstStyle>
          <a:p>
            <a:pPr lvl="0"/>
            <a:r>
              <a:rPr lang="en-US" smtClean="0"/>
              <a:t>Click to edit Master text styles</a:t>
            </a:r>
          </a:p>
          <a:p>
            <a:pPr lvl="1"/>
            <a:r>
              <a:rPr lang="en-US" smtClean="0"/>
              <a:t>Second level</a:t>
            </a:r>
          </a:p>
          <a:p>
            <a:pPr lvl="2"/>
            <a:r>
              <a:rPr lang="en-US" smtClean="0"/>
              <a:t>Third level</a:t>
            </a:r>
          </a:p>
        </p:txBody>
      </p:sp>
      <p:sp>
        <p:nvSpPr>
          <p:cNvPr id="27" name="Text Placeholder 24"/>
          <p:cNvSpPr>
            <a:spLocks noGrp="1"/>
          </p:cNvSpPr>
          <p:nvPr>
            <p:ph type="body" sz="quarter" idx="15"/>
          </p:nvPr>
        </p:nvSpPr>
        <p:spPr>
          <a:xfrm>
            <a:off x="147894" y="4970673"/>
            <a:ext cx="4464439" cy="1177378"/>
          </a:xfrm>
          <a:prstGeom prst="rect">
            <a:avLst/>
          </a:prstGeom>
        </p:spPr>
        <p:txBody>
          <a:bodyPr/>
          <a:lstStyle>
            <a:lvl1pPr marL="182880" indent="-182880" algn="l" defTabSz="457200" rtl="0" eaLnBrk="1" latinLnBrk="0" hangingPunct="1">
              <a:spcBef>
                <a:spcPts val="0"/>
              </a:spcBef>
              <a:spcAft>
                <a:spcPts val="300"/>
              </a:spcAft>
              <a:buClr>
                <a:schemeClr val="tx1"/>
              </a:buClr>
              <a:buFont typeface="Arial" panose="020B0604020202020204" pitchFamily="34" charset="0"/>
              <a:buChar char="•"/>
              <a:defRPr lang="en-US" sz="1200" kern="1200" dirty="0" smtClean="0">
                <a:solidFill>
                  <a:schemeClr val="accent6">
                    <a:lumMod val="75000"/>
                  </a:schemeClr>
                </a:solidFill>
                <a:latin typeface="+mn-lt"/>
                <a:ea typeface="+mn-ea"/>
                <a:cs typeface="+mn-cs"/>
              </a:defRPr>
            </a:lvl1pPr>
            <a:lvl2pPr marL="182880" indent="-182880" algn="l" defTabSz="457200" rtl="0" eaLnBrk="1" latinLnBrk="0" hangingPunct="1">
              <a:spcBef>
                <a:spcPts val="0"/>
              </a:spcBef>
              <a:spcAft>
                <a:spcPts val="300"/>
              </a:spcAft>
              <a:buClr>
                <a:schemeClr val="tx1"/>
              </a:buClr>
              <a:buFont typeface="Arial" panose="020B0604020202020204" pitchFamily="34" charset="0"/>
              <a:buChar char="•"/>
              <a:defRPr lang="en-US" sz="1200" kern="1200" dirty="0" smtClean="0">
                <a:solidFill>
                  <a:schemeClr val="accent6">
                    <a:lumMod val="75000"/>
                  </a:schemeClr>
                </a:solidFill>
                <a:latin typeface="+mn-lt"/>
                <a:ea typeface="+mn-ea"/>
                <a:cs typeface="+mn-cs"/>
              </a:defRPr>
            </a:lvl2pPr>
            <a:lvl3pPr marL="182880" indent="-182880" algn="l" defTabSz="457200" rtl="0" eaLnBrk="1" latinLnBrk="0" hangingPunct="1">
              <a:spcBef>
                <a:spcPts val="0"/>
              </a:spcBef>
              <a:spcAft>
                <a:spcPts val="300"/>
              </a:spcAft>
              <a:buClr>
                <a:schemeClr val="tx1"/>
              </a:buClr>
              <a:buFont typeface="Arial" panose="020B0604020202020204" pitchFamily="34" charset="0"/>
              <a:buChar char="•"/>
              <a:defRPr lang="en-US" sz="1200" kern="1200" dirty="0" smtClean="0">
                <a:solidFill>
                  <a:schemeClr val="accent6">
                    <a:lumMod val="75000"/>
                  </a:schemeClr>
                </a:solidFill>
                <a:latin typeface="+mn-lt"/>
                <a:ea typeface="+mn-ea"/>
                <a:cs typeface="+mn-cs"/>
              </a:defRPr>
            </a:lvl3pPr>
            <a:lvl4pPr marL="228600" indent="-228600" algn="l" defTabSz="457200" rtl="0" eaLnBrk="1" latinLnBrk="0" hangingPunct="1">
              <a:spcAft>
                <a:spcPts val="600"/>
              </a:spcAft>
              <a:buClr>
                <a:srgbClr val="98002E"/>
              </a:buClr>
              <a:buFont typeface="Wingdings 3" panose="05040102010807070707" pitchFamily="18" charset="2"/>
              <a:buChar char="}"/>
              <a:defRPr lang="en-US" sz="2000" kern="1200" dirty="0" smtClean="0">
                <a:solidFill>
                  <a:srgbClr val="59585B"/>
                </a:solidFill>
                <a:latin typeface="+mn-lt"/>
                <a:ea typeface="+mn-ea"/>
                <a:cs typeface="+mn-cs"/>
              </a:defRPr>
            </a:lvl4pPr>
            <a:lvl5pPr marL="228600" indent="-228600" algn="l" defTabSz="457200" rtl="0" eaLnBrk="1" latinLnBrk="0" hangingPunct="1">
              <a:spcAft>
                <a:spcPts val="600"/>
              </a:spcAft>
              <a:buClr>
                <a:srgbClr val="98002E"/>
              </a:buClr>
              <a:buFont typeface="Wingdings 3" panose="05040102010807070707" pitchFamily="18" charset="2"/>
              <a:buChar char="}"/>
              <a:defRPr lang="en-US" sz="2000" kern="1200" dirty="0">
                <a:solidFill>
                  <a:srgbClr val="59585B"/>
                </a:solidFill>
                <a:latin typeface="+mn-lt"/>
                <a:ea typeface="+mn-ea"/>
                <a:cs typeface="+mn-cs"/>
              </a:defRPr>
            </a:lvl5pPr>
          </a:lstStyle>
          <a:p>
            <a:pPr lvl="0"/>
            <a:r>
              <a:rPr lang="en-US" smtClean="0"/>
              <a:t>Click to edit Master text styles</a:t>
            </a:r>
          </a:p>
          <a:p>
            <a:pPr lvl="1"/>
            <a:r>
              <a:rPr lang="en-US" smtClean="0"/>
              <a:t>Second level</a:t>
            </a:r>
          </a:p>
          <a:p>
            <a:pPr lvl="2"/>
            <a:r>
              <a:rPr lang="en-US" smtClean="0"/>
              <a:t>Third level</a:t>
            </a:r>
          </a:p>
        </p:txBody>
      </p:sp>
      <p:grpSp>
        <p:nvGrpSpPr>
          <p:cNvPr id="24" name="Group 23"/>
          <p:cNvGrpSpPr/>
          <p:nvPr/>
        </p:nvGrpSpPr>
        <p:grpSpPr>
          <a:xfrm>
            <a:off x="4612653" y="1058437"/>
            <a:ext cx="4464120" cy="1664392"/>
            <a:chOff x="3439885" y="1190171"/>
            <a:chExt cx="4470400" cy="2376784"/>
          </a:xfrm>
        </p:grpSpPr>
        <p:sp>
          <p:nvSpPr>
            <p:cNvPr id="30" name="Rectangle 29"/>
            <p:cNvSpPr/>
            <p:nvPr/>
          </p:nvSpPr>
          <p:spPr>
            <a:xfrm>
              <a:off x="3439885" y="1665583"/>
              <a:ext cx="4470400" cy="1901372"/>
            </a:xfrm>
            <a:prstGeom prst="rect">
              <a:avLst/>
            </a:prstGeom>
            <a:solidFill>
              <a:schemeClr val="bg1">
                <a:lumMod val="85000"/>
                <a:alpha val="38000"/>
              </a:schemeClr>
            </a:solidFill>
            <a:ln w="9525"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sz="2400" dirty="0">
                <a:solidFill>
                  <a:prstClr val="black"/>
                </a:solidFill>
                <a:latin typeface="Arial" charset="0"/>
                <a:ea typeface="ＭＳ Ｐゴシック" pitchFamily="-32" charset="-128"/>
              </a:endParaRPr>
            </a:p>
          </p:txBody>
        </p:sp>
        <p:sp>
          <p:nvSpPr>
            <p:cNvPr id="31" name="Rectangle 30"/>
            <p:cNvSpPr/>
            <p:nvPr/>
          </p:nvSpPr>
          <p:spPr>
            <a:xfrm>
              <a:off x="3439885" y="1190171"/>
              <a:ext cx="4470400" cy="475412"/>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grpSp>
      <p:grpSp>
        <p:nvGrpSpPr>
          <p:cNvPr id="34" name="Group 33"/>
          <p:cNvGrpSpPr/>
          <p:nvPr/>
        </p:nvGrpSpPr>
        <p:grpSpPr>
          <a:xfrm>
            <a:off x="4612653" y="2803438"/>
            <a:ext cx="4464120" cy="1664392"/>
            <a:chOff x="3439885" y="1190171"/>
            <a:chExt cx="4470400" cy="2376784"/>
          </a:xfrm>
        </p:grpSpPr>
        <p:sp>
          <p:nvSpPr>
            <p:cNvPr id="35" name="Rectangle 34"/>
            <p:cNvSpPr/>
            <p:nvPr/>
          </p:nvSpPr>
          <p:spPr>
            <a:xfrm>
              <a:off x="3439885" y="1665583"/>
              <a:ext cx="4470400" cy="1901372"/>
            </a:xfrm>
            <a:prstGeom prst="rect">
              <a:avLst/>
            </a:prstGeom>
            <a:solidFill>
              <a:schemeClr val="bg1">
                <a:lumMod val="85000"/>
                <a:alpha val="38000"/>
              </a:schemeClr>
            </a:solidFill>
            <a:ln w="9525"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sz="2400" dirty="0">
                <a:solidFill>
                  <a:prstClr val="black"/>
                </a:solidFill>
                <a:latin typeface="Arial" charset="0"/>
                <a:ea typeface="ＭＳ Ｐゴシック" pitchFamily="-32" charset="-128"/>
              </a:endParaRPr>
            </a:p>
          </p:txBody>
        </p:sp>
        <p:sp>
          <p:nvSpPr>
            <p:cNvPr id="36" name="Rectangle 35"/>
            <p:cNvSpPr/>
            <p:nvPr/>
          </p:nvSpPr>
          <p:spPr>
            <a:xfrm>
              <a:off x="3439885" y="1190171"/>
              <a:ext cx="4470400" cy="475412"/>
            </a:xfrm>
            <a:prstGeom prst="rect">
              <a:avLst/>
            </a:prstGeom>
            <a:solidFill>
              <a:schemeClr val="accent2"/>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grpSp>
      <p:grpSp>
        <p:nvGrpSpPr>
          <p:cNvPr id="37" name="Group 36"/>
          <p:cNvGrpSpPr/>
          <p:nvPr/>
        </p:nvGrpSpPr>
        <p:grpSpPr>
          <a:xfrm>
            <a:off x="4612653" y="4548439"/>
            <a:ext cx="4464120" cy="1664392"/>
            <a:chOff x="3439885" y="1190171"/>
            <a:chExt cx="4470400" cy="2376784"/>
          </a:xfrm>
        </p:grpSpPr>
        <p:sp>
          <p:nvSpPr>
            <p:cNvPr id="38" name="Rectangle 37"/>
            <p:cNvSpPr/>
            <p:nvPr/>
          </p:nvSpPr>
          <p:spPr>
            <a:xfrm>
              <a:off x="3439885" y="1665583"/>
              <a:ext cx="4470400" cy="1901372"/>
            </a:xfrm>
            <a:prstGeom prst="rect">
              <a:avLst/>
            </a:prstGeom>
            <a:solidFill>
              <a:schemeClr val="bg1">
                <a:lumMod val="85000"/>
                <a:alpha val="38000"/>
              </a:schemeClr>
            </a:solidFill>
            <a:ln w="9525"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sz="2400" dirty="0">
                <a:solidFill>
                  <a:prstClr val="black"/>
                </a:solidFill>
                <a:latin typeface="Arial" charset="0"/>
                <a:ea typeface="ＭＳ Ｐゴシック" pitchFamily="-32" charset="-128"/>
              </a:endParaRPr>
            </a:p>
          </p:txBody>
        </p:sp>
        <p:sp>
          <p:nvSpPr>
            <p:cNvPr id="39" name="Rectangle 38"/>
            <p:cNvSpPr/>
            <p:nvPr/>
          </p:nvSpPr>
          <p:spPr>
            <a:xfrm>
              <a:off x="3439885" y="1190171"/>
              <a:ext cx="4470400" cy="475412"/>
            </a:xfrm>
            <a:prstGeom prst="rect">
              <a:avLst/>
            </a:prstGeom>
            <a:solidFill>
              <a:schemeClr val="accent3"/>
            </a:solidFill>
            <a:ln>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grpSp>
      <p:sp>
        <p:nvSpPr>
          <p:cNvPr id="40" name="Text Placeholder 20"/>
          <p:cNvSpPr>
            <a:spLocks noGrp="1"/>
          </p:cNvSpPr>
          <p:nvPr>
            <p:ph type="body" sz="quarter" idx="16"/>
          </p:nvPr>
        </p:nvSpPr>
        <p:spPr>
          <a:xfrm>
            <a:off x="4612333" y="1058118"/>
            <a:ext cx="4464120" cy="333375"/>
          </a:xfrm>
          <a:prstGeom prst="rect">
            <a:avLst/>
          </a:prstGeom>
          <a:noFill/>
        </p:spPr>
        <p:txBody>
          <a:bodyPr anchor="ctr"/>
          <a:lstStyle>
            <a:lvl1pPr marL="0" indent="0">
              <a:buNone/>
              <a:defRPr sz="1800" b="1">
                <a:solidFill>
                  <a:schemeClr val="bg1"/>
                </a:solidFill>
              </a:defRPr>
            </a:lvl1pPr>
          </a:lstStyle>
          <a:p>
            <a:pPr lvl="0"/>
            <a:r>
              <a:rPr lang="en-US" smtClean="0"/>
              <a:t>Click to edit Master text styles</a:t>
            </a:r>
          </a:p>
        </p:txBody>
      </p:sp>
      <p:sp>
        <p:nvSpPr>
          <p:cNvPr id="41" name="Text Placeholder 20"/>
          <p:cNvSpPr>
            <a:spLocks noGrp="1"/>
          </p:cNvSpPr>
          <p:nvPr>
            <p:ph type="body" sz="quarter" idx="17"/>
          </p:nvPr>
        </p:nvSpPr>
        <p:spPr>
          <a:xfrm>
            <a:off x="4612654" y="2802980"/>
            <a:ext cx="4463850" cy="333375"/>
          </a:xfrm>
          <a:prstGeom prst="rect">
            <a:avLst/>
          </a:prstGeom>
          <a:noFill/>
          <a:ln>
            <a:noFill/>
          </a:ln>
        </p:spPr>
        <p:txBody>
          <a:bodyPr anchor="ctr"/>
          <a:lstStyle>
            <a:lvl1pPr marL="0" indent="0">
              <a:buNone/>
              <a:defRPr sz="1800" b="1">
                <a:solidFill>
                  <a:schemeClr val="bg1"/>
                </a:solidFill>
              </a:defRPr>
            </a:lvl1pPr>
          </a:lstStyle>
          <a:p>
            <a:pPr lvl="0"/>
            <a:r>
              <a:rPr lang="en-US" smtClean="0"/>
              <a:t>Click to edit Master text styles</a:t>
            </a:r>
          </a:p>
        </p:txBody>
      </p:sp>
      <p:sp>
        <p:nvSpPr>
          <p:cNvPr id="42" name="Text Placeholder 20"/>
          <p:cNvSpPr>
            <a:spLocks noGrp="1"/>
          </p:cNvSpPr>
          <p:nvPr>
            <p:ph type="body" sz="quarter" idx="18"/>
          </p:nvPr>
        </p:nvSpPr>
        <p:spPr>
          <a:xfrm>
            <a:off x="4612654" y="4547842"/>
            <a:ext cx="4463850" cy="333375"/>
          </a:xfrm>
          <a:prstGeom prst="rect">
            <a:avLst/>
          </a:prstGeom>
          <a:noFill/>
          <a:ln>
            <a:noFill/>
          </a:ln>
        </p:spPr>
        <p:txBody>
          <a:bodyPr anchor="ctr"/>
          <a:lstStyle>
            <a:lvl1pPr marL="0" indent="0">
              <a:buNone/>
              <a:defRPr sz="1800" b="1">
                <a:solidFill>
                  <a:schemeClr val="bg1"/>
                </a:solidFill>
              </a:defRPr>
            </a:lvl1pPr>
          </a:lstStyle>
          <a:p>
            <a:pPr lvl="0"/>
            <a:r>
              <a:rPr lang="en-US" smtClean="0"/>
              <a:t>Click to edit Master text styles</a:t>
            </a:r>
          </a:p>
        </p:txBody>
      </p:sp>
      <p:sp>
        <p:nvSpPr>
          <p:cNvPr id="43" name="Text Placeholder 24"/>
          <p:cNvSpPr>
            <a:spLocks noGrp="1"/>
          </p:cNvSpPr>
          <p:nvPr>
            <p:ph type="body" sz="quarter" idx="19"/>
          </p:nvPr>
        </p:nvSpPr>
        <p:spPr>
          <a:xfrm>
            <a:off x="4612594" y="1487268"/>
            <a:ext cx="4464439" cy="1177378"/>
          </a:xfrm>
          <a:prstGeom prst="rect">
            <a:avLst/>
          </a:prstGeom>
        </p:spPr>
        <p:txBody>
          <a:bodyPr/>
          <a:lstStyle>
            <a:lvl1pPr marL="182880" indent="-182880" algn="l" defTabSz="457200" rtl="0" eaLnBrk="1" latinLnBrk="0" hangingPunct="1">
              <a:spcBef>
                <a:spcPts val="0"/>
              </a:spcBef>
              <a:spcAft>
                <a:spcPts val="300"/>
              </a:spcAft>
              <a:buClr>
                <a:schemeClr val="tx1"/>
              </a:buClr>
              <a:buFont typeface="Arial" panose="020B0604020202020204" pitchFamily="34" charset="0"/>
              <a:buChar char="•"/>
              <a:defRPr lang="en-US" sz="1200" kern="1200" dirty="0" smtClean="0">
                <a:solidFill>
                  <a:schemeClr val="accent6">
                    <a:lumMod val="75000"/>
                  </a:schemeClr>
                </a:solidFill>
                <a:latin typeface="+mn-lt"/>
                <a:ea typeface="+mn-ea"/>
                <a:cs typeface="+mn-cs"/>
              </a:defRPr>
            </a:lvl1pPr>
            <a:lvl2pPr marL="182880" indent="-182880" algn="l" defTabSz="457200" rtl="0" eaLnBrk="1" latinLnBrk="0" hangingPunct="1">
              <a:spcBef>
                <a:spcPts val="0"/>
              </a:spcBef>
              <a:spcAft>
                <a:spcPts val="300"/>
              </a:spcAft>
              <a:buClr>
                <a:schemeClr val="tx1"/>
              </a:buClr>
              <a:buFont typeface="Arial" panose="020B0604020202020204" pitchFamily="34" charset="0"/>
              <a:buChar char="•"/>
              <a:defRPr lang="en-US" sz="1200" kern="1200" dirty="0" smtClean="0">
                <a:solidFill>
                  <a:schemeClr val="accent6">
                    <a:lumMod val="75000"/>
                  </a:schemeClr>
                </a:solidFill>
                <a:latin typeface="+mn-lt"/>
                <a:ea typeface="+mn-ea"/>
                <a:cs typeface="+mn-cs"/>
              </a:defRPr>
            </a:lvl2pPr>
            <a:lvl3pPr marL="182880" indent="-182880" algn="l" defTabSz="457200" rtl="0" eaLnBrk="1" latinLnBrk="0" hangingPunct="1">
              <a:spcBef>
                <a:spcPts val="0"/>
              </a:spcBef>
              <a:spcAft>
                <a:spcPts val="300"/>
              </a:spcAft>
              <a:buClr>
                <a:schemeClr val="tx1"/>
              </a:buClr>
              <a:buFont typeface="Arial" panose="020B0604020202020204" pitchFamily="34" charset="0"/>
              <a:buChar char="•"/>
              <a:defRPr lang="en-US" sz="1200" kern="1200" dirty="0" smtClean="0">
                <a:solidFill>
                  <a:schemeClr val="accent6">
                    <a:lumMod val="75000"/>
                  </a:schemeClr>
                </a:solidFill>
                <a:latin typeface="+mn-lt"/>
                <a:ea typeface="+mn-ea"/>
                <a:cs typeface="+mn-cs"/>
              </a:defRPr>
            </a:lvl3pPr>
            <a:lvl4pPr marL="228600" indent="-228600" algn="l" defTabSz="457200" rtl="0" eaLnBrk="1" latinLnBrk="0" hangingPunct="1">
              <a:spcAft>
                <a:spcPts val="600"/>
              </a:spcAft>
              <a:buClr>
                <a:srgbClr val="98002E"/>
              </a:buClr>
              <a:buFont typeface="Wingdings 3" panose="05040102010807070707" pitchFamily="18" charset="2"/>
              <a:buChar char="}"/>
              <a:defRPr lang="en-US" sz="2000" kern="1200" dirty="0" smtClean="0">
                <a:solidFill>
                  <a:srgbClr val="59585B"/>
                </a:solidFill>
                <a:latin typeface="+mn-lt"/>
                <a:ea typeface="+mn-ea"/>
                <a:cs typeface="+mn-cs"/>
              </a:defRPr>
            </a:lvl4pPr>
            <a:lvl5pPr marL="228600" indent="-228600" algn="l" defTabSz="457200" rtl="0" eaLnBrk="1" latinLnBrk="0" hangingPunct="1">
              <a:spcAft>
                <a:spcPts val="600"/>
              </a:spcAft>
              <a:buClr>
                <a:srgbClr val="98002E"/>
              </a:buClr>
              <a:buFont typeface="Wingdings 3" panose="05040102010807070707" pitchFamily="18" charset="2"/>
              <a:buChar char="}"/>
              <a:defRPr lang="en-US" sz="2000" kern="1200" dirty="0">
                <a:solidFill>
                  <a:srgbClr val="59585B"/>
                </a:solidFill>
                <a:latin typeface="+mn-lt"/>
                <a:ea typeface="+mn-ea"/>
                <a:cs typeface="+mn-cs"/>
              </a:defRPr>
            </a:lvl5pPr>
          </a:lstStyle>
          <a:p>
            <a:pPr lvl="0"/>
            <a:r>
              <a:rPr lang="en-US" smtClean="0"/>
              <a:t>Click to edit Master text styles</a:t>
            </a:r>
          </a:p>
          <a:p>
            <a:pPr lvl="1"/>
            <a:r>
              <a:rPr lang="en-US" smtClean="0"/>
              <a:t>Second level</a:t>
            </a:r>
          </a:p>
          <a:p>
            <a:pPr lvl="2"/>
            <a:r>
              <a:rPr lang="en-US" smtClean="0"/>
              <a:t>Third level</a:t>
            </a:r>
          </a:p>
        </p:txBody>
      </p:sp>
      <p:sp>
        <p:nvSpPr>
          <p:cNvPr id="44" name="Text Placeholder 24"/>
          <p:cNvSpPr>
            <a:spLocks noGrp="1"/>
          </p:cNvSpPr>
          <p:nvPr>
            <p:ph type="body" sz="quarter" idx="20"/>
          </p:nvPr>
        </p:nvSpPr>
        <p:spPr>
          <a:xfrm>
            <a:off x="4612594" y="3222836"/>
            <a:ext cx="4464439" cy="1177378"/>
          </a:xfrm>
          <a:prstGeom prst="rect">
            <a:avLst/>
          </a:prstGeom>
        </p:spPr>
        <p:txBody>
          <a:bodyPr/>
          <a:lstStyle>
            <a:lvl1pPr marL="182880" indent="-182880" algn="l" defTabSz="457200" rtl="0" eaLnBrk="1" latinLnBrk="0" hangingPunct="1">
              <a:spcBef>
                <a:spcPts val="0"/>
              </a:spcBef>
              <a:spcAft>
                <a:spcPts val="300"/>
              </a:spcAft>
              <a:buClr>
                <a:schemeClr val="tx1"/>
              </a:buClr>
              <a:buFont typeface="Arial" panose="020B0604020202020204" pitchFamily="34" charset="0"/>
              <a:buChar char="•"/>
              <a:defRPr lang="en-US" sz="1200" kern="1200" dirty="0" smtClean="0">
                <a:solidFill>
                  <a:schemeClr val="accent6">
                    <a:lumMod val="75000"/>
                  </a:schemeClr>
                </a:solidFill>
                <a:latin typeface="+mn-lt"/>
                <a:ea typeface="+mn-ea"/>
                <a:cs typeface="+mn-cs"/>
              </a:defRPr>
            </a:lvl1pPr>
            <a:lvl2pPr marL="182880" indent="-182880" algn="l" defTabSz="457200" rtl="0" eaLnBrk="1" latinLnBrk="0" hangingPunct="1">
              <a:spcBef>
                <a:spcPts val="0"/>
              </a:spcBef>
              <a:spcAft>
                <a:spcPts val="300"/>
              </a:spcAft>
              <a:buClr>
                <a:schemeClr val="tx1"/>
              </a:buClr>
              <a:buFont typeface="Arial" panose="020B0604020202020204" pitchFamily="34" charset="0"/>
              <a:buChar char="•"/>
              <a:defRPr lang="en-US" sz="1200" kern="1200" dirty="0" smtClean="0">
                <a:solidFill>
                  <a:schemeClr val="accent6">
                    <a:lumMod val="75000"/>
                  </a:schemeClr>
                </a:solidFill>
                <a:latin typeface="+mn-lt"/>
                <a:ea typeface="+mn-ea"/>
                <a:cs typeface="+mn-cs"/>
              </a:defRPr>
            </a:lvl2pPr>
            <a:lvl3pPr marL="182880" indent="-182880" algn="l" defTabSz="457200" rtl="0" eaLnBrk="1" latinLnBrk="0" hangingPunct="1">
              <a:spcBef>
                <a:spcPts val="0"/>
              </a:spcBef>
              <a:spcAft>
                <a:spcPts val="300"/>
              </a:spcAft>
              <a:buClr>
                <a:schemeClr val="tx1"/>
              </a:buClr>
              <a:buFont typeface="Arial" panose="020B0604020202020204" pitchFamily="34" charset="0"/>
              <a:buChar char="•"/>
              <a:defRPr lang="en-US" sz="1200" kern="1200" dirty="0" smtClean="0">
                <a:solidFill>
                  <a:schemeClr val="accent6">
                    <a:lumMod val="75000"/>
                  </a:schemeClr>
                </a:solidFill>
                <a:latin typeface="+mn-lt"/>
                <a:ea typeface="+mn-ea"/>
                <a:cs typeface="+mn-cs"/>
              </a:defRPr>
            </a:lvl3pPr>
            <a:lvl4pPr marL="228600" indent="-228600" algn="l" defTabSz="457200" rtl="0" eaLnBrk="1" latinLnBrk="0" hangingPunct="1">
              <a:spcAft>
                <a:spcPts val="600"/>
              </a:spcAft>
              <a:buClr>
                <a:srgbClr val="98002E"/>
              </a:buClr>
              <a:buFont typeface="Wingdings 3" panose="05040102010807070707" pitchFamily="18" charset="2"/>
              <a:buChar char="}"/>
              <a:defRPr lang="en-US" sz="2000" kern="1200" dirty="0" smtClean="0">
                <a:solidFill>
                  <a:srgbClr val="59585B"/>
                </a:solidFill>
                <a:latin typeface="+mn-lt"/>
                <a:ea typeface="+mn-ea"/>
                <a:cs typeface="+mn-cs"/>
              </a:defRPr>
            </a:lvl4pPr>
            <a:lvl5pPr marL="228600" indent="-228600" algn="l" defTabSz="457200" rtl="0" eaLnBrk="1" latinLnBrk="0" hangingPunct="1">
              <a:spcAft>
                <a:spcPts val="600"/>
              </a:spcAft>
              <a:buClr>
                <a:srgbClr val="98002E"/>
              </a:buClr>
              <a:buFont typeface="Wingdings 3" panose="05040102010807070707" pitchFamily="18" charset="2"/>
              <a:buChar char="}"/>
              <a:defRPr lang="en-US" sz="2000" kern="1200" dirty="0">
                <a:solidFill>
                  <a:srgbClr val="59585B"/>
                </a:solidFill>
                <a:latin typeface="+mn-lt"/>
                <a:ea typeface="+mn-ea"/>
                <a:cs typeface="+mn-cs"/>
              </a:defRPr>
            </a:lvl5pPr>
          </a:lstStyle>
          <a:p>
            <a:pPr lvl="0"/>
            <a:r>
              <a:rPr lang="en-US" smtClean="0"/>
              <a:t>Click to edit Master text styles</a:t>
            </a:r>
          </a:p>
          <a:p>
            <a:pPr lvl="1"/>
            <a:r>
              <a:rPr lang="en-US" smtClean="0"/>
              <a:t>Second level</a:t>
            </a:r>
          </a:p>
          <a:p>
            <a:pPr lvl="2"/>
            <a:r>
              <a:rPr lang="en-US" smtClean="0"/>
              <a:t>Third level</a:t>
            </a:r>
          </a:p>
        </p:txBody>
      </p:sp>
      <p:sp>
        <p:nvSpPr>
          <p:cNvPr id="45" name="Text Placeholder 24"/>
          <p:cNvSpPr>
            <a:spLocks noGrp="1"/>
          </p:cNvSpPr>
          <p:nvPr>
            <p:ph type="body" sz="quarter" idx="21"/>
          </p:nvPr>
        </p:nvSpPr>
        <p:spPr>
          <a:xfrm>
            <a:off x="4612594" y="4970354"/>
            <a:ext cx="4464439" cy="1177378"/>
          </a:xfrm>
          <a:prstGeom prst="rect">
            <a:avLst/>
          </a:prstGeom>
        </p:spPr>
        <p:txBody>
          <a:bodyPr/>
          <a:lstStyle>
            <a:lvl1pPr marL="182880" indent="-182880" algn="l" defTabSz="457200" rtl="0" eaLnBrk="1" latinLnBrk="0" hangingPunct="1">
              <a:spcBef>
                <a:spcPts val="0"/>
              </a:spcBef>
              <a:spcAft>
                <a:spcPts val="300"/>
              </a:spcAft>
              <a:buClr>
                <a:schemeClr val="tx1"/>
              </a:buClr>
              <a:buFont typeface="Arial" panose="020B0604020202020204" pitchFamily="34" charset="0"/>
              <a:buChar char="•"/>
              <a:defRPr lang="en-US" sz="1200" kern="1200" dirty="0" smtClean="0">
                <a:solidFill>
                  <a:schemeClr val="accent6">
                    <a:lumMod val="75000"/>
                  </a:schemeClr>
                </a:solidFill>
                <a:latin typeface="+mn-lt"/>
                <a:ea typeface="+mn-ea"/>
                <a:cs typeface="+mn-cs"/>
              </a:defRPr>
            </a:lvl1pPr>
            <a:lvl2pPr marL="182880" indent="-182880" algn="l" defTabSz="457200" rtl="0" eaLnBrk="1" latinLnBrk="0" hangingPunct="1">
              <a:spcBef>
                <a:spcPts val="0"/>
              </a:spcBef>
              <a:spcAft>
                <a:spcPts val="300"/>
              </a:spcAft>
              <a:buClr>
                <a:schemeClr val="tx1"/>
              </a:buClr>
              <a:buFont typeface="Arial" panose="020B0604020202020204" pitchFamily="34" charset="0"/>
              <a:buChar char="•"/>
              <a:defRPr lang="en-US" sz="1200" kern="1200" dirty="0" smtClean="0">
                <a:solidFill>
                  <a:schemeClr val="accent6">
                    <a:lumMod val="75000"/>
                  </a:schemeClr>
                </a:solidFill>
                <a:latin typeface="+mn-lt"/>
                <a:ea typeface="+mn-ea"/>
                <a:cs typeface="+mn-cs"/>
              </a:defRPr>
            </a:lvl2pPr>
            <a:lvl3pPr marL="182880" indent="-182880" algn="l" defTabSz="457200" rtl="0" eaLnBrk="1" latinLnBrk="0" hangingPunct="1">
              <a:spcBef>
                <a:spcPts val="0"/>
              </a:spcBef>
              <a:spcAft>
                <a:spcPts val="300"/>
              </a:spcAft>
              <a:buClr>
                <a:schemeClr val="tx1"/>
              </a:buClr>
              <a:buFont typeface="Arial" panose="020B0604020202020204" pitchFamily="34" charset="0"/>
              <a:buChar char="•"/>
              <a:defRPr lang="en-US" sz="1200" kern="1200" dirty="0" smtClean="0">
                <a:solidFill>
                  <a:schemeClr val="accent6">
                    <a:lumMod val="75000"/>
                  </a:schemeClr>
                </a:solidFill>
                <a:latin typeface="+mn-lt"/>
                <a:ea typeface="+mn-ea"/>
                <a:cs typeface="+mn-cs"/>
              </a:defRPr>
            </a:lvl3pPr>
            <a:lvl4pPr marL="228600" indent="-228600" algn="l" defTabSz="457200" rtl="0" eaLnBrk="1" latinLnBrk="0" hangingPunct="1">
              <a:spcAft>
                <a:spcPts val="600"/>
              </a:spcAft>
              <a:buClr>
                <a:srgbClr val="98002E"/>
              </a:buClr>
              <a:buFont typeface="Wingdings 3" panose="05040102010807070707" pitchFamily="18" charset="2"/>
              <a:buChar char="}"/>
              <a:defRPr lang="en-US" sz="2000" kern="1200" dirty="0" smtClean="0">
                <a:solidFill>
                  <a:srgbClr val="59585B"/>
                </a:solidFill>
                <a:latin typeface="+mn-lt"/>
                <a:ea typeface="+mn-ea"/>
                <a:cs typeface="+mn-cs"/>
              </a:defRPr>
            </a:lvl4pPr>
            <a:lvl5pPr marL="228600" indent="-228600" algn="l" defTabSz="457200" rtl="0" eaLnBrk="1" latinLnBrk="0" hangingPunct="1">
              <a:spcAft>
                <a:spcPts val="600"/>
              </a:spcAft>
              <a:buClr>
                <a:srgbClr val="98002E"/>
              </a:buClr>
              <a:buFont typeface="Wingdings 3" panose="05040102010807070707" pitchFamily="18" charset="2"/>
              <a:buChar char="}"/>
              <a:defRPr lang="en-US" sz="2000" kern="1200" dirty="0">
                <a:solidFill>
                  <a:srgbClr val="59585B"/>
                </a:solidFill>
                <a:latin typeface="+mn-lt"/>
                <a:ea typeface="+mn-ea"/>
                <a:cs typeface="+mn-cs"/>
              </a:defRPr>
            </a:lvl5pPr>
          </a:lstStyle>
          <a:p>
            <a:pPr lvl="0"/>
            <a:r>
              <a:rPr lang="en-US" smtClean="0"/>
              <a:t>Click to edit Master text styles</a:t>
            </a:r>
          </a:p>
          <a:p>
            <a:pPr lvl="1"/>
            <a:r>
              <a:rPr lang="en-US" smtClean="0"/>
              <a:t>Second level</a:t>
            </a:r>
          </a:p>
          <a:p>
            <a:pPr lvl="2"/>
            <a:r>
              <a:rPr lang="en-US" smtClean="0"/>
              <a:t>Third level</a:t>
            </a:r>
          </a:p>
        </p:txBody>
      </p:sp>
      <p:sp>
        <p:nvSpPr>
          <p:cNvPr id="46" name="TextBox 45"/>
          <p:cNvSpPr txBox="1"/>
          <p:nvPr/>
        </p:nvSpPr>
        <p:spPr>
          <a:xfrm>
            <a:off x="88200" y="6424511"/>
            <a:ext cx="5998265" cy="400110"/>
          </a:xfrm>
          <a:prstGeom prst="rect">
            <a:avLst/>
          </a:prstGeom>
          <a:noFill/>
        </p:spPr>
        <p:txBody>
          <a:bodyPr wrap="square" rtlCol="0">
            <a:spAutoFit/>
          </a:bodyPr>
          <a:lstStyle/>
          <a:p>
            <a:pPr>
              <a:defRPr/>
            </a:pPr>
            <a:r>
              <a:rPr lang="en-US" sz="1000" cap="all" dirty="0" smtClean="0">
                <a:solidFill>
                  <a:srgbClr val="BFBFBF"/>
                </a:solidFill>
                <a:latin typeface="Open Sans Semibold"/>
              </a:rPr>
              <a:t>Confidential and Propriety to Owens &amp; Minor Distribution, Inc.</a:t>
            </a:r>
          </a:p>
          <a:p>
            <a:endParaRPr lang="en-US" sz="1000" dirty="0">
              <a:solidFill>
                <a:srgbClr val="FFFFFF">
                  <a:lumMod val="75000"/>
                </a:srgbClr>
              </a:solidFill>
              <a:latin typeface="Open Sans Semibold"/>
            </a:endParaRPr>
          </a:p>
        </p:txBody>
      </p:sp>
      <p:sp>
        <p:nvSpPr>
          <p:cNvPr id="47" name="TextBox 46"/>
          <p:cNvSpPr txBox="1"/>
          <p:nvPr/>
        </p:nvSpPr>
        <p:spPr>
          <a:xfrm>
            <a:off x="8369450" y="6470677"/>
            <a:ext cx="774549" cy="338554"/>
          </a:xfrm>
          <a:prstGeom prst="rect">
            <a:avLst/>
          </a:prstGeom>
          <a:noFill/>
        </p:spPr>
        <p:txBody>
          <a:bodyPr wrap="square" rtlCol="0">
            <a:spAutoFit/>
          </a:bodyPr>
          <a:lstStyle/>
          <a:p>
            <a:fld id="{3D84F2F9-315C-FD42-A941-A992AC045A1A}" type="slidenum">
              <a:rPr lang="en-US" sz="1600" smtClean="0">
                <a:solidFill>
                  <a:srgbClr val="FFFFFF"/>
                </a:solidFill>
                <a:latin typeface="Open Sans Semibold"/>
              </a:rPr>
              <a:pPr/>
              <a:t>‹#›</a:t>
            </a:fld>
            <a:endParaRPr lang="en-US" sz="1600" dirty="0">
              <a:solidFill>
                <a:srgbClr val="FFFFFF"/>
              </a:solidFill>
              <a:latin typeface="Open Sans Semibold"/>
            </a:endParaRPr>
          </a:p>
        </p:txBody>
      </p:sp>
      <p:grpSp>
        <p:nvGrpSpPr>
          <p:cNvPr id="48" name="Group 47"/>
          <p:cNvGrpSpPr/>
          <p:nvPr userDrawn="1"/>
        </p:nvGrpSpPr>
        <p:grpSpPr>
          <a:xfrm>
            <a:off x="147953" y="1058756"/>
            <a:ext cx="4464120" cy="1664392"/>
            <a:chOff x="3439885" y="1190171"/>
            <a:chExt cx="4470400" cy="2376784"/>
          </a:xfrm>
        </p:grpSpPr>
        <p:sp>
          <p:nvSpPr>
            <p:cNvPr id="49" name="Rectangle 48"/>
            <p:cNvSpPr/>
            <p:nvPr userDrawn="1"/>
          </p:nvSpPr>
          <p:spPr>
            <a:xfrm>
              <a:off x="3439885" y="1665583"/>
              <a:ext cx="4470400" cy="1901372"/>
            </a:xfrm>
            <a:prstGeom prst="rect">
              <a:avLst/>
            </a:prstGeom>
            <a:solidFill>
              <a:schemeClr val="bg1">
                <a:lumMod val="85000"/>
                <a:alpha val="38000"/>
              </a:schemeClr>
            </a:solidFill>
            <a:ln w="9525"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sz="2400" dirty="0">
                <a:solidFill>
                  <a:prstClr val="black"/>
                </a:solidFill>
                <a:latin typeface="Arial" charset="0"/>
                <a:ea typeface="ＭＳ Ｐゴシック" pitchFamily="-32" charset="-128"/>
              </a:endParaRPr>
            </a:p>
          </p:txBody>
        </p:sp>
        <p:sp>
          <p:nvSpPr>
            <p:cNvPr id="50" name="Rectangle 49"/>
            <p:cNvSpPr/>
            <p:nvPr userDrawn="1"/>
          </p:nvSpPr>
          <p:spPr>
            <a:xfrm>
              <a:off x="3439885" y="1190171"/>
              <a:ext cx="4470400" cy="475412"/>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grpSp>
      <p:grpSp>
        <p:nvGrpSpPr>
          <p:cNvPr id="51" name="Group 50"/>
          <p:cNvGrpSpPr/>
          <p:nvPr userDrawn="1"/>
        </p:nvGrpSpPr>
        <p:grpSpPr>
          <a:xfrm>
            <a:off x="147953" y="2803757"/>
            <a:ext cx="4464120" cy="1664392"/>
            <a:chOff x="3439885" y="1190171"/>
            <a:chExt cx="4470400" cy="2376784"/>
          </a:xfrm>
        </p:grpSpPr>
        <p:sp>
          <p:nvSpPr>
            <p:cNvPr id="52" name="Rectangle 51"/>
            <p:cNvSpPr/>
            <p:nvPr userDrawn="1"/>
          </p:nvSpPr>
          <p:spPr>
            <a:xfrm>
              <a:off x="3439885" y="1665583"/>
              <a:ext cx="4470400" cy="1901372"/>
            </a:xfrm>
            <a:prstGeom prst="rect">
              <a:avLst/>
            </a:prstGeom>
            <a:solidFill>
              <a:schemeClr val="bg1">
                <a:lumMod val="85000"/>
                <a:alpha val="38000"/>
              </a:schemeClr>
            </a:solidFill>
            <a:ln w="9525"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sz="2400" dirty="0">
                <a:solidFill>
                  <a:prstClr val="black"/>
                </a:solidFill>
                <a:latin typeface="Arial" charset="0"/>
                <a:ea typeface="ＭＳ Ｐゴシック" pitchFamily="-32" charset="-128"/>
              </a:endParaRPr>
            </a:p>
          </p:txBody>
        </p:sp>
        <p:sp>
          <p:nvSpPr>
            <p:cNvPr id="53" name="Rectangle 52"/>
            <p:cNvSpPr/>
            <p:nvPr userDrawn="1"/>
          </p:nvSpPr>
          <p:spPr>
            <a:xfrm>
              <a:off x="3439885" y="1190171"/>
              <a:ext cx="4470400" cy="475412"/>
            </a:xfrm>
            <a:prstGeom prst="rect">
              <a:avLst/>
            </a:prstGeom>
            <a:solidFill>
              <a:schemeClr val="accent2"/>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grpSp>
      <p:grpSp>
        <p:nvGrpSpPr>
          <p:cNvPr id="54" name="Group 53"/>
          <p:cNvGrpSpPr/>
          <p:nvPr userDrawn="1"/>
        </p:nvGrpSpPr>
        <p:grpSpPr>
          <a:xfrm>
            <a:off x="147953" y="4548758"/>
            <a:ext cx="4464120" cy="1664392"/>
            <a:chOff x="3439885" y="1190171"/>
            <a:chExt cx="4470400" cy="2376784"/>
          </a:xfrm>
        </p:grpSpPr>
        <p:sp>
          <p:nvSpPr>
            <p:cNvPr id="55" name="Rectangle 54"/>
            <p:cNvSpPr/>
            <p:nvPr userDrawn="1"/>
          </p:nvSpPr>
          <p:spPr>
            <a:xfrm>
              <a:off x="3439885" y="1665583"/>
              <a:ext cx="4470400" cy="1901372"/>
            </a:xfrm>
            <a:prstGeom prst="rect">
              <a:avLst/>
            </a:prstGeom>
            <a:solidFill>
              <a:schemeClr val="bg1">
                <a:lumMod val="85000"/>
                <a:alpha val="38000"/>
              </a:schemeClr>
            </a:solidFill>
            <a:ln w="9525"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sz="2400" dirty="0">
                <a:solidFill>
                  <a:prstClr val="black"/>
                </a:solidFill>
                <a:latin typeface="Arial" charset="0"/>
                <a:ea typeface="ＭＳ Ｐゴシック" pitchFamily="-32" charset="-128"/>
              </a:endParaRPr>
            </a:p>
          </p:txBody>
        </p:sp>
        <p:sp>
          <p:nvSpPr>
            <p:cNvPr id="56" name="Rectangle 55"/>
            <p:cNvSpPr/>
            <p:nvPr userDrawn="1"/>
          </p:nvSpPr>
          <p:spPr>
            <a:xfrm>
              <a:off x="3439885" y="1190171"/>
              <a:ext cx="4470400" cy="475412"/>
            </a:xfrm>
            <a:prstGeom prst="rect">
              <a:avLst/>
            </a:prstGeom>
            <a:solidFill>
              <a:schemeClr val="accent3"/>
            </a:solidFill>
            <a:ln>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grpSp>
      <p:grpSp>
        <p:nvGrpSpPr>
          <p:cNvPr id="57" name="Group 56"/>
          <p:cNvGrpSpPr/>
          <p:nvPr userDrawn="1"/>
        </p:nvGrpSpPr>
        <p:grpSpPr>
          <a:xfrm>
            <a:off x="4612653" y="1058437"/>
            <a:ext cx="4464120" cy="1664392"/>
            <a:chOff x="3439885" y="1190171"/>
            <a:chExt cx="4470400" cy="2376784"/>
          </a:xfrm>
        </p:grpSpPr>
        <p:sp>
          <p:nvSpPr>
            <p:cNvPr id="58" name="Rectangle 57"/>
            <p:cNvSpPr/>
            <p:nvPr userDrawn="1"/>
          </p:nvSpPr>
          <p:spPr>
            <a:xfrm>
              <a:off x="3439885" y="1665583"/>
              <a:ext cx="4470400" cy="1901372"/>
            </a:xfrm>
            <a:prstGeom prst="rect">
              <a:avLst/>
            </a:prstGeom>
            <a:solidFill>
              <a:schemeClr val="bg1">
                <a:lumMod val="85000"/>
                <a:alpha val="38000"/>
              </a:schemeClr>
            </a:solidFill>
            <a:ln w="9525"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sz="2400" dirty="0">
                <a:solidFill>
                  <a:prstClr val="black"/>
                </a:solidFill>
                <a:latin typeface="Arial" charset="0"/>
                <a:ea typeface="ＭＳ Ｐゴシック" pitchFamily="-32" charset="-128"/>
              </a:endParaRPr>
            </a:p>
          </p:txBody>
        </p:sp>
        <p:sp>
          <p:nvSpPr>
            <p:cNvPr id="59" name="Rectangle 58"/>
            <p:cNvSpPr/>
            <p:nvPr userDrawn="1"/>
          </p:nvSpPr>
          <p:spPr>
            <a:xfrm>
              <a:off x="3439885" y="1190171"/>
              <a:ext cx="4470400" cy="475412"/>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grpSp>
      <p:grpSp>
        <p:nvGrpSpPr>
          <p:cNvPr id="60" name="Group 59"/>
          <p:cNvGrpSpPr/>
          <p:nvPr userDrawn="1"/>
        </p:nvGrpSpPr>
        <p:grpSpPr>
          <a:xfrm>
            <a:off x="4612653" y="2803438"/>
            <a:ext cx="4464120" cy="1664392"/>
            <a:chOff x="3439885" y="1190171"/>
            <a:chExt cx="4470400" cy="2376784"/>
          </a:xfrm>
        </p:grpSpPr>
        <p:sp>
          <p:nvSpPr>
            <p:cNvPr id="61" name="Rectangle 60"/>
            <p:cNvSpPr/>
            <p:nvPr userDrawn="1"/>
          </p:nvSpPr>
          <p:spPr>
            <a:xfrm>
              <a:off x="3439885" y="1665583"/>
              <a:ext cx="4470400" cy="1901372"/>
            </a:xfrm>
            <a:prstGeom prst="rect">
              <a:avLst/>
            </a:prstGeom>
            <a:solidFill>
              <a:schemeClr val="bg1">
                <a:lumMod val="85000"/>
                <a:alpha val="38000"/>
              </a:schemeClr>
            </a:solidFill>
            <a:ln w="9525"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sz="2400" dirty="0">
                <a:solidFill>
                  <a:prstClr val="black"/>
                </a:solidFill>
                <a:latin typeface="Arial" charset="0"/>
                <a:ea typeface="ＭＳ Ｐゴシック" pitchFamily="-32" charset="-128"/>
              </a:endParaRPr>
            </a:p>
          </p:txBody>
        </p:sp>
        <p:sp>
          <p:nvSpPr>
            <p:cNvPr id="62" name="Rectangle 61"/>
            <p:cNvSpPr/>
            <p:nvPr userDrawn="1"/>
          </p:nvSpPr>
          <p:spPr>
            <a:xfrm>
              <a:off x="3439885" y="1190171"/>
              <a:ext cx="4470400" cy="475412"/>
            </a:xfrm>
            <a:prstGeom prst="rect">
              <a:avLst/>
            </a:prstGeom>
            <a:solidFill>
              <a:schemeClr val="accent2"/>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grpSp>
      <p:grpSp>
        <p:nvGrpSpPr>
          <p:cNvPr id="63" name="Group 62"/>
          <p:cNvGrpSpPr/>
          <p:nvPr userDrawn="1"/>
        </p:nvGrpSpPr>
        <p:grpSpPr>
          <a:xfrm>
            <a:off x="4612653" y="4548439"/>
            <a:ext cx="4464120" cy="1664392"/>
            <a:chOff x="3439885" y="1190171"/>
            <a:chExt cx="4470400" cy="2376784"/>
          </a:xfrm>
        </p:grpSpPr>
        <p:sp>
          <p:nvSpPr>
            <p:cNvPr id="64" name="Rectangle 63"/>
            <p:cNvSpPr/>
            <p:nvPr userDrawn="1"/>
          </p:nvSpPr>
          <p:spPr>
            <a:xfrm>
              <a:off x="3439885" y="1665583"/>
              <a:ext cx="4470400" cy="1901372"/>
            </a:xfrm>
            <a:prstGeom prst="rect">
              <a:avLst/>
            </a:prstGeom>
            <a:solidFill>
              <a:schemeClr val="bg1">
                <a:lumMod val="85000"/>
                <a:alpha val="38000"/>
              </a:schemeClr>
            </a:solidFill>
            <a:ln w="9525"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sz="2400" dirty="0">
                <a:solidFill>
                  <a:prstClr val="black"/>
                </a:solidFill>
                <a:latin typeface="Arial" charset="0"/>
                <a:ea typeface="ＭＳ Ｐゴシック" pitchFamily="-32" charset="-128"/>
              </a:endParaRPr>
            </a:p>
          </p:txBody>
        </p:sp>
        <p:sp>
          <p:nvSpPr>
            <p:cNvPr id="65" name="Rectangle 64"/>
            <p:cNvSpPr/>
            <p:nvPr userDrawn="1"/>
          </p:nvSpPr>
          <p:spPr>
            <a:xfrm>
              <a:off x="3439885" y="1190171"/>
              <a:ext cx="4470400" cy="475412"/>
            </a:xfrm>
            <a:prstGeom prst="rect">
              <a:avLst/>
            </a:prstGeom>
            <a:solidFill>
              <a:schemeClr val="accent3"/>
            </a:solidFill>
            <a:ln>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grpSp>
      <p:sp>
        <p:nvSpPr>
          <p:cNvPr id="66" name="TextBox 65"/>
          <p:cNvSpPr txBox="1"/>
          <p:nvPr userDrawn="1"/>
        </p:nvSpPr>
        <p:spPr>
          <a:xfrm>
            <a:off x="88200" y="6424511"/>
            <a:ext cx="5998265" cy="400110"/>
          </a:xfrm>
          <a:prstGeom prst="rect">
            <a:avLst/>
          </a:prstGeom>
          <a:noFill/>
        </p:spPr>
        <p:txBody>
          <a:bodyPr wrap="square" rtlCol="0">
            <a:spAutoFit/>
          </a:bodyPr>
          <a:lstStyle/>
          <a:p>
            <a:pPr>
              <a:defRPr/>
            </a:pPr>
            <a:r>
              <a:rPr lang="en-US" sz="1000" cap="all" dirty="0" smtClean="0">
                <a:solidFill>
                  <a:srgbClr val="BFBFBF"/>
                </a:solidFill>
                <a:latin typeface="Open Sans Semibold"/>
              </a:rPr>
              <a:t>Confidential and Propriety to Owens &amp; Minor Distribution, Inc.</a:t>
            </a:r>
          </a:p>
          <a:p>
            <a:endParaRPr lang="en-US" sz="1000" dirty="0">
              <a:solidFill>
                <a:srgbClr val="FFFFFF">
                  <a:lumMod val="75000"/>
                </a:srgbClr>
              </a:solidFill>
              <a:latin typeface="Open Sans Semibold"/>
            </a:endParaRPr>
          </a:p>
        </p:txBody>
      </p:sp>
      <p:sp>
        <p:nvSpPr>
          <p:cNvPr id="67" name="TextBox 66"/>
          <p:cNvSpPr txBox="1"/>
          <p:nvPr userDrawn="1"/>
        </p:nvSpPr>
        <p:spPr>
          <a:xfrm>
            <a:off x="8369450" y="6470677"/>
            <a:ext cx="774549" cy="338554"/>
          </a:xfrm>
          <a:prstGeom prst="rect">
            <a:avLst/>
          </a:prstGeom>
          <a:noFill/>
        </p:spPr>
        <p:txBody>
          <a:bodyPr wrap="square" rtlCol="0">
            <a:spAutoFit/>
          </a:bodyPr>
          <a:lstStyle/>
          <a:p>
            <a:fld id="{3D84F2F9-315C-FD42-A941-A992AC045A1A}" type="slidenum">
              <a:rPr lang="en-US" sz="1600" smtClean="0">
                <a:solidFill>
                  <a:srgbClr val="FFFFFF"/>
                </a:solidFill>
                <a:latin typeface="Open Sans Semibold"/>
              </a:rPr>
              <a:pPr/>
              <a:t>‹#›</a:t>
            </a:fld>
            <a:endParaRPr lang="en-US" sz="1600" dirty="0">
              <a:solidFill>
                <a:srgbClr val="FFFFFF"/>
              </a:solidFill>
              <a:latin typeface="Open Sans Semibold"/>
            </a:endParaRPr>
          </a:p>
        </p:txBody>
      </p:sp>
      <p:sp>
        <p:nvSpPr>
          <p:cNvPr id="68" name="Title 1"/>
          <p:cNvSpPr>
            <a:spLocks noGrp="1"/>
          </p:cNvSpPr>
          <p:nvPr>
            <p:ph type="title"/>
          </p:nvPr>
        </p:nvSpPr>
        <p:spPr>
          <a:xfrm>
            <a:off x="1155514" y="111716"/>
            <a:ext cx="6830246" cy="663599"/>
          </a:xfrm>
          <a:prstGeom prst="rect">
            <a:avLst/>
          </a:prstGeom>
        </p:spPr>
        <p:txBody>
          <a:bodyPr vert="horz"/>
          <a:lstStyle>
            <a:lvl1pPr algn="l">
              <a:defRPr sz="3000" b="1">
                <a:solidFill>
                  <a:srgbClr val="98002E"/>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16375127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1">
                                            <p:txEl>
                                              <p:pRg st="0" end="0"/>
                                            </p:txEl>
                                          </p:spTgt>
                                        </p:tgtEl>
                                        <p:attrNameLst>
                                          <p:attrName>style.visibility</p:attrName>
                                        </p:attrNameLst>
                                      </p:cBhvr>
                                      <p:to>
                                        <p:strVal val="visible"/>
                                      </p:to>
                                    </p:set>
                                    <p:animEffect transition="in" filter="fade">
                                      <p:cBhvr>
                                        <p:cTn id="7" dur="500"/>
                                        <p:tgtEl>
                                          <p:spTgt spid="21">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25">
                                            <p:txEl>
                                              <p:pRg st="0" end="0"/>
                                            </p:txEl>
                                          </p:spTgt>
                                        </p:tgtEl>
                                        <p:attrNameLst>
                                          <p:attrName>style.visibility</p:attrName>
                                        </p:attrNameLst>
                                      </p:cBhvr>
                                      <p:to>
                                        <p:strVal val="visible"/>
                                      </p:to>
                                    </p:set>
                                    <p:animEffect transition="in" filter="fade">
                                      <p:cBhvr>
                                        <p:cTn id="14" dur="500"/>
                                        <p:tgtEl>
                                          <p:spTgt spid="25">
                                            <p:txEl>
                                              <p:pRg st="0" end="0"/>
                                            </p:txEl>
                                          </p:spTgt>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25">
                                            <p:txEl>
                                              <p:pRg st="1" end="1"/>
                                            </p:txEl>
                                          </p:spTgt>
                                        </p:tgtEl>
                                        <p:attrNameLst>
                                          <p:attrName>style.visibility</p:attrName>
                                        </p:attrNameLst>
                                      </p:cBhvr>
                                      <p:to>
                                        <p:strVal val="visible"/>
                                      </p:to>
                                    </p:set>
                                    <p:animEffect transition="in" filter="fade">
                                      <p:cBhvr>
                                        <p:cTn id="17" dur="500"/>
                                        <p:tgtEl>
                                          <p:spTgt spid="25">
                                            <p:txEl>
                                              <p:pRg st="1" end="1"/>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25">
                                            <p:txEl>
                                              <p:pRg st="2" end="2"/>
                                            </p:txEl>
                                          </p:spTgt>
                                        </p:tgtEl>
                                        <p:attrNameLst>
                                          <p:attrName>style.visibility</p:attrName>
                                        </p:attrNameLst>
                                      </p:cBhvr>
                                      <p:to>
                                        <p:strVal val="visible"/>
                                      </p:to>
                                    </p:set>
                                    <p:animEffect transition="in" filter="fade">
                                      <p:cBhvr>
                                        <p:cTn id="20" dur="500"/>
                                        <p:tgtEl>
                                          <p:spTgt spid="25">
                                            <p:txEl>
                                              <p:pRg st="2" end="2"/>
                                            </p:txEl>
                                          </p:spTgt>
                                        </p:tgtEl>
                                      </p:cBhvr>
                                    </p:animEffect>
                                  </p:childTnLst>
                                </p:cTn>
                              </p:par>
                            </p:childTnLst>
                          </p:cTn>
                        </p:par>
                        <p:par>
                          <p:cTn id="21" fill="hold">
                            <p:stCondLst>
                              <p:cond delay="1000"/>
                            </p:stCondLst>
                            <p:childTnLst>
                              <p:par>
                                <p:cTn id="22" presetID="10" presetClass="entr" presetSubtype="0" fill="hold"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500"/>
                                        <p:tgtEl>
                                          <p:spTgt spid="9"/>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22">
                                            <p:txEl>
                                              <p:pRg st="0" end="0"/>
                                            </p:txEl>
                                          </p:spTgt>
                                        </p:tgtEl>
                                        <p:attrNameLst>
                                          <p:attrName>style.visibility</p:attrName>
                                        </p:attrNameLst>
                                      </p:cBhvr>
                                      <p:to>
                                        <p:strVal val="visible"/>
                                      </p:to>
                                    </p:set>
                                    <p:animEffect transition="in" filter="fade">
                                      <p:cBhvr>
                                        <p:cTn id="27" dur="500"/>
                                        <p:tgtEl>
                                          <p:spTgt spid="22">
                                            <p:txEl>
                                              <p:pRg st="0" end="0"/>
                                            </p:txEl>
                                          </p:spTgt>
                                        </p:tgtEl>
                                      </p:cBhvr>
                                    </p:animEffect>
                                  </p:childTnLst>
                                </p:cTn>
                              </p:par>
                            </p:childTnLst>
                          </p:cTn>
                        </p:par>
                        <p:par>
                          <p:cTn id="28" fill="hold">
                            <p:stCondLst>
                              <p:cond delay="1500"/>
                            </p:stCondLst>
                            <p:childTnLst>
                              <p:par>
                                <p:cTn id="29" presetID="10" presetClass="entr" presetSubtype="0" fill="hold" grpId="0" nodeType="afterEffect">
                                  <p:stCondLst>
                                    <p:cond delay="0"/>
                                  </p:stCondLst>
                                  <p:childTnLst>
                                    <p:set>
                                      <p:cBhvr>
                                        <p:cTn id="30" dur="1" fill="hold">
                                          <p:stCondLst>
                                            <p:cond delay="0"/>
                                          </p:stCondLst>
                                        </p:cTn>
                                        <p:tgtEl>
                                          <p:spTgt spid="26">
                                            <p:txEl>
                                              <p:pRg st="0" end="0"/>
                                            </p:txEl>
                                          </p:spTgt>
                                        </p:tgtEl>
                                        <p:attrNameLst>
                                          <p:attrName>style.visibility</p:attrName>
                                        </p:attrNameLst>
                                      </p:cBhvr>
                                      <p:to>
                                        <p:strVal val="visible"/>
                                      </p:to>
                                    </p:set>
                                    <p:animEffect transition="in" filter="fade">
                                      <p:cBhvr>
                                        <p:cTn id="31" dur="500"/>
                                        <p:tgtEl>
                                          <p:spTgt spid="26">
                                            <p:txEl>
                                              <p:pRg st="0" end="0"/>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6">
                                            <p:txEl>
                                              <p:pRg st="1" end="1"/>
                                            </p:txEl>
                                          </p:spTgt>
                                        </p:tgtEl>
                                        <p:attrNameLst>
                                          <p:attrName>style.visibility</p:attrName>
                                        </p:attrNameLst>
                                      </p:cBhvr>
                                      <p:to>
                                        <p:strVal val="visible"/>
                                      </p:to>
                                    </p:set>
                                    <p:animEffect transition="in" filter="fade">
                                      <p:cBhvr>
                                        <p:cTn id="34" dur="500"/>
                                        <p:tgtEl>
                                          <p:spTgt spid="26">
                                            <p:txEl>
                                              <p:pRg st="1" end="1"/>
                                            </p:txEl>
                                          </p:spTgt>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26">
                                            <p:txEl>
                                              <p:pRg st="2" end="2"/>
                                            </p:txEl>
                                          </p:spTgt>
                                        </p:tgtEl>
                                        <p:attrNameLst>
                                          <p:attrName>style.visibility</p:attrName>
                                        </p:attrNameLst>
                                      </p:cBhvr>
                                      <p:to>
                                        <p:strVal val="visible"/>
                                      </p:to>
                                    </p:set>
                                    <p:animEffect transition="in" filter="fade">
                                      <p:cBhvr>
                                        <p:cTn id="37" dur="500"/>
                                        <p:tgtEl>
                                          <p:spTgt spid="26">
                                            <p:txEl>
                                              <p:pRg st="2" end="2"/>
                                            </p:txEl>
                                          </p:spTgt>
                                        </p:tgtEl>
                                      </p:cBhvr>
                                    </p:animEffect>
                                  </p:childTnLst>
                                </p:cTn>
                              </p:par>
                            </p:childTnLst>
                          </p:cTn>
                        </p:par>
                        <p:par>
                          <p:cTn id="38" fill="hold">
                            <p:stCondLst>
                              <p:cond delay="2000"/>
                            </p:stCondLst>
                            <p:childTnLst>
                              <p:par>
                                <p:cTn id="39" presetID="10" presetClass="entr" presetSubtype="0" fill="hold"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fade">
                                      <p:cBhvr>
                                        <p:cTn id="41" dur="500"/>
                                        <p:tgtEl>
                                          <p:spTgt spid="12"/>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23">
                                            <p:txEl>
                                              <p:pRg st="0" end="0"/>
                                            </p:txEl>
                                          </p:spTgt>
                                        </p:tgtEl>
                                        <p:attrNameLst>
                                          <p:attrName>style.visibility</p:attrName>
                                        </p:attrNameLst>
                                      </p:cBhvr>
                                      <p:to>
                                        <p:strVal val="visible"/>
                                      </p:to>
                                    </p:set>
                                    <p:animEffect transition="in" filter="fade">
                                      <p:cBhvr>
                                        <p:cTn id="44" dur="500"/>
                                        <p:tgtEl>
                                          <p:spTgt spid="23">
                                            <p:txEl>
                                              <p:pRg st="0" end="0"/>
                                            </p:txEl>
                                          </p:spTgt>
                                        </p:tgtEl>
                                      </p:cBhvr>
                                    </p:animEffect>
                                  </p:childTnLst>
                                </p:cTn>
                              </p:par>
                            </p:childTnLst>
                          </p:cTn>
                        </p:par>
                        <p:par>
                          <p:cTn id="45" fill="hold">
                            <p:stCondLst>
                              <p:cond delay="2500"/>
                            </p:stCondLst>
                            <p:childTnLst>
                              <p:par>
                                <p:cTn id="46" presetID="10" presetClass="entr" presetSubtype="0" fill="hold" grpId="0" nodeType="afterEffect">
                                  <p:stCondLst>
                                    <p:cond delay="0"/>
                                  </p:stCondLst>
                                  <p:childTnLst>
                                    <p:set>
                                      <p:cBhvr>
                                        <p:cTn id="47" dur="1" fill="hold">
                                          <p:stCondLst>
                                            <p:cond delay="0"/>
                                          </p:stCondLst>
                                        </p:cTn>
                                        <p:tgtEl>
                                          <p:spTgt spid="27">
                                            <p:txEl>
                                              <p:pRg st="0" end="0"/>
                                            </p:txEl>
                                          </p:spTgt>
                                        </p:tgtEl>
                                        <p:attrNameLst>
                                          <p:attrName>style.visibility</p:attrName>
                                        </p:attrNameLst>
                                      </p:cBhvr>
                                      <p:to>
                                        <p:strVal val="visible"/>
                                      </p:to>
                                    </p:set>
                                    <p:animEffect transition="in" filter="fade">
                                      <p:cBhvr>
                                        <p:cTn id="48" dur="500"/>
                                        <p:tgtEl>
                                          <p:spTgt spid="27">
                                            <p:txEl>
                                              <p:pRg st="0" end="0"/>
                                            </p:txEl>
                                          </p:spTgt>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27">
                                            <p:txEl>
                                              <p:pRg st="1" end="1"/>
                                            </p:txEl>
                                          </p:spTgt>
                                        </p:tgtEl>
                                        <p:attrNameLst>
                                          <p:attrName>style.visibility</p:attrName>
                                        </p:attrNameLst>
                                      </p:cBhvr>
                                      <p:to>
                                        <p:strVal val="visible"/>
                                      </p:to>
                                    </p:set>
                                    <p:animEffect transition="in" filter="fade">
                                      <p:cBhvr>
                                        <p:cTn id="51" dur="500"/>
                                        <p:tgtEl>
                                          <p:spTgt spid="27">
                                            <p:txEl>
                                              <p:pRg st="1" end="1"/>
                                            </p:txEl>
                                          </p:spTgt>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27">
                                            <p:txEl>
                                              <p:pRg st="2" end="2"/>
                                            </p:txEl>
                                          </p:spTgt>
                                        </p:tgtEl>
                                        <p:attrNameLst>
                                          <p:attrName>style.visibility</p:attrName>
                                        </p:attrNameLst>
                                      </p:cBhvr>
                                      <p:to>
                                        <p:strVal val="visible"/>
                                      </p:to>
                                    </p:set>
                                    <p:animEffect transition="in" filter="fade">
                                      <p:cBhvr>
                                        <p:cTn id="54" dur="500"/>
                                        <p:tgtEl>
                                          <p:spTgt spid="27">
                                            <p:txEl>
                                              <p:pRg st="2" end="2"/>
                                            </p:txEl>
                                          </p:spTgt>
                                        </p:tgtEl>
                                      </p:cBhvr>
                                    </p:animEffect>
                                  </p:childTnLst>
                                </p:cTn>
                              </p:par>
                            </p:childTnLst>
                          </p:cTn>
                        </p:par>
                        <p:par>
                          <p:cTn id="55" fill="hold">
                            <p:stCondLst>
                              <p:cond delay="3000"/>
                            </p:stCondLst>
                            <p:childTnLst>
                              <p:par>
                                <p:cTn id="56" presetID="10" presetClass="entr" presetSubtype="0" fill="hold" grpId="0" nodeType="afterEffect">
                                  <p:stCondLst>
                                    <p:cond delay="0"/>
                                  </p:stCondLst>
                                  <p:childTnLst>
                                    <p:set>
                                      <p:cBhvr>
                                        <p:cTn id="57" dur="1" fill="hold">
                                          <p:stCondLst>
                                            <p:cond delay="0"/>
                                          </p:stCondLst>
                                        </p:cTn>
                                        <p:tgtEl>
                                          <p:spTgt spid="40">
                                            <p:txEl>
                                              <p:pRg st="0" end="0"/>
                                            </p:txEl>
                                          </p:spTgt>
                                        </p:tgtEl>
                                        <p:attrNameLst>
                                          <p:attrName>style.visibility</p:attrName>
                                        </p:attrNameLst>
                                      </p:cBhvr>
                                      <p:to>
                                        <p:strVal val="visible"/>
                                      </p:to>
                                    </p:set>
                                    <p:animEffect transition="in" filter="fade">
                                      <p:cBhvr>
                                        <p:cTn id="58" dur="500"/>
                                        <p:tgtEl>
                                          <p:spTgt spid="40">
                                            <p:txEl>
                                              <p:pRg st="0" end="0"/>
                                            </p:txEl>
                                          </p:spTgt>
                                        </p:tgtEl>
                                      </p:cBhvr>
                                    </p:animEffect>
                                  </p:childTnLst>
                                </p:cTn>
                              </p:par>
                              <p:par>
                                <p:cTn id="59" presetID="10" presetClass="entr" presetSubtype="0" fill="hold" nodeType="withEffect">
                                  <p:stCondLst>
                                    <p:cond delay="0"/>
                                  </p:stCondLst>
                                  <p:childTnLst>
                                    <p:set>
                                      <p:cBhvr>
                                        <p:cTn id="60" dur="1" fill="hold">
                                          <p:stCondLst>
                                            <p:cond delay="0"/>
                                          </p:stCondLst>
                                        </p:cTn>
                                        <p:tgtEl>
                                          <p:spTgt spid="24"/>
                                        </p:tgtEl>
                                        <p:attrNameLst>
                                          <p:attrName>style.visibility</p:attrName>
                                        </p:attrNameLst>
                                      </p:cBhvr>
                                      <p:to>
                                        <p:strVal val="visible"/>
                                      </p:to>
                                    </p:set>
                                    <p:animEffect transition="in" filter="fade">
                                      <p:cBhvr>
                                        <p:cTn id="61" dur="500"/>
                                        <p:tgtEl>
                                          <p:spTgt spid="24"/>
                                        </p:tgtEl>
                                      </p:cBhvr>
                                    </p:animEffect>
                                  </p:childTnLst>
                                </p:cTn>
                              </p:par>
                            </p:childTnLst>
                          </p:cTn>
                        </p:par>
                        <p:par>
                          <p:cTn id="62" fill="hold">
                            <p:stCondLst>
                              <p:cond delay="3500"/>
                            </p:stCondLst>
                            <p:childTnLst>
                              <p:par>
                                <p:cTn id="63" presetID="10" presetClass="entr" presetSubtype="0" fill="hold" grpId="0" nodeType="afterEffect">
                                  <p:stCondLst>
                                    <p:cond delay="0"/>
                                  </p:stCondLst>
                                  <p:childTnLst>
                                    <p:set>
                                      <p:cBhvr>
                                        <p:cTn id="64" dur="1" fill="hold">
                                          <p:stCondLst>
                                            <p:cond delay="0"/>
                                          </p:stCondLst>
                                        </p:cTn>
                                        <p:tgtEl>
                                          <p:spTgt spid="43">
                                            <p:txEl>
                                              <p:pRg st="0" end="0"/>
                                            </p:txEl>
                                          </p:spTgt>
                                        </p:tgtEl>
                                        <p:attrNameLst>
                                          <p:attrName>style.visibility</p:attrName>
                                        </p:attrNameLst>
                                      </p:cBhvr>
                                      <p:to>
                                        <p:strVal val="visible"/>
                                      </p:to>
                                    </p:set>
                                    <p:animEffect transition="in" filter="fade">
                                      <p:cBhvr>
                                        <p:cTn id="65" dur="500"/>
                                        <p:tgtEl>
                                          <p:spTgt spid="43">
                                            <p:txEl>
                                              <p:pRg st="0" end="0"/>
                                            </p:txEl>
                                          </p:spTgt>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43">
                                            <p:txEl>
                                              <p:pRg st="1" end="1"/>
                                            </p:txEl>
                                          </p:spTgt>
                                        </p:tgtEl>
                                        <p:attrNameLst>
                                          <p:attrName>style.visibility</p:attrName>
                                        </p:attrNameLst>
                                      </p:cBhvr>
                                      <p:to>
                                        <p:strVal val="visible"/>
                                      </p:to>
                                    </p:set>
                                    <p:animEffect transition="in" filter="fade">
                                      <p:cBhvr>
                                        <p:cTn id="68" dur="500"/>
                                        <p:tgtEl>
                                          <p:spTgt spid="43">
                                            <p:txEl>
                                              <p:pRg st="1" end="1"/>
                                            </p:txEl>
                                          </p:spTgt>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43">
                                            <p:txEl>
                                              <p:pRg st="2" end="2"/>
                                            </p:txEl>
                                          </p:spTgt>
                                        </p:tgtEl>
                                        <p:attrNameLst>
                                          <p:attrName>style.visibility</p:attrName>
                                        </p:attrNameLst>
                                      </p:cBhvr>
                                      <p:to>
                                        <p:strVal val="visible"/>
                                      </p:to>
                                    </p:set>
                                    <p:animEffect transition="in" filter="fade">
                                      <p:cBhvr>
                                        <p:cTn id="71" dur="500"/>
                                        <p:tgtEl>
                                          <p:spTgt spid="43">
                                            <p:txEl>
                                              <p:pRg st="2" end="2"/>
                                            </p:txEl>
                                          </p:spTgt>
                                        </p:tgtEl>
                                      </p:cBhvr>
                                    </p:animEffect>
                                  </p:childTnLst>
                                </p:cTn>
                              </p:par>
                            </p:childTnLst>
                          </p:cTn>
                        </p:par>
                        <p:par>
                          <p:cTn id="72" fill="hold">
                            <p:stCondLst>
                              <p:cond delay="4000"/>
                            </p:stCondLst>
                            <p:childTnLst>
                              <p:par>
                                <p:cTn id="73" presetID="10" presetClass="entr" presetSubtype="0" fill="hold" nodeType="afterEffect">
                                  <p:stCondLst>
                                    <p:cond delay="0"/>
                                  </p:stCondLst>
                                  <p:childTnLst>
                                    <p:set>
                                      <p:cBhvr>
                                        <p:cTn id="74" dur="1" fill="hold">
                                          <p:stCondLst>
                                            <p:cond delay="0"/>
                                          </p:stCondLst>
                                        </p:cTn>
                                        <p:tgtEl>
                                          <p:spTgt spid="34"/>
                                        </p:tgtEl>
                                        <p:attrNameLst>
                                          <p:attrName>style.visibility</p:attrName>
                                        </p:attrNameLst>
                                      </p:cBhvr>
                                      <p:to>
                                        <p:strVal val="visible"/>
                                      </p:to>
                                    </p:set>
                                    <p:animEffect transition="in" filter="fade">
                                      <p:cBhvr>
                                        <p:cTn id="75" dur="500"/>
                                        <p:tgtEl>
                                          <p:spTgt spid="34"/>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41">
                                            <p:txEl>
                                              <p:pRg st="0" end="0"/>
                                            </p:txEl>
                                          </p:spTgt>
                                        </p:tgtEl>
                                        <p:attrNameLst>
                                          <p:attrName>style.visibility</p:attrName>
                                        </p:attrNameLst>
                                      </p:cBhvr>
                                      <p:to>
                                        <p:strVal val="visible"/>
                                      </p:to>
                                    </p:set>
                                    <p:animEffect transition="in" filter="fade">
                                      <p:cBhvr>
                                        <p:cTn id="78" dur="500"/>
                                        <p:tgtEl>
                                          <p:spTgt spid="41">
                                            <p:txEl>
                                              <p:pRg st="0" end="0"/>
                                            </p:txEl>
                                          </p:spTgt>
                                        </p:tgtEl>
                                      </p:cBhvr>
                                    </p:animEffect>
                                  </p:childTnLst>
                                </p:cTn>
                              </p:par>
                            </p:childTnLst>
                          </p:cTn>
                        </p:par>
                        <p:par>
                          <p:cTn id="79" fill="hold">
                            <p:stCondLst>
                              <p:cond delay="4500"/>
                            </p:stCondLst>
                            <p:childTnLst>
                              <p:par>
                                <p:cTn id="80" presetID="10" presetClass="entr" presetSubtype="0" fill="hold" grpId="0" nodeType="afterEffect">
                                  <p:stCondLst>
                                    <p:cond delay="0"/>
                                  </p:stCondLst>
                                  <p:childTnLst>
                                    <p:set>
                                      <p:cBhvr>
                                        <p:cTn id="81" dur="1" fill="hold">
                                          <p:stCondLst>
                                            <p:cond delay="0"/>
                                          </p:stCondLst>
                                        </p:cTn>
                                        <p:tgtEl>
                                          <p:spTgt spid="44">
                                            <p:txEl>
                                              <p:pRg st="0" end="0"/>
                                            </p:txEl>
                                          </p:spTgt>
                                        </p:tgtEl>
                                        <p:attrNameLst>
                                          <p:attrName>style.visibility</p:attrName>
                                        </p:attrNameLst>
                                      </p:cBhvr>
                                      <p:to>
                                        <p:strVal val="visible"/>
                                      </p:to>
                                    </p:set>
                                    <p:animEffect transition="in" filter="fade">
                                      <p:cBhvr>
                                        <p:cTn id="82" dur="500"/>
                                        <p:tgtEl>
                                          <p:spTgt spid="44">
                                            <p:txEl>
                                              <p:pRg st="0" end="0"/>
                                            </p:txEl>
                                          </p:spTgt>
                                        </p:tgtEl>
                                      </p:cBhvr>
                                    </p:animEffect>
                                  </p:childTnLst>
                                </p:cTn>
                              </p:par>
                              <p:par>
                                <p:cTn id="83" presetID="10" presetClass="entr" presetSubtype="0" fill="hold" grpId="0" nodeType="withEffect">
                                  <p:stCondLst>
                                    <p:cond delay="0"/>
                                  </p:stCondLst>
                                  <p:childTnLst>
                                    <p:set>
                                      <p:cBhvr>
                                        <p:cTn id="84" dur="1" fill="hold">
                                          <p:stCondLst>
                                            <p:cond delay="0"/>
                                          </p:stCondLst>
                                        </p:cTn>
                                        <p:tgtEl>
                                          <p:spTgt spid="44">
                                            <p:txEl>
                                              <p:pRg st="1" end="1"/>
                                            </p:txEl>
                                          </p:spTgt>
                                        </p:tgtEl>
                                        <p:attrNameLst>
                                          <p:attrName>style.visibility</p:attrName>
                                        </p:attrNameLst>
                                      </p:cBhvr>
                                      <p:to>
                                        <p:strVal val="visible"/>
                                      </p:to>
                                    </p:set>
                                    <p:animEffect transition="in" filter="fade">
                                      <p:cBhvr>
                                        <p:cTn id="85" dur="500"/>
                                        <p:tgtEl>
                                          <p:spTgt spid="44">
                                            <p:txEl>
                                              <p:pRg st="1" end="1"/>
                                            </p:txEl>
                                          </p:spTgt>
                                        </p:tgtEl>
                                      </p:cBhvr>
                                    </p:animEffect>
                                  </p:childTnLst>
                                </p:cTn>
                              </p:par>
                              <p:par>
                                <p:cTn id="86" presetID="10" presetClass="entr" presetSubtype="0" fill="hold" grpId="0" nodeType="withEffect">
                                  <p:stCondLst>
                                    <p:cond delay="0"/>
                                  </p:stCondLst>
                                  <p:childTnLst>
                                    <p:set>
                                      <p:cBhvr>
                                        <p:cTn id="87" dur="1" fill="hold">
                                          <p:stCondLst>
                                            <p:cond delay="0"/>
                                          </p:stCondLst>
                                        </p:cTn>
                                        <p:tgtEl>
                                          <p:spTgt spid="44">
                                            <p:txEl>
                                              <p:pRg st="2" end="2"/>
                                            </p:txEl>
                                          </p:spTgt>
                                        </p:tgtEl>
                                        <p:attrNameLst>
                                          <p:attrName>style.visibility</p:attrName>
                                        </p:attrNameLst>
                                      </p:cBhvr>
                                      <p:to>
                                        <p:strVal val="visible"/>
                                      </p:to>
                                    </p:set>
                                    <p:animEffect transition="in" filter="fade">
                                      <p:cBhvr>
                                        <p:cTn id="88" dur="500"/>
                                        <p:tgtEl>
                                          <p:spTgt spid="44">
                                            <p:txEl>
                                              <p:pRg st="2" end="2"/>
                                            </p:txEl>
                                          </p:spTgt>
                                        </p:tgtEl>
                                      </p:cBhvr>
                                    </p:animEffect>
                                  </p:childTnLst>
                                </p:cTn>
                              </p:par>
                            </p:childTnLst>
                          </p:cTn>
                        </p:par>
                        <p:par>
                          <p:cTn id="89" fill="hold">
                            <p:stCondLst>
                              <p:cond delay="5000"/>
                            </p:stCondLst>
                            <p:childTnLst>
                              <p:par>
                                <p:cTn id="90" presetID="10" presetClass="entr" presetSubtype="0" fill="hold" nodeType="afterEffect">
                                  <p:stCondLst>
                                    <p:cond delay="0"/>
                                  </p:stCondLst>
                                  <p:childTnLst>
                                    <p:set>
                                      <p:cBhvr>
                                        <p:cTn id="91" dur="1" fill="hold">
                                          <p:stCondLst>
                                            <p:cond delay="0"/>
                                          </p:stCondLst>
                                        </p:cTn>
                                        <p:tgtEl>
                                          <p:spTgt spid="37"/>
                                        </p:tgtEl>
                                        <p:attrNameLst>
                                          <p:attrName>style.visibility</p:attrName>
                                        </p:attrNameLst>
                                      </p:cBhvr>
                                      <p:to>
                                        <p:strVal val="visible"/>
                                      </p:to>
                                    </p:set>
                                    <p:animEffect transition="in" filter="fade">
                                      <p:cBhvr>
                                        <p:cTn id="92" dur="500"/>
                                        <p:tgtEl>
                                          <p:spTgt spid="37"/>
                                        </p:tgtEl>
                                      </p:cBhvr>
                                    </p:animEffect>
                                  </p:childTnLst>
                                </p:cTn>
                              </p:par>
                              <p:par>
                                <p:cTn id="93" presetID="10" presetClass="entr" presetSubtype="0" fill="hold" grpId="0" nodeType="withEffect">
                                  <p:stCondLst>
                                    <p:cond delay="0"/>
                                  </p:stCondLst>
                                  <p:childTnLst>
                                    <p:set>
                                      <p:cBhvr>
                                        <p:cTn id="94" dur="1" fill="hold">
                                          <p:stCondLst>
                                            <p:cond delay="0"/>
                                          </p:stCondLst>
                                        </p:cTn>
                                        <p:tgtEl>
                                          <p:spTgt spid="42">
                                            <p:txEl>
                                              <p:pRg st="0" end="0"/>
                                            </p:txEl>
                                          </p:spTgt>
                                        </p:tgtEl>
                                        <p:attrNameLst>
                                          <p:attrName>style.visibility</p:attrName>
                                        </p:attrNameLst>
                                      </p:cBhvr>
                                      <p:to>
                                        <p:strVal val="visible"/>
                                      </p:to>
                                    </p:set>
                                    <p:animEffect transition="in" filter="fade">
                                      <p:cBhvr>
                                        <p:cTn id="95" dur="500"/>
                                        <p:tgtEl>
                                          <p:spTgt spid="42">
                                            <p:txEl>
                                              <p:pRg st="0" end="0"/>
                                            </p:txEl>
                                          </p:spTgt>
                                        </p:tgtEl>
                                      </p:cBhvr>
                                    </p:animEffect>
                                  </p:childTnLst>
                                </p:cTn>
                              </p:par>
                            </p:childTnLst>
                          </p:cTn>
                        </p:par>
                        <p:par>
                          <p:cTn id="96" fill="hold">
                            <p:stCondLst>
                              <p:cond delay="5500"/>
                            </p:stCondLst>
                            <p:childTnLst>
                              <p:par>
                                <p:cTn id="97" presetID="10" presetClass="entr" presetSubtype="0" fill="hold" grpId="0" nodeType="afterEffect">
                                  <p:stCondLst>
                                    <p:cond delay="0"/>
                                  </p:stCondLst>
                                  <p:childTnLst>
                                    <p:set>
                                      <p:cBhvr>
                                        <p:cTn id="98" dur="1" fill="hold">
                                          <p:stCondLst>
                                            <p:cond delay="0"/>
                                          </p:stCondLst>
                                        </p:cTn>
                                        <p:tgtEl>
                                          <p:spTgt spid="45">
                                            <p:txEl>
                                              <p:pRg st="0" end="0"/>
                                            </p:txEl>
                                          </p:spTgt>
                                        </p:tgtEl>
                                        <p:attrNameLst>
                                          <p:attrName>style.visibility</p:attrName>
                                        </p:attrNameLst>
                                      </p:cBhvr>
                                      <p:to>
                                        <p:strVal val="visible"/>
                                      </p:to>
                                    </p:set>
                                    <p:animEffect transition="in" filter="fade">
                                      <p:cBhvr>
                                        <p:cTn id="99" dur="500"/>
                                        <p:tgtEl>
                                          <p:spTgt spid="45">
                                            <p:txEl>
                                              <p:pRg st="0" end="0"/>
                                            </p:txEl>
                                          </p:spTgt>
                                        </p:tgtEl>
                                      </p:cBhvr>
                                    </p:animEffect>
                                  </p:childTnLst>
                                </p:cTn>
                              </p:par>
                              <p:par>
                                <p:cTn id="100" presetID="10" presetClass="entr" presetSubtype="0" fill="hold" grpId="0" nodeType="withEffect">
                                  <p:stCondLst>
                                    <p:cond delay="0"/>
                                  </p:stCondLst>
                                  <p:childTnLst>
                                    <p:set>
                                      <p:cBhvr>
                                        <p:cTn id="101" dur="1" fill="hold">
                                          <p:stCondLst>
                                            <p:cond delay="0"/>
                                          </p:stCondLst>
                                        </p:cTn>
                                        <p:tgtEl>
                                          <p:spTgt spid="45">
                                            <p:txEl>
                                              <p:pRg st="1" end="1"/>
                                            </p:txEl>
                                          </p:spTgt>
                                        </p:tgtEl>
                                        <p:attrNameLst>
                                          <p:attrName>style.visibility</p:attrName>
                                        </p:attrNameLst>
                                      </p:cBhvr>
                                      <p:to>
                                        <p:strVal val="visible"/>
                                      </p:to>
                                    </p:set>
                                    <p:animEffect transition="in" filter="fade">
                                      <p:cBhvr>
                                        <p:cTn id="102" dur="500"/>
                                        <p:tgtEl>
                                          <p:spTgt spid="45">
                                            <p:txEl>
                                              <p:pRg st="1" end="1"/>
                                            </p:txEl>
                                          </p:spTgt>
                                        </p:tgtEl>
                                      </p:cBhvr>
                                    </p:animEffect>
                                  </p:childTnLst>
                                </p:cTn>
                              </p:par>
                              <p:par>
                                <p:cTn id="103" presetID="10" presetClass="entr" presetSubtype="0" fill="hold" grpId="0" nodeType="withEffect">
                                  <p:stCondLst>
                                    <p:cond delay="0"/>
                                  </p:stCondLst>
                                  <p:childTnLst>
                                    <p:set>
                                      <p:cBhvr>
                                        <p:cTn id="104" dur="1" fill="hold">
                                          <p:stCondLst>
                                            <p:cond delay="0"/>
                                          </p:stCondLst>
                                        </p:cTn>
                                        <p:tgtEl>
                                          <p:spTgt spid="45">
                                            <p:txEl>
                                              <p:pRg st="2" end="2"/>
                                            </p:txEl>
                                          </p:spTgt>
                                        </p:tgtEl>
                                        <p:attrNameLst>
                                          <p:attrName>style.visibility</p:attrName>
                                        </p:attrNameLst>
                                      </p:cBhvr>
                                      <p:to>
                                        <p:strVal val="visible"/>
                                      </p:to>
                                    </p:set>
                                    <p:animEffect transition="in" filter="fade">
                                      <p:cBhvr>
                                        <p:cTn id="105" dur="500"/>
                                        <p:tgtEl>
                                          <p:spTgt spid="45">
                                            <p:txEl>
                                              <p:pRg st="2" end="2"/>
                                            </p:txEl>
                                          </p:spTgt>
                                        </p:tgtEl>
                                      </p:cBhvr>
                                    </p:animEffect>
                                  </p:childTnLst>
                                </p:cTn>
                              </p:par>
                              <p:par>
                                <p:cTn id="106" presetID="10" presetClass="entr" presetSubtype="0" fill="hold" nodeType="withEffect">
                                  <p:stCondLst>
                                    <p:cond delay="0"/>
                                  </p:stCondLst>
                                  <p:childTnLst>
                                    <p:set>
                                      <p:cBhvr>
                                        <p:cTn id="107" dur="1" fill="hold">
                                          <p:stCondLst>
                                            <p:cond delay="0"/>
                                          </p:stCondLst>
                                        </p:cTn>
                                        <p:tgtEl>
                                          <p:spTgt spid="48"/>
                                        </p:tgtEl>
                                        <p:attrNameLst>
                                          <p:attrName>style.visibility</p:attrName>
                                        </p:attrNameLst>
                                      </p:cBhvr>
                                      <p:to>
                                        <p:strVal val="visible"/>
                                      </p:to>
                                    </p:set>
                                    <p:animEffect transition="in" filter="fade">
                                      <p:cBhvr>
                                        <p:cTn id="108" dur="500"/>
                                        <p:tgtEl>
                                          <p:spTgt spid="48"/>
                                        </p:tgtEl>
                                      </p:cBhvr>
                                    </p:animEffect>
                                  </p:childTnLst>
                                </p:cTn>
                              </p:par>
                            </p:childTnLst>
                          </p:cTn>
                        </p:par>
                        <p:par>
                          <p:cTn id="109" fill="hold">
                            <p:stCondLst>
                              <p:cond delay="6000"/>
                            </p:stCondLst>
                            <p:childTnLst>
                              <p:par>
                                <p:cTn id="110" presetID="10" presetClass="entr" presetSubtype="0" fill="hold" nodeType="afterEffect">
                                  <p:stCondLst>
                                    <p:cond delay="0"/>
                                  </p:stCondLst>
                                  <p:childTnLst>
                                    <p:set>
                                      <p:cBhvr>
                                        <p:cTn id="111" dur="1" fill="hold">
                                          <p:stCondLst>
                                            <p:cond delay="0"/>
                                          </p:stCondLst>
                                        </p:cTn>
                                        <p:tgtEl>
                                          <p:spTgt spid="51"/>
                                        </p:tgtEl>
                                        <p:attrNameLst>
                                          <p:attrName>style.visibility</p:attrName>
                                        </p:attrNameLst>
                                      </p:cBhvr>
                                      <p:to>
                                        <p:strVal val="visible"/>
                                      </p:to>
                                    </p:set>
                                    <p:animEffect transition="in" filter="fade">
                                      <p:cBhvr>
                                        <p:cTn id="112" dur="500"/>
                                        <p:tgtEl>
                                          <p:spTgt spid="51"/>
                                        </p:tgtEl>
                                      </p:cBhvr>
                                    </p:animEffect>
                                  </p:childTnLst>
                                </p:cTn>
                              </p:par>
                            </p:childTnLst>
                          </p:cTn>
                        </p:par>
                        <p:par>
                          <p:cTn id="113" fill="hold">
                            <p:stCondLst>
                              <p:cond delay="6500"/>
                            </p:stCondLst>
                            <p:childTnLst>
                              <p:par>
                                <p:cTn id="114" presetID="10" presetClass="entr" presetSubtype="0" fill="hold" nodeType="afterEffect">
                                  <p:stCondLst>
                                    <p:cond delay="0"/>
                                  </p:stCondLst>
                                  <p:childTnLst>
                                    <p:set>
                                      <p:cBhvr>
                                        <p:cTn id="115" dur="1" fill="hold">
                                          <p:stCondLst>
                                            <p:cond delay="0"/>
                                          </p:stCondLst>
                                        </p:cTn>
                                        <p:tgtEl>
                                          <p:spTgt spid="54"/>
                                        </p:tgtEl>
                                        <p:attrNameLst>
                                          <p:attrName>style.visibility</p:attrName>
                                        </p:attrNameLst>
                                      </p:cBhvr>
                                      <p:to>
                                        <p:strVal val="visible"/>
                                      </p:to>
                                    </p:set>
                                    <p:animEffect transition="in" filter="fade">
                                      <p:cBhvr>
                                        <p:cTn id="116" dur="500"/>
                                        <p:tgtEl>
                                          <p:spTgt spid="54"/>
                                        </p:tgtEl>
                                      </p:cBhvr>
                                    </p:animEffect>
                                  </p:childTnLst>
                                </p:cTn>
                              </p:par>
                              <p:par>
                                <p:cTn id="117" presetID="10" presetClass="entr" presetSubtype="0" fill="hold" nodeType="withEffect">
                                  <p:stCondLst>
                                    <p:cond delay="0"/>
                                  </p:stCondLst>
                                  <p:childTnLst>
                                    <p:set>
                                      <p:cBhvr>
                                        <p:cTn id="118" dur="1" fill="hold">
                                          <p:stCondLst>
                                            <p:cond delay="0"/>
                                          </p:stCondLst>
                                        </p:cTn>
                                        <p:tgtEl>
                                          <p:spTgt spid="57"/>
                                        </p:tgtEl>
                                        <p:attrNameLst>
                                          <p:attrName>style.visibility</p:attrName>
                                        </p:attrNameLst>
                                      </p:cBhvr>
                                      <p:to>
                                        <p:strVal val="visible"/>
                                      </p:to>
                                    </p:set>
                                    <p:animEffect transition="in" filter="fade">
                                      <p:cBhvr>
                                        <p:cTn id="119" dur="500"/>
                                        <p:tgtEl>
                                          <p:spTgt spid="57"/>
                                        </p:tgtEl>
                                      </p:cBhvr>
                                    </p:animEffect>
                                  </p:childTnLst>
                                </p:cTn>
                              </p:par>
                            </p:childTnLst>
                          </p:cTn>
                        </p:par>
                        <p:par>
                          <p:cTn id="120" fill="hold">
                            <p:stCondLst>
                              <p:cond delay="7000"/>
                            </p:stCondLst>
                            <p:childTnLst>
                              <p:par>
                                <p:cTn id="121" presetID="10" presetClass="entr" presetSubtype="0" fill="hold" nodeType="afterEffect">
                                  <p:stCondLst>
                                    <p:cond delay="0"/>
                                  </p:stCondLst>
                                  <p:childTnLst>
                                    <p:set>
                                      <p:cBhvr>
                                        <p:cTn id="122" dur="1" fill="hold">
                                          <p:stCondLst>
                                            <p:cond delay="0"/>
                                          </p:stCondLst>
                                        </p:cTn>
                                        <p:tgtEl>
                                          <p:spTgt spid="60"/>
                                        </p:tgtEl>
                                        <p:attrNameLst>
                                          <p:attrName>style.visibility</p:attrName>
                                        </p:attrNameLst>
                                      </p:cBhvr>
                                      <p:to>
                                        <p:strVal val="visible"/>
                                      </p:to>
                                    </p:set>
                                    <p:animEffect transition="in" filter="fade">
                                      <p:cBhvr>
                                        <p:cTn id="123" dur="500"/>
                                        <p:tgtEl>
                                          <p:spTgt spid="60"/>
                                        </p:tgtEl>
                                      </p:cBhvr>
                                    </p:animEffect>
                                  </p:childTnLst>
                                </p:cTn>
                              </p:par>
                            </p:childTnLst>
                          </p:cTn>
                        </p:par>
                        <p:par>
                          <p:cTn id="124" fill="hold">
                            <p:stCondLst>
                              <p:cond delay="7500"/>
                            </p:stCondLst>
                            <p:childTnLst>
                              <p:par>
                                <p:cTn id="125" presetID="10" presetClass="entr" presetSubtype="0" fill="hold" nodeType="afterEffect">
                                  <p:stCondLst>
                                    <p:cond delay="0"/>
                                  </p:stCondLst>
                                  <p:childTnLst>
                                    <p:set>
                                      <p:cBhvr>
                                        <p:cTn id="126" dur="1" fill="hold">
                                          <p:stCondLst>
                                            <p:cond delay="0"/>
                                          </p:stCondLst>
                                        </p:cTn>
                                        <p:tgtEl>
                                          <p:spTgt spid="63"/>
                                        </p:tgtEl>
                                        <p:attrNameLst>
                                          <p:attrName>style.visibility</p:attrName>
                                        </p:attrNameLst>
                                      </p:cBhvr>
                                      <p:to>
                                        <p:strVal val="visible"/>
                                      </p:to>
                                    </p:set>
                                    <p:animEffect transition="in" filter="fade">
                                      <p:cBhvr>
                                        <p:cTn id="127"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build="p">
        <p:tmplLst>
          <p:tmpl lvl="1">
            <p:tnLst>
              <p:par>
                <p:cTn presetID="10" presetClass="entr" presetSubtype="0" fill="hold" nodeType="afterEffect">
                  <p:stCondLst>
                    <p:cond delay="0"/>
                  </p:stCondLst>
                  <p:childTnLst>
                    <p:set>
                      <p:cBhvr>
                        <p:cTn dur="1" fill="hold">
                          <p:stCondLst>
                            <p:cond delay="0"/>
                          </p:stCondLst>
                        </p:cTn>
                        <p:tgtEl>
                          <p:spTgt spid="21"/>
                        </p:tgtEl>
                        <p:attrNameLst>
                          <p:attrName>style.visibility</p:attrName>
                        </p:attrNameLst>
                      </p:cBhvr>
                      <p:to>
                        <p:strVal val="visible"/>
                      </p:to>
                    </p:set>
                    <p:animEffect transition="in" filter="fade">
                      <p:cBhvr>
                        <p:cTn dur="500"/>
                        <p:tgtEl>
                          <p:spTgt spid="21"/>
                        </p:tgtEl>
                      </p:cBhvr>
                    </p:animEffect>
                  </p:childTnLst>
                </p:cTn>
              </p:par>
            </p:tnLst>
          </p:tmpl>
        </p:tmplLst>
      </p:bldP>
      <p:bldP spid="22" grpId="0" build="p">
        <p:tmplLst>
          <p:tmpl>
            <p:tnLst>
              <p:par>
                <p:cTn presetID="10" presetClass="entr" presetSubtype="0" fill="hold" nodeType="withEffect">
                  <p:stCondLst>
                    <p:cond delay="0"/>
                  </p:stCondLst>
                  <p:childTnLst>
                    <p:set>
                      <p:cBhvr>
                        <p:cTn dur="1" fill="hold">
                          <p:stCondLst>
                            <p:cond delay="0"/>
                          </p:stCondLst>
                        </p:cTn>
                        <p:tgtEl>
                          <p:spTgt spid="22"/>
                        </p:tgtEl>
                        <p:attrNameLst>
                          <p:attrName>style.visibility</p:attrName>
                        </p:attrNameLst>
                      </p:cBhvr>
                      <p:to>
                        <p:strVal val="visible"/>
                      </p:to>
                    </p:set>
                    <p:animEffect transition="in" filter="fade">
                      <p:cBhvr>
                        <p:cTn dur="500"/>
                        <p:tgtEl>
                          <p:spTgt spid="22"/>
                        </p:tgtEl>
                      </p:cBhvr>
                    </p:animEffect>
                  </p:childTnLst>
                </p:cTn>
              </p:par>
            </p:tnLst>
          </p:tmpl>
          <p:tmpl lvl="1">
            <p:tnLst>
              <p:par>
                <p:cTn presetID="10" presetClass="entr" presetSubtype="0" fill="hold" nodeType="withEffect">
                  <p:stCondLst>
                    <p:cond delay="0"/>
                  </p:stCondLst>
                  <p:childTnLst>
                    <p:set>
                      <p:cBhvr>
                        <p:cTn dur="1" fill="hold">
                          <p:stCondLst>
                            <p:cond delay="0"/>
                          </p:stCondLst>
                        </p:cTn>
                        <p:tgtEl>
                          <p:spTgt spid="22"/>
                        </p:tgtEl>
                        <p:attrNameLst>
                          <p:attrName>style.visibility</p:attrName>
                        </p:attrNameLst>
                      </p:cBhvr>
                      <p:to>
                        <p:strVal val="visible"/>
                      </p:to>
                    </p:set>
                    <p:animEffect transition="in" filter="fade">
                      <p:cBhvr>
                        <p:cTn dur="500"/>
                        <p:tgtEl>
                          <p:spTgt spid="22"/>
                        </p:tgtEl>
                      </p:cBhvr>
                    </p:animEffect>
                  </p:childTnLst>
                </p:cTn>
              </p:par>
            </p:tnLst>
          </p:tmpl>
        </p:tmplLst>
      </p:bldP>
      <p:bldP spid="23" grpId="0" build="p">
        <p:tmplLst>
          <p:tmpl lvl="1">
            <p:tnLst>
              <p:par>
                <p:cTn presetID="10" presetClass="entr" presetSubtype="0" fill="hold" nodeType="withEffect">
                  <p:stCondLst>
                    <p:cond delay="0"/>
                  </p:stCondLst>
                  <p:childTnLst>
                    <p:set>
                      <p:cBhvr>
                        <p:cTn dur="1" fill="hold">
                          <p:stCondLst>
                            <p:cond delay="0"/>
                          </p:stCondLst>
                        </p:cTn>
                        <p:tgtEl>
                          <p:spTgt spid="23"/>
                        </p:tgtEl>
                        <p:attrNameLst>
                          <p:attrName>style.visibility</p:attrName>
                        </p:attrNameLst>
                      </p:cBhvr>
                      <p:to>
                        <p:strVal val="visible"/>
                      </p:to>
                    </p:set>
                    <p:animEffect transition="in" filter="fade">
                      <p:cBhvr>
                        <p:cTn dur="500"/>
                        <p:tgtEl>
                          <p:spTgt spid="23"/>
                        </p:tgtEl>
                      </p:cBhvr>
                    </p:animEffect>
                  </p:childTnLst>
                </p:cTn>
              </p:par>
            </p:tnLst>
          </p:tmpl>
        </p:tmplLst>
      </p:bldP>
      <p:bldP spid="25" grpId="0" build="p">
        <p:tmplLst>
          <p:tmpl lvl="1">
            <p:tnLst>
              <p:par>
                <p:cTn presetID="10" presetClass="entr" presetSubtype="0" fill="hold" nodeType="afterEffect">
                  <p:stCondLst>
                    <p:cond delay="0"/>
                  </p:stCondLst>
                  <p:childTnLst>
                    <p:set>
                      <p:cBhvr>
                        <p:cTn dur="1" fill="hold">
                          <p:stCondLst>
                            <p:cond delay="0"/>
                          </p:stCondLst>
                        </p:cTn>
                        <p:tgtEl>
                          <p:spTgt spid="25"/>
                        </p:tgtEl>
                        <p:attrNameLst>
                          <p:attrName>style.visibility</p:attrName>
                        </p:attrNameLst>
                      </p:cBhvr>
                      <p:to>
                        <p:strVal val="visible"/>
                      </p:to>
                    </p:set>
                    <p:animEffect transition="in" filter="fade">
                      <p:cBhvr>
                        <p:cTn dur="500"/>
                        <p:tgtEl>
                          <p:spTgt spid="25"/>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25"/>
                        </p:tgtEl>
                        <p:attrNameLst>
                          <p:attrName>style.visibility</p:attrName>
                        </p:attrNameLst>
                      </p:cBhvr>
                      <p:to>
                        <p:strVal val="visible"/>
                      </p:to>
                    </p:set>
                    <p:animEffect transition="in" filter="fade">
                      <p:cBhvr>
                        <p:cTn dur="500"/>
                        <p:tgtEl>
                          <p:spTgt spid="25"/>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25"/>
                        </p:tgtEl>
                        <p:attrNameLst>
                          <p:attrName>style.visibility</p:attrName>
                        </p:attrNameLst>
                      </p:cBhvr>
                      <p:to>
                        <p:strVal val="visible"/>
                      </p:to>
                    </p:set>
                    <p:animEffect transition="in" filter="fade">
                      <p:cBhvr>
                        <p:cTn dur="500"/>
                        <p:tgtEl>
                          <p:spTgt spid="25"/>
                        </p:tgtEl>
                      </p:cBhvr>
                    </p:animEffect>
                  </p:childTnLst>
                </p:cTn>
              </p:par>
            </p:tnLst>
          </p:tmpl>
        </p:tmplLst>
      </p:bldP>
      <p:bldP spid="26" grpId="0" build="p">
        <p:tmplLst>
          <p:tmpl lvl="1">
            <p:tnLst>
              <p:par>
                <p:cTn presetID="10" presetClass="entr" presetSubtype="0" fill="hold" nodeType="afterEffect">
                  <p:stCondLst>
                    <p:cond delay="0"/>
                  </p:stCondLst>
                  <p:childTnLst>
                    <p:set>
                      <p:cBhvr>
                        <p:cTn dur="1" fill="hold">
                          <p:stCondLst>
                            <p:cond delay="0"/>
                          </p:stCondLst>
                        </p:cTn>
                        <p:tgtEl>
                          <p:spTgt spid="26"/>
                        </p:tgtEl>
                        <p:attrNameLst>
                          <p:attrName>style.visibility</p:attrName>
                        </p:attrNameLst>
                      </p:cBhvr>
                      <p:to>
                        <p:strVal val="visible"/>
                      </p:to>
                    </p:set>
                    <p:animEffect transition="in" filter="fade">
                      <p:cBhvr>
                        <p:cTn dur="500"/>
                        <p:tgtEl>
                          <p:spTgt spid="26"/>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26"/>
                        </p:tgtEl>
                        <p:attrNameLst>
                          <p:attrName>style.visibility</p:attrName>
                        </p:attrNameLst>
                      </p:cBhvr>
                      <p:to>
                        <p:strVal val="visible"/>
                      </p:to>
                    </p:set>
                    <p:animEffect transition="in" filter="fade">
                      <p:cBhvr>
                        <p:cTn dur="500"/>
                        <p:tgtEl>
                          <p:spTgt spid="26"/>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26"/>
                        </p:tgtEl>
                        <p:attrNameLst>
                          <p:attrName>style.visibility</p:attrName>
                        </p:attrNameLst>
                      </p:cBhvr>
                      <p:to>
                        <p:strVal val="visible"/>
                      </p:to>
                    </p:set>
                    <p:animEffect transition="in" filter="fade">
                      <p:cBhvr>
                        <p:cTn dur="500"/>
                        <p:tgtEl>
                          <p:spTgt spid="26"/>
                        </p:tgtEl>
                      </p:cBhvr>
                    </p:animEffect>
                  </p:childTnLst>
                </p:cTn>
              </p:par>
            </p:tnLst>
          </p:tmpl>
        </p:tmplLst>
      </p:bldP>
      <p:bldP spid="27" grpId="0" build="p">
        <p:tmplLst>
          <p:tmpl lvl="1">
            <p:tnLst>
              <p:par>
                <p:cTn presetID="10" presetClass="entr" presetSubtype="0" fill="hold" nodeType="afterEffect">
                  <p:stCondLst>
                    <p:cond delay="0"/>
                  </p:stCondLst>
                  <p:childTnLst>
                    <p:set>
                      <p:cBhvr>
                        <p:cTn dur="1" fill="hold">
                          <p:stCondLst>
                            <p:cond delay="0"/>
                          </p:stCondLst>
                        </p:cTn>
                        <p:tgtEl>
                          <p:spTgt spid="27"/>
                        </p:tgtEl>
                        <p:attrNameLst>
                          <p:attrName>style.visibility</p:attrName>
                        </p:attrNameLst>
                      </p:cBhvr>
                      <p:to>
                        <p:strVal val="visible"/>
                      </p:to>
                    </p:set>
                    <p:animEffect transition="in" filter="fade">
                      <p:cBhvr>
                        <p:cTn dur="500"/>
                        <p:tgtEl>
                          <p:spTgt spid="27"/>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27"/>
                        </p:tgtEl>
                        <p:attrNameLst>
                          <p:attrName>style.visibility</p:attrName>
                        </p:attrNameLst>
                      </p:cBhvr>
                      <p:to>
                        <p:strVal val="visible"/>
                      </p:to>
                    </p:set>
                    <p:animEffect transition="in" filter="fade">
                      <p:cBhvr>
                        <p:cTn dur="500"/>
                        <p:tgtEl>
                          <p:spTgt spid="27"/>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27"/>
                        </p:tgtEl>
                        <p:attrNameLst>
                          <p:attrName>style.visibility</p:attrName>
                        </p:attrNameLst>
                      </p:cBhvr>
                      <p:to>
                        <p:strVal val="visible"/>
                      </p:to>
                    </p:set>
                    <p:animEffect transition="in" filter="fade">
                      <p:cBhvr>
                        <p:cTn dur="500"/>
                        <p:tgtEl>
                          <p:spTgt spid="27"/>
                        </p:tgtEl>
                      </p:cBhvr>
                    </p:animEffect>
                  </p:childTnLst>
                </p:cTn>
              </p:par>
            </p:tnLst>
          </p:tmpl>
        </p:tmplLst>
      </p:bldP>
      <p:bldP spid="40" grpId="0" build="p">
        <p:tmplLst>
          <p:tmpl lvl="1">
            <p:tnLst>
              <p:par>
                <p:cTn presetID="10" presetClass="entr" presetSubtype="0" fill="hold" nodeType="afterEffect">
                  <p:stCondLst>
                    <p:cond delay="0"/>
                  </p:stCondLst>
                  <p:childTnLst>
                    <p:set>
                      <p:cBhvr>
                        <p:cTn dur="1" fill="hold">
                          <p:stCondLst>
                            <p:cond delay="0"/>
                          </p:stCondLst>
                        </p:cTn>
                        <p:tgtEl>
                          <p:spTgt spid="40"/>
                        </p:tgtEl>
                        <p:attrNameLst>
                          <p:attrName>style.visibility</p:attrName>
                        </p:attrNameLst>
                      </p:cBhvr>
                      <p:to>
                        <p:strVal val="visible"/>
                      </p:to>
                    </p:set>
                    <p:animEffect transition="in" filter="fade">
                      <p:cBhvr>
                        <p:cTn dur="500"/>
                        <p:tgtEl>
                          <p:spTgt spid="40"/>
                        </p:tgtEl>
                      </p:cBhvr>
                    </p:animEffect>
                  </p:childTnLst>
                </p:cTn>
              </p:par>
            </p:tnLst>
          </p:tmpl>
        </p:tmplLst>
      </p:bldP>
      <p:bldP spid="41" grpId="0" build="p">
        <p:tmplLst>
          <p:tmpl>
            <p:tnLst>
              <p:par>
                <p:cTn presetID="10" presetClass="entr" presetSubtype="0" fill="hold" nodeType="withEffect">
                  <p:stCondLst>
                    <p:cond delay="0"/>
                  </p:st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 lvl="1">
            <p:tnLst>
              <p:par>
                <p:cTn presetID="10" presetClass="entr" presetSubtype="0" fill="hold" nodeType="withEffect">
                  <p:stCondLst>
                    <p:cond delay="0"/>
                  </p:st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build="p">
        <p:tmplLst>
          <p:tmpl lvl="1">
            <p:tnLst>
              <p:par>
                <p:cTn presetID="10" presetClass="entr" presetSubtype="0" fill="hold" nodeType="withEffect">
                  <p:stCondLst>
                    <p:cond delay="0"/>
                  </p:stCondLst>
                  <p:childTnLst>
                    <p:set>
                      <p:cBhvr>
                        <p:cTn dur="1" fill="hold">
                          <p:stCondLst>
                            <p:cond delay="0"/>
                          </p:stCondLst>
                        </p:cTn>
                        <p:tgtEl>
                          <p:spTgt spid="42"/>
                        </p:tgtEl>
                        <p:attrNameLst>
                          <p:attrName>style.visibility</p:attrName>
                        </p:attrNameLst>
                      </p:cBhvr>
                      <p:to>
                        <p:strVal val="visible"/>
                      </p:to>
                    </p:set>
                    <p:animEffect transition="in" filter="fade">
                      <p:cBhvr>
                        <p:cTn dur="500"/>
                        <p:tgtEl>
                          <p:spTgt spid="42"/>
                        </p:tgtEl>
                      </p:cBhvr>
                    </p:animEffect>
                  </p:childTnLst>
                </p:cTn>
              </p:par>
            </p:tnLst>
          </p:tmpl>
        </p:tmplLst>
      </p:bldP>
      <p:bldP spid="43" grpId="0" build="p">
        <p:tmplLst>
          <p:tmpl lvl="1">
            <p:tnLst>
              <p:par>
                <p:cTn presetID="10" presetClass="entr" presetSubtype="0" fill="hold" nodeType="afterEffect">
                  <p:stCondLst>
                    <p:cond delay="0"/>
                  </p:st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10" presetClass="entr" presetSubtype="0" fill="hold" nodeType="afterEffect">
                  <p:stCondLst>
                    <p:cond delay="0"/>
                  </p:stCondLst>
                  <p:childTnLst>
                    <p:set>
                      <p:cBhvr>
                        <p:cTn dur="1" fill="hold">
                          <p:stCondLst>
                            <p:cond delay="0"/>
                          </p:stCondLst>
                        </p:cTn>
                        <p:tgtEl>
                          <p:spTgt spid="44"/>
                        </p:tgtEl>
                        <p:attrNameLst>
                          <p:attrName>style.visibility</p:attrName>
                        </p:attrNameLst>
                      </p:cBhvr>
                      <p:to>
                        <p:strVal val="visible"/>
                      </p:to>
                    </p:set>
                    <p:animEffect transition="in" filter="fade">
                      <p:cBhvr>
                        <p:cTn dur="500"/>
                        <p:tgtEl>
                          <p:spTgt spid="44"/>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44"/>
                        </p:tgtEl>
                        <p:attrNameLst>
                          <p:attrName>style.visibility</p:attrName>
                        </p:attrNameLst>
                      </p:cBhvr>
                      <p:to>
                        <p:strVal val="visible"/>
                      </p:to>
                    </p:set>
                    <p:animEffect transition="in" filter="fade">
                      <p:cBhvr>
                        <p:cTn dur="500"/>
                        <p:tgtEl>
                          <p:spTgt spid="44"/>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44"/>
                        </p:tgtEl>
                        <p:attrNameLst>
                          <p:attrName>style.visibility</p:attrName>
                        </p:attrNameLst>
                      </p:cBhvr>
                      <p:to>
                        <p:strVal val="visible"/>
                      </p:to>
                    </p:set>
                    <p:animEffect transition="in" filter="fade">
                      <p:cBhvr>
                        <p:cTn dur="500"/>
                        <p:tgtEl>
                          <p:spTgt spid="44"/>
                        </p:tgtEl>
                      </p:cBhvr>
                    </p:animEffect>
                  </p:childTnLst>
                </p:cTn>
              </p:par>
            </p:tnLst>
          </p:tmpl>
        </p:tmplLst>
      </p:bldP>
      <p:bldP spid="45" grpId="0" build="p">
        <p:tmplLst>
          <p:tmpl lvl="1">
            <p:tnLst>
              <p:par>
                <p:cTn presetID="10" presetClass="entr" presetSubtype="0" fill="hold" nodeType="afterEffect">
                  <p:stCondLst>
                    <p:cond delay="0"/>
                  </p:st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p:cSld name="8_Title Slide">
    <p:spTree>
      <p:nvGrpSpPr>
        <p:cNvPr id="1" name=""/>
        <p:cNvGrpSpPr/>
        <p:nvPr/>
      </p:nvGrpSpPr>
      <p:grpSpPr>
        <a:xfrm>
          <a:off x="0" y="0"/>
          <a:ext cx="0" cy="0"/>
          <a:chOff x="0" y="0"/>
          <a:chExt cx="0" cy="0"/>
        </a:xfrm>
      </p:grpSpPr>
      <p:sp>
        <p:nvSpPr>
          <p:cNvPr id="5" name="Text Box 3"/>
          <p:cNvSpPr txBox="1">
            <a:spLocks noChangeArrowheads="1"/>
          </p:cNvSpPr>
          <p:nvPr/>
        </p:nvSpPr>
        <p:spPr bwMode="auto">
          <a:xfrm>
            <a:off x="8275638" y="6578600"/>
            <a:ext cx="566737" cy="182563"/>
          </a:xfrm>
          <a:prstGeom prst="rect">
            <a:avLst/>
          </a:prstGeom>
          <a:noFill/>
          <a:ln w="9525">
            <a:noFill/>
            <a:miter lim="800000"/>
            <a:headEnd/>
            <a:tailEnd/>
          </a:ln>
          <a:effectLst/>
        </p:spPr>
        <p:txBody>
          <a:bodyPr wrap="none" lIns="0" tIns="0" rIns="0" bIns="0">
            <a:spAutoFit/>
          </a:bodyPr>
          <a:lstStyle/>
          <a:p>
            <a:pPr eaLnBrk="0" hangingPunct="0">
              <a:defRPr/>
            </a:pPr>
            <a:r>
              <a:rPr lang="en-US" sz="1200" dirty="0">
                <a:solidFill>
                  <a:prstClr val="black"/>
                </a:solidFill>
                <a:ea typeface="ＭＳ Ｐゴシック" pitchFamily="26" charset="-128"/>
              </a:rPr>
              <a:t>Slide </a:t>
            </a:r>
            <a:fld id="{624C176B-EB30-4B85-8DCA-46F386273594}" type="slidenum">
              <a:rPr lang="en-US" sz="1200">
                <a:solidFill>
                  <a:prstClr val="black"/>
                </a:solidFill>
                <a:ea typeface="ＭＳ Ｐゴシック" pitchFamily="26" charset="-128"/>
              </a:rPr>
              <a:pPr eaLnBrk="0" hangingPunct="0">
                <a:defRPr/>
              </a:pPr>
              <a:t>‹#›</a:t>
            </a:fld>
            <a:endParaRPr lang="en-US" sz="1200" dirty="0">
              <a:solidFill>
                <a:prstClr val="black"/>
              </a:solidFill>
              <a:ea typeface="ＭＳ Ｐゴシック" pitchFamily="26" charset="-128"/>
            </a:endParaRPr>
          </a:p>
        </p:txBody>
      </p:sp>
      <p:sp>
        <p:nvSpPr>
          <p:cNvPr id="6" name="Text Box 4"/>
          <p:cNvSpPr txBox="1">
            <a:spLocks noChangeArrowheads="1"/>
          </p:cNvSpPr>
          <p:nvPr/>
        </p:nvSpPr>
        <p:spPr bwMode="auto">
          <a:xfrm>
            <a:off x="744538" y="6554788"/>
            <a:ext cx="1779587" cy="182562"/>
          </a:xfrm>
          <a:prstGeom prst="rect">
            <a:avLst/>
          </a:prstGeom>
          <a:noFill/>
          <a:ln w="9525">
            <a:noFill/>
            <a:miter lim="800000"/>
            <a:headEnd/>
            <a:tailEnd/>
          </a:ln>
          <a:effectLst/>
        </p:spPr>
        <p:txBody>
          <a:bodyPr wrap="none" lIns="0" tIns="0" rIns="0" bIns="0">
            <a:spAutoFit/>
          </a:bodyPr>
          <a:lstStyle/>
          <a:p>
            <a:pPr eaLnBrk="0" hangingPunct="0">
              <a:defRPr/>
            </a:pPr>
            <a:r>
              <a:rPr lang="en-US" sz="1200" dirty="0">
                <a:solidFill>
                  <a:prstClr val="black"/>
                </a:solidFill>
                <a:ea typeface="ＭＳ Ｐゴシック" pitchFamily="26" charset="-128"/>
              </a:rPr>
              <a:t>Proprietary &amp; Confidential </a:t>
            </a:r>
          </a:p>
        </p:txBody>
      </p:sp>
      <p:sp>
        <p:nvSpPr>
          <p:cNvPr id="7" name="Rectangle 7"/>
          <p:cNvSpPr>
            <a:spLocks noChangeArrowheads="1"/>
          </p:cNvSpPr>
          <p:nvPr/>
        </p:nvSpPr>
        <p:spPr bwMode="auto">
          <a:xfrm>
            <a:off x="2590800" y="1588"/>
            <a:ext cx="6553200" cy="1303337"/>
          </a:xfrm>
          <a:prstGeom prst="rect">
            <a:avLst/>
          </a:prstGeom>
          <a:solidFill>
            <a:srgbClr val="018749"/>
          </a:solidFill>
          <a:ln w="9525">
            <a:noFill/>
            <a:miter lim="800000"/>
            <a:headEnd/>
            <a:tailEnd/>
          </a:ln>
          <a:effectLst/>
        </p:spPr>
        <p:txBody>
          <a:bodyPr wrap="none" anchor="ctr"/>
          <a:lstStyle/>
          <a:p>
            <a:pPr algn="ctr">
              <a:tabLst>
                <a:tab pos="628650" algn="l"/>
              </a:tabLst>
              <a:defRPr/>
            </a:pPr>
            <a:endParaRPr lang="en-US" sz="2800" dirty="0">
              <a:solidFill>
                <a:prstClr val="white"/>
              </a:solidFill>
              <a:ea typeface="ＭＳ Ｐゴシック" pitchFamily="26" charset="-128"/>
            </a:endParaRPr>
          </a:p>
        </p:txBody>
      </p:sp>
      <p:sp>
        <p:nvSpPr>
          <p:cNvPr id="8" name="Rectangle 7"/>
          <p:cNvSpPr>
            <a:spLocks noChangeArrowheads="1"/>
          </p:cNvSpPr>
          <p:nvPr/>
        </p:nvSpPr>
        <p:spPr bwMode="auto">
          <a:xfrm>
            <a:off x="0" y="6553200"/>
            <a:ext cx="9144000" cy="304800"/>
          </a:xfrm>
          <a:prstGeom prst="rect">
            <a:avLst/>
          </a:prstGeom>
          <a:solidFill>
            <a:srgbClr val="00A160"/>
          </a:solidFill>
          <a:ln w="9525">
            <a:noFill/>
            <a:miter lim="800000"/>
            <a:headEnd/>
            <a:tailEnd/>
          </a:ln>
          <a:effectLst/>
        </p:spPr>
        <p:txBody>
          <a:bodyPr wrap="none" anchor="ctr"/>
          <a:lstStyle/>
          <a:p>
            <a:pPr>
              <a:tabLst>
                <a:tab pos="171450" algn="l"/>
              </a:tabLst>
              <a:defRPr/>
            </a:pPr>
            <a:r>
              <a:rPr lang="en-US" sz="900" dirty="0">
                <a:solidFill>
                  <a:prstClr val="white"/>
                </a:solidFill>
                <a:ea typeface="ＭＳ Ｐゴシック" pitchFamily="26" charset="-128"/>
              </a:rPr>
              <a:t>    	Proprietary and Confidential</a:t>
            </a:r>
          </a:p>
        </p:txBody>
      </p:sp>
      <p:sp>
        <p:nvSpPr>
          <p:cNvPr id="9" name="Rectangle 11"/>
          <p:cNvSpPr>
            <a:spLocks noChangeArrowheads="1"/>
          </p:cNvSpPr>
          <p:nvPr/>
        </p:nvSpPr>
        <p:spPr bwMode="auto">
          <a:xfrm>
            <a:off x="2590800" y="1298575"/>
            <a:ext cx="6553200" cy="5254625"/>
          </a:xfrm>
          <a:prstGeom prst="rect">
            <a:avLst/>
          </a:prstGeom>
          <a:solidFill>
            <a:srgbClr val="0C2E82"/>
          </a:solidFill>
          <a:ln w="9525">
            <a:noFill/>
            <a:miter lim="800000"/>
            <a:headEnd/>
            <a:tailEnd/>
          </a:ln>
          <a:effectLst/>
        </p:spPr>
        <p:txBody>
          <a:bodyPr wrap="none" anchor="ctr"/>
          <a:lstStyle/>
          <a:p>
            <a:pPr eaLnBrk="0" hangingPunct="0">
              <a:defRPr/>
            </a:pPr>
            <a:endParaRPr lang="en-US" dirty="0">
              <a:solidFill>
                <a:prstClr val="black"/>
              </a:solidFill>
              <a:ea typeface="ＭＳ Ｐゴシック" pitchFamily="26" charset="-128"/>
            </a:endParaRPr>
          </a:p>
        </p:txBody>
      </p:sp>
      <p:pic>
        <p:nvPicPr>
          <p:cNvPr id="10" name="Picture 14" descr="MedSpeed Logo Final"/>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49225" y="134938"/>
            <a:ext cx="2249488" cy="1057275"/>
          </a:xfrm>
          <a:prstGeom prst="rect">
            <a:avLst/>
          </a:prstGeom>
          <a:solidFill>
            <a:srgbClr val="C1C9E3">
              <a:alpha val="50195"/>
            </a:srgbClr>
          </a:solidFill>
          <a:ln w="9525">
            <a:noFill/>
            <a:miter lim="800000"/>
            <a:headEnd/>
            <a:tailEnd/>
          </a:ln>
        </p:spPr>
      </p:pic>
      <p:sp>
        <p:nvSpPr>
          <p:cNvPr id="11" name="Rectangle 7"/>
          <p:cNvSpPr>
            <a:spLocks noChangeArrowheads="1"/>
          </p:cNvSpPr>
          <p:nvPr/>
        </p:nvSpPr>
        <p:spPr bwMode="auto">
          <a:xfrm>
            <a:off x="0" y="1295400"/>
            <a:ext cx="2590800" cy="5257800"/>
          </a:xfrm>
          <a:prstGeom prst="rect">
            <a:avLst/>
          </a:prstGeom>
          <a:solidFill>
            <a:srgbClr val="C1C9E3">
              <a:alpha val="50000"/>
            </a:srgbClr>
          </a:solidFill>
          <a:ln w="25400">
            <a:noFill/>
            <a:miter lim="800000"/>
            <a:headEnd/>
            <a:tailEnd/>
          </a:ln>
        </p:spPr>
        <p:txBody>
          <a:bodyPr anchor="ctr"/>
          <a:lstStyle/>
          <a:p>
            <a:pPr algn="ctr">
              <a:defRPr/>
            </a:pPr>
            <a:endParaRPr lang="en-US" dirty="0">
              <a:solidFill>
                <a:prstClr val="white"/>
              </a:solidFill>
            </a:endParaRPr>
          </a:p>
        </p:txBody>
      </p:sp>
      <p:sp>
        <p:nvSpPr>
          <p:cNvPr id="225282" name="Rectangle 2"/>
          <p:cNvSpPr>
            <a:spLocks noGrp="1" noChangeArrowheads="1"/>
          </p:cNvSpPr>
          <p:nvPr>
            <p:ph type="subTitle" idx="1"/>
          </p:nvPr>
        </p:nvSpPr>
        <p:spPr>
          <a:xfrm>
            <a:off x="3238500" y="3886200"/>
            <a:ext cx="5715000" cy="952500"/>
          </a:xfrm>
          <a:prstGeom prst="rect">
            <a:avLst/>
          </a:prstGeom>
        </p:spPr>
        <p:txBody>
          <a:bodyPr>
            <a:normAutofit/>
          </a:bodyPr>
          <a:lstStyle>
            <a:lvl1pPr marL="0" indent="0" algn="ctr">
              <a:buFontTx/>
              <a:buNone/>
              <a:defRPr sz="2400">
                <a:solidFill>
                  <a:schemeClr val="bg1"/>
                </a:solidFill>
                <a:latin typeface="Arial" pitchFamily="34" charset="0"/>
                <a:cs typeface="Arial" pitchFamily="34" charset="0"/>
              </a:defRPr>
            </a:lvl1pPr>
          </a:lstStyle>
          <a:p>
            <a:r>
              <a:rPr lang="en-US" smtClean="0"/>
              <a:t>Click to edit Master subtitle style</a:t>
            </a:r>
            <a:endParaRPr lang="en-US" dirty="0"/>
          </a:p>
        </p:txBody>
      </p:sp>
      <p:sp>
        <p:nvSpPr>
          <p:cNvPr id="225286" name="Rectangle 6"/>
          <p:cNvSpPr>
            <a:spLocks noGrp="1" noChangeArrowheads="1"/>
          </p:cNvSpPr>
          <p:nvPr>
            <p:ph type="ctrTitle"/>
          </p:nvPr>
        </p:nvSpPr>
        <p:spPr>
          <a:xfrm>
            <a:off x="3200400" y="2130425"/>
            <a:ext cx="5753100" cy="1470025"/>
          </a:xfrm>
          <a:prstGeom prst="rect">
            <a:avLst/>
          </a:prstGeom>
        </p:spPr>
        <p:txBody>
          <a:bodyPr>
            <a:normAutofit/>
          </a:bodyPr>
          <a:lstStyle>
            <a:lvl1pPr>
              <a:defRPr sz="3200">
                <a:solidFill>
                  <a:schemeClr val="bg1"/>
                </a:solidFill>
                <a:latin typeface="Arial" pitchFamily="34" charset="0"/>
                <a:cs typeface="Arial" pitchFamily="34" charset="0"/>
              </a:defRPr>
            </a:lvl1pPr>
          </a:lstStyle>
          <a:p>
            <a:r>
              <a:rPr lang="en-US" smtClean="0"/>
              <a:t>Click to edit Master title style</a:t>
            </a:r>
            <a:endParaRPr lang="en-US" dirty="0"/>
          </a:p>
        </p:txBody>
      </p:sp>
      <p:sp>
        <p:nvSpPr>
          <p:cNvPr id="17" name="Content Placeholder 16"/>
          <p:cNvSpPr>
            <a:spLocks noGrp="1"/>
          </p:cNvSpPr>
          <p:nvPr>
            <p:ph sz="quarter" idx="10"/>
          </p:nvPr>
        </p:nvSpPr>
        <p:spPr>
          <a:xfrm>
            <a:off x="3238500" y="5219700"/>
            <a:ext cx="5676900" cy="1143000"/>
          </a:xfrm>
          <a:prstGeom prst="rect">
            <a:avLst/>
          </a:prstGeom>
        </p:spPr>
        <p:txBody>
          <a:bodyPr/>
          <a:lstStyle>
            <a:lvl1pPr algn="ctr">
              <a:buNone/>
              <a:defRPr sz="2000" baseline="0">
                <a:solidFill>
                  <a:schemeClr val="bg1"/>
                </a:solidFill>
                <a:latin typeface="Arial" pitchFamily="34" charset="0"/>
                <a:cs typeface="Arial" pitchFamily="34" charset="0"/>
              </a:defRPr>
            </a:lvl1pPr>
          </a:lstStyle>
          <a:p>
            <a:pPr lvl="0"/>
            <a:r>
              <a:rPr lang="en-US" smtClean="0"/>
              <a:t>Click to edit Master text styles</a:t>
            </a:r>
          </a:p>
        </p:txBody>
      </p:sp>
      <p:sp>
        <p:nvSpPr>
          <p:cNvPr id="12" name="Rectangle 7"/>
          <p:cNvSpPr>
            <a:spLocks noChangeArrowheads="1"/>
          </p:cNvSpPr>
          <p:nvPr userDrawn="1"/>
        </p:nvSpPr>
        <p:spPr bwMode="auto">
          <a:xfrm>
            <a:off x="2590800" y="1588"/>
            <a:ext cx="6553200" cy="1303337"/>
          </a:xfrm>
          <a:prstGeom prst="rect">
            <a:avLst/>
          </a:prstGeom>
          <a:solidFill>
            <a:srgbClr val="018749"/>
          </a:solidFill>
          <a:ln w="9525">
            <a:noFill/>
            <a:miter lim="800000"/>
            <a:headEnd/>
            <a:tailEnd/>
          </a:ln>
          <a:effectLst/>
        </p:spPr>
        <p:txBody>
          <a:bodyPr wrap="none" anchor="ctr"/>
          <a:lstStyle/>
          <a:p>
            <a:pPr algn="ctr">
              <a:tabLst>
                <a:tab pos="628650" algn="l"/>
              </a:tabLst>
              <a:defRPr/>
            </a:pPr>
            <a:endParaRPr lang="en-US" sz="2800" dirty="0">
              <a:solidFill>
                <a:prstClr val="white"/>
              </a:solidFill>
              <a:ea typeface="ＭＳ Ｐゴシック" pitchFamily="26" charset="-128"/>
            </a:endParaRPr>
          </a:p>
        </p:txBody>
      </p:sp>
      <p:sp>
        <p:nvSpPr>
          <p:cNvPr id="13" name="Rectangle 12"/>
          <p:cNvSpPr>
            <a:spLocks noChangeArrowheads="1"/>
          </p:cNvSpPr>
          <p:nvPr userDrawn="1"/>
        </p:nvSpPr>
        <p:spPr bwMode="auto">
          <a:xfrm>
            <a:off x="0" y="6553200"/>
            <a:ext cx="9144000" cy="304800"/>
          </a:xfrm>
          <a:prstGeom prst="rect">
            <a:avLst/>
          </a:prstGeom>
          <a:solidFill>
            <a:srgbClr val="00A160"/>
          </a:solidFill>
          <a:ln w="9525">
            <a:noFill/>
            <a:miter lim="800000"/>
            <a:headEnd/>
            <a:tailEnd/>
          </a:ln>
          <a:effectLst/>
        </p:spPr>
        <p:txBody>
          <a:bodyPr wrap="none" anchor="ctr"/>
          <a:lstStyle/>
          <a:p>
            <a:pPr>
              <a:tabLst>
                <a:tab pos="171450" algn="l"/>
              </a:tabLst>
              <a:defRPr/>
            </a:pPr>
            <a:r>
              <a:rPr lang="en-US" sz="900" dirty="0">
                <a:solidFill>
                  <a:prstClr val="white"/>
                </a:solidFill>
                <a:ea typeface="ＭＳ Ｐゴシック" pitchFamily="26" charset="-128"/>
              </a:rPr>
              <a:t>    	Proprietary and Confidential</a:t>
            </a:r>
          </a:p>
        </p:txBody>
      </p:sp>
      <p:sp>
        <p:nvSpPr>
          <p:cNvPr id="14" name="Rectangle 11"/>
          <p:cNvSpPr>
            <a:spLocks noChangeArrowheads="1"/>
          </p:cNvSpPr>
          <p:nvPr userDrawn="1"/>
        </p:nvSpPr>
        <p:spPr bwMode="auto">
          <a:xfrm>
            <a:off x="2590800" y="1298575"/>
            <a:ext cx="6553200" cy="5254625"/>
          </a:xfrm>
          <a:prstGeom prst="rect">
            <a:avLst/>
          </a:prstGeom>
          <a:solidFill>
            <a:srgbClr val="0C2E82"/>
          </a:solidFill>
          <a:ln w="9525">
            <a:noFill/>
            <a:miter lim="800000"/>
            <a:headEnd/>
            <a:tailEnd/>
          </a:ln>
          <a:effectLst/>
        </p:spPr>
        <p:txBody>
          <a:bodyPr wrap="none" anchor="ctr"/>
          <a:lstStyle/>
          <a:p>
            <a:pPr eaLnBrk="0" hangingPunct="0">
              <a:defRPr/>
            </a:pPr>
            <a:endParaRPr lang="en-US" dirty="0">
              <a:solidFill>
                <a:prstClr val="black"/>
              </a:solidFill>
              <a:ea typeface="ＭＳ Ｐゴシック" pitchFamily="26" charset="-128"/>
            </a:endParaRPr>
          </a:p>
        </p:txBody>
      </p:sp>
      <p:pic>
        <p:nvPicPr>
          <p:cNvPr id="15" name="Picture 14" descr="MedSpeed Logo Final"/>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49225" y="134938"/>
            <a:ext cx="2249488" cy="1057275"/>
          </a:xfrm>
          <a:prstGeom prst="rect">
            <a:avLst/>
          </a:prstGeom>
          <a:solidFill>
            <a:srgbClr val="C1C9E3">
              <a:alpha val="50195"/>
            </a:srgbClr>
          </a:solidFill>
          <a:ln w="9525">
            <a:noFill/>
            <a:miter lim="800000"/>
            <a:headEnd/>
            <a:tailEnd/>
          </a:ln>
        </p:spPr>
      </p:pic>
      <p:sp>
        <p:nvSpPr>
          <p:cNvPr id="16" name="Rectangle 7"/>
          <p:cNvSpPr>
            <a:spLocks noChangeArrowheads="1"/>
          </p:cNvSpPr>
          <p:nvPr userDrawn="1"/>
        </p:nvSpPr>
        <p:spPr bwMode="auto">
          <a:xfrm>
            <a:off x="0" y="1295400"/>
            <a:ext cx="2590800" cy="5257800"/>
          </a:xfrm>
          <a:prstGeom prst="rect">
            <a:avLst/>
          </a:prstGeom>
          <a:solidFill>
            <a:srgbClr val="C1C9E3">
              <a:alpha val="50000"/>
            </a:srgbClr>
          </a:solidFill>
          <a:ln w="25400">
            <a:noFill/>
            <a:miter lim="800000"/>
            <a:headEnd/>
            <a:tailEnd/>
          </a:ln>
        </p:spPr>
        <p:txBody>
          <a:bodyPr anchor="ctr"/>
          <a:lstStyle/>
          <a:p>
            <a:pPr algn="ctr">
              <a:defRPr/>
            </a:pPr>
            <a:endParaRPr lang="en-US" dirty="0">
              <a:solidFill>
                <a:prstClr val="white"/>
              </a:solidFill>
            </a:endParaRPr>
          </a:p>
        </p:txBody>
      </p:sp>
    </p:spTree>
    <p:extLst>
      <p:ext uri="{BB962C8B-B14F-4D97-AF65-F5344CB8AC3E}">
        <p14:creationId xmlns:p14="http://schemas.microsoft.com/office/powerpoint/2010/main" val="16416945"/>
      </p:ext>
    </p:extLst>
  </p:cSld>
  <p:clrMapOvr>
    <a:masterClrMapping/>
  </p:clrMapOvr>
  <p:timing>
    <p:tnLst>
      <p:par>
        <p:cTn id="1" dur="indefinite" restart="never" nodeType="tmRoot"/>
      </p:par>
    </p:tn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354661" y="766609"/>
            <a:ext cx="8454698" cy="5537888"/>
          </a:xfrm>
          <a:prstGeom prst="rect">
            <a:avLst/>
          </a:prstGeom>
        </p:spPr>
        <p:txBody>
          <a:bodyPr vert="horz"/>
          <a:lstStyle>
            <a:lvl1pPr>
              <a:defRPr sz="225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extBox 5"/>
          <p:cNvSpPr txBox="1"/>
          <p:nvPr/>
        </p:nvSpPr>
        <p:spPr>
          <a:xfrm>
            <a:off x="88200" y="6424511"/>
            <a:ext cx="5998265" cy="400110"/>
          </a:xfrm>
          <a:prstGeom prst="rect">
            <a:avLst/>
          </a:prstGeom>
          <a:noFill/>
        </p:spPr>
        <p:txBody>
          <a:bodyPr wrap="square" rtlCol="0">
            <a:spAutoFit/>
          </a:bodyPr>
          <a:lstStyle/>
          <a:p>
            <a:pPr>
              <a:defRPr/>
            </a:pPr>
            <a:r>
              <a:rPr lang="en-US" sz="1000" cap="all" dirty="0" smtClean="0">
                <a:solidFill>
                  <a:srgbClr val="BFBFBF"/>
                </a:solidFill>
                <a:latin typeface="Open Sans Semibold"/>
              </a:rPr>
              <a:t>Confidential and Propriety to Owens &amp; Minor Distribution, Inc.</a:t>
            </a:r>
          </a:p>
          <a:p>
            <a:endParaRPr lang="en-US" sz="1000" dirty="0">
              <a:solidFill>
                <a:srgbClr val="FFFFFF">
                  <a:lumMod val="75000"/>
                </a:srgbClr>
              </a:solidFill>
              <a:latin typeface="Open Sans Semibold"/>
            </a:endParaRPr>
          </a:p>
        </p:txBody>
      </p:sp>
      <p:sp>
        <p:nvSpPr>
          <p:cNvPr id="7" name="TextBox 6"/>
          <p:cNvSpPr txBox="1"/>
          <p:nvPr/>
        </p:nvSpPr>
        <p:spPr>
          <a:xfrm>
            <a:off x="8369450" y="6470677"/>
            <a:ext cx="774549" cy="338554"/>
          </a:xfrm>
          <a:prstGeom prst="rect">
            <a:avLst/>
          </a:prstGeom>
          <a:noFill/>
        </p:spPr>
        <p:txBody>
          <a:bodyPr wrap="square" rtlCol="0">
            <a:spAutoFit/>
          </a:bodyPr>
          <a:lstStyle/>
          <a:p>
            <a:fld id="{3D84F2F9-315C-FD42-A941-A992AC045A1A}" type="slidenum">
              <a:rPr lang="en-US" sz="1600" smtClean="0">
                <a:solidFill>
                  <a:srgbClr val="FFFFFF"/>
                </a:solidFill>
                <a:latin typeface="Open Sans Semibold"/>
              </a:rPr>
              <a:pPr/>
              <a:t>‹#›</a:t>
            </a:fld>
            <a:endParaRPr lang="en-US" sz="1600" dirty="0">
              <a:solidFill>
                <a:srgbClr val="FFFFFF"/>
              </a:solidFill>
              <a:latin typeface="Open Sans Semibold"/>
            </a:endParaRPr>
          </a:p>
        </p:txBody>
      </p:sp>
      <p:sp>
        <p:nvSpPr>
          <p:cNvPr id="8" name="TextBox 7"/>
          <p:cNvSpPr txBox="1"/>
          <p:nvPr userDrawn="1"/>
        </p:nvSpPr>
        <p:spPr>
          <a:xfrm>
            <a:off x="88200" y="6424511"/>
            <a:ext cx="5998265" cy="400110"/>
          </a:xfrm>
          <a:prstGeom prst="rect">
            <a:avLst/>
          </a:prstGeom>
          <a:noFill/>
        </p:spPr>
        <p:txBody>
          <a:bodyPr wrap="square" rtlCol="0">
            <a:spAutoFit/>
          </a:bodyPr>
          <a:lstStyle/>
          <a:p>
            <a:pPr>
              <a:defRPr/>
            </a:pPr>
            <a:r>
              <a:rPr lang="en-US" sz="1000" cap="all" dirty="0" smtClean="0">
                <a:solidFill>
                  <a:srgbClr val="BFBFBF"/>
                </a:solidFill>
                <a:latin typeface="Open Sans Semibold"/>
              </a:rPr>
              <a:t>Confidential and Propriety to Owens &amp; Minor Distribution, Inc.</a:t>
            </a:r>
          </a:p>
          <a:p>
            <a:endParaRPr lang="en-US" sz="1000" dirty="0">
              <a:solidFill>
                <a:srgbClr val="FFFFFF">
                  <a:lumMod val="75000"/>
                </a:srgbClr>
              </a:solidFill>
              <a:latin typeface="Open Sans Semibold"/>
            </a:endParaRPr>
          </a:p>
        </p:txBody>
      </p:sp>
      <p:sp>
        <p:nvSpPr>
          <p:cNvPr id="9" name="TextBox 8"/>
          <p:cNvSpPr txBox="1"/>
          <p:nvPr userDrawn="1"/>
        </p:nvSpPr>
        <p:spPr>
          <a:xfrm>
            <a:off x="8369450" y="6470677"/>
            <a:ext cx="774549" cy="338554"/>
          </a:xfrm>
          <a:prstGeom prst="rect">
            <a:avLst/>
          </a:prstGeom>
          <a:noFill/>
        </p:spPr>
        <p:txBody>
          <a:bodyPr wrap="square" rtlCol="0">
            <a:spAutoFit/>
          </a:bodyPr>
          <a:lstStyle/>
          <a:p>
            <a:fld id="{3D84F2F9-315C-FD42-A941-A992AC045A1A}" type="slidenum">
              <a:rPr lang="en-US" sz="1600" smtClean="0">
                <a:solidFill>
                  <a:srgbClr val="FFFFFF"/>
                </a:solidFill>
                <a:latin typeface="Open Sans Semibold"/>
              </a:rPr>
              <a:pPr/>
              <a:t>‹#›</a:t>
            </a:fld>
            <a:endParaRPr lang="en-US" sz="1600" dirty="0">
              <a:solidFill>
                <a:srgbClr val="FFFFFF"/>
              </a:solidFill>
              <a:latin typeface="Open Sans Semibold"/>
            </a:endParaRPr>
          </a:p>
        </p:txBody>
      </p:sp>
      <p:sp>
        <p:nvSpPr>
          <p:cNvPr id="10" name="Title 1"/>
          <p:cNvSpPr>
            <a:spLocks noGrp="1"/>
          </p:cNvSpPr>
          <p:nvPr>
            <p:ph type="title"/>
          </p:nvPr>
        </p:nvSpPr>
        <p:spPr>
          <a:xfrm>
            <a:off x="1155514" y="111716"/>
            <a:ext cx="6830246" cy="663599"/>
          </a:xfrm>
          <a:prstGeom prst="rect">
            <a:avLst/>
          </a:prstGeom>
        </p:spPr>
        <p:txBody>
          <a:bodyPr vert="horz"/>
          <a:lstStyle>
            <a:lvl1pPr algn="l">
              <a:defRPr sz="3000" b="1">
                <a:solidFill>
                  <a:srgbClr val="98002E"/>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170618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userDrawn="1">
  <p:cSld name="Venn">
    <p:spTree>
      <p:nvGrpSpPr>
        <p:cNvPr id="1" name=""/>
        <p:cNvGrpSpPr/>
        <p:nvPr/>
      </p:nvGrpSpPr>
      <p:grpSpPr>
        <a:xfrm>
          <a:off x="0" y="0"/>
          <a:ext cx="0" cy="0"/>
          <a:chOff x="0" y="0"/>
          <a:chExt cx="0" cy="0"/>
        </a:xfrm>
      </p:grpSpPr>
      <p:cxnSp>
        <p:nvCxnSpPr>
          <p:cNvPr id="50" name="Straight Connector 49"/>
          <p:cNvCxnSpPr/>
          <p:nvPr/>
        </p:nvCxnSpPr>
        <p:spPr>
          <a:xfrm>
            <a:off x="3220085" y="898525"/>
            <a:ext cx="0" cy="3273425"/>
          </a:xfrm>
          <a:prstGeom prst="line">
            <a:avLst/>
          </a:prstGeom>
          <a:ln w="12700">
            <a:solidFill>
              <a:schemeClr val="accent6"/>
            </a:solidFill>
          </a:ln>
          <a:effectLst/>
        </p:spPr>
        <p:style>
          <a:lnRef idx="2">
            <a:schemeClr val="accent1"/>
          </a:lnRef>
          <a:fillRef idx="0">
            <a:schemeClr val="accent1"/>
          </a:fillRef>
          <a:effectRef idx="1">
            <a:schemeClr val="accent1"/>
          </a:effectRef>
          <a:fontRef idx="minor">
            <a:schemeClr val="tx1"/>
          </a:fontRef>
        </p:style>
      </p:cxnSp>
      <p:cxnSp>
        <p:nvCxnSpPr>
          <p:cNvPr id="52" name="Straight Connector 51"/>
          <p:cNvCxnSpPr/>
          <p:nvPr/>
        </p:nvCxnSpPr>
        <p:spPr>
          <a:xfrm>
            <a:off x="6057900" y="898525"/>
            <a:ext cx="0" cy="3273425"/>
          </a:xfrm>
          <a:prstGeom prst="line">
            <a:avLst/>
          </a:prstGeom>
          <a:ln w="12700">
            <a:solidFill>
              <a:schemeClr val="accent6"/>
            </a:solidFill>
          </a:ln>
          <a:effectLst/>
        </p:spPr>
        <p:style>
          <a:lnRef idx="2">
            <a:schemeClr val="accent1"/>
          </a:lnRef>
          <a:fillRef idx="0">
            <a:schemeClr val="accent1"/>
          </a:fillRef>
          <a:effectRef idx="1">
            <a:schemeClr val="accent1"/>
          </a:effectRef>
          <a:fontRef idx="minor">
            <a:schemeClr val="tx1"/>
          </a:fontRef>
        </p:style>
      </p:cxnSp>
      <p:sp>
        <p:nvSpPr>
          <p:cNvPr id="32" name="Oval 31"/>
          <p:cNvSpPr/>
          <p:nvPr/>
        </p:nvSpPr>
        <p:spPr>
          <a:xfrm>
            <a:off x="4221903" y="4291317"/>
            <a:ext cx="2022276" cy="2022276"/>
          </a:xfrm>
          <a:prstGeom prst="ellipse">
            <a:avLst/>
          </a:prstGeom>
          <a:solidFill>
            <a:srgbClr val="A31635"/>
          </a:soli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 name="Oval 2"/>
          <p:cNvSpPr/>
          <p:nvPr/>
        </p:nvSpPr>
        <p:spPr>
          <a:xfrm>
            <a:off x="2897094" y="4291317"/>
            <a:ext cx="2022276" cy="2022276"/>
          </a:xfrm>
          <a:prstGeom prst="ellipse">
            <a:avLst/>
          </a:prstGeom>
          <a:solidFill>
            <a:schemeClr val="accent1"/>
          </a:soli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1" name="Oval 30"/>
          <p:cNvSpPr/>
          <p:nvPr/>
        </p:nvSpPr>
        <p:spPr>
          <a:xfrm>
            <a:off x="4221903" y="4291317"/>
            <a:ext cx="2022276" cy="2022276"/>
          </a:xfrm>
          <a:prstGeom prst="ellipse">
            <a:avLst/>
          </a:prstGeom>
          <a:solidFill>
            <a:srgbClr val="A31635">
              <a:alpha val="56000"/>
            </a:srgbClr>
          </a:soli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cxnSp>
        <p:nvCxnSpPr>
          <p:cNvPr id="6" name="Elbow Connector 5"/>
          <p:cNvCxnSpPr>
            <a:stCxn id="3" idx="2"/>
          </p:cNvCxnSpPr>
          <p:nvPr/>
        </p:nvCxnSpPr>
        <p:spPr>
          <a:xfrm rot="10800000">
            <a:off x="1771650" y="3956791"/>
            <a:ext cx="1125444" cy="1345665"/>
          </a:xfrm>
          <a:prstGeom prst="bentConnector2">
            <a:avLst/>
          </a:prstGeom>
          <a:ln>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38" name="Straight Connector 37"/>
          <p:cNvCxnSpPr/>
          <p:nvPr/>
        </p:nvCxnSpPr>
        <p:spPr>
          <a:xfrm flipV="1">
            <a:off x="4572000" y="3956791"/>
            <a:ext cx="0" cy="765809"/>
          </a:xfrm>
          <a:prstGeom prst="line">
            <a:avLst/>
          </a:prstGeom>
          <a:ln>
            <a:solidFill>
              <a:srgbClr val="BB193D"/>
            </a:solidFill>
          </a:ln>
          <a:effectLst/>
        </p:spPr>
        <p:style>
          <a:lnRef idx="2">
            <a:schemeClr val="accent1"/>
          </a:lnRef>
          <a:fillRef idx="0">
            <a:schemeClr val="accent1"/>
          </a:fillRef>
          <a:effectRef idx="1">
            <a:schemeClr val="accent1"/>
          </a:effectRef>
          <a:fontRef idx="minor">
            <a:schemeClr val="tx1"/>
          </a:fontRef>
        </p:style>
      </p:cxnSp>
      <p:cxnSp>
        <p:nvCxnSpPr>
          <p:cNvPr id="42" name="Elbow Connector 41"/>
          <p:cNvCxnSpPr>
            <a:stCxn id="32" idx="6"/>
          </p:cNvCxnSpPr>
          <p:nvPr/>
        </p:nvCxnSpPr>
        <p:spPr>
          <a:xfrm flipV="1">
            <a:off x="6244179" y="3956790"/>
            <a:ext cx="1222786" cy="1345665"/>
          </a:xfrm>
          <a:prstGeom prst="bentConnector2">
            <a:avLst/>
          </a:prstGeom>
          <a:ln>
            <a:solidFill>
              <a:srgbClr val="A31635"/>
            </a:solidFill>
          </a:ln>
          <a:effectLst/>
        </p:spPr>
        <p:style>
          <a:lnRef idx="2">
            <a:schemeClr val="accent1"/>
          </a:lnRef>
          <a:fillRef idx="0">
            <a:schemeClr val="accent1"/>
          </a:fillRef>
          <a:effectRef idx="1">
            <a:schemeClr val="accent1"/>
          </a:effectRef>
          <a:fontRef idx="minor">
            <a:schemeClr val="tx1"/>
          </a:fontRef>
        </p:style>
      </p:cxnSp>
      <p:sp>
        <p:nvSpPr>
          <p:cNvPr id="44" name="Rectangle 43"/>
          <p:cNvSpPr/>
          <p:nvPr/>
        </p:nvSpPr>
        <p:spPr>
          <a:xfrm>
            <a:off x="342900" y="3956790"/>
            <a:ext cx="2857500" cy="114300"/>
          </a:xfrm>
          <a:prstGeom prst="rect">
            <a:avLst/>
          </a:prstGeom>
          <a:solidFill>
            <a:schemeClr val="accent1"/>
          </a:soli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45" name="Rectangle 44"/>
          <p:cNvSpPr/>
          <p:nvPr/>
        </p:nvSpPr>
        <p:spPr>
          <a:xfrm>
            <a:off x="3200400" y="3956790"/>
            <a:ext cx="2857500" cy="114300"/>
          </a:xfrm>
          <a:prstGeom prst="rect">
            <a:avLst/>
          </a:prstGeom>
          <a:solidFill>
            <a:srgbClr val="BB193D"/>
          </a:soli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46" name="Rectangle 45"/>
          <p:cNvSpPr/>
          <p:nvPr/>
        </p:nvSpPr>
        <p:spPr>
          <a:xfrm>
            <a:off x="6038215" y="3956790"/>
            <a:ext cx="2857500" cy="114300"/>
          </a:xfrm>
          <a:prstGeom prst="rect">
            <a:avLst/>
          </a:prstGeom>
          <a:solidFill>
            <a:srgbClr val="A31635"/>
          </a:soli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8" name="Text Placeholder 7"/>
          <p:cNvSpPr>
            <a:spLocks noGrp="1"/>
          </p:cNvSpPr>
          <p:nvPr>
            <p:ph type="body" sz="quarter" idx="16"/>
          </p:nvPr>
        </p:nvSpPr>
        <p:spPr>
          <a:xfrm>
            <a:off x="342900" y="900113"/>
            <a:ext cx="2876550" cy="3271837"/>
          </a:xfrm>
          <a:prstGeom prst="rect">
            <a:avLst/>
          </a:prstGeom>
        </p:spPr>
        <p:txBody>
          <a:bodyPr/>
          <a:lstStyle>
            <a:lvl1pPr marL="0" indent="0">
              <a:buNone/>
              <a:defRPr sz="2400">
                <a:solidFill>
                  <a:schemeClr val="accent1"/>
                </a:solidFill>
              </a:defRPr>
            </a:lvl1pPr>
            <a:lvl2pPr marL="0" indent="0">
              <a:buNone/>
              <a:defRPr sz="2400">
                <a:solidFill>
                  <a:schemeClr val="tx2"/>
                </a:solidFill>
              </a:defRPr>
            </a:lvl2pPr>
            <a:lvl3pPr marL="231775" indent="-231775">
              <a:buClr>
                <a:schemeClr val="accent1"/>
              </a:buClr>
              <a:defRPr>
                <a:solidFill>
                  <a:schemeClr val="tx2"/>
                </a:solidFill>
              </a:defRPr>
            </a:lvl3pPr>
            <a:lvl4pPr marL="465138" indent="-233363">
              <a:buClr>
                <a:schemeClr val="accent1"/>
              </a:buClr>
              <a:defRPr>
                <a:solidFill>
                  <a:schemeClr val="tx2"/>
                </a:solidFill>
              </a:defRPr>
            </a:lvl4pPr>
            <a:lvl5pPr marL="682625" indent="-217488">
              <a:buClr>
                <a:schemeClr val="accent1"/>
              </a:buClr>
              <a:buFont typeface="Wingdings" panose="05000000000000000000" pitchFamily="2" charset="2"/>
              <a:buChar char="§"/>
              <a:defRPr>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1" name="Text Placeholder 7"/>
          <p:cNvSpPr>
            <a:spLocks noGrp="1"/>
          </p:cNvSpPr>
          <p:nvPr>
            <p:ph type="body" sz="quarter" idx="17"/>
          </p:nvPr>
        </p:nvSpPr>
        <p:spPr>
          <a:xfrm>
            <a:off x="3219451" y="900113"/>
            <a:ext cx="2838450" cy="3271837"/>
          </a:xfrm>
          <a:prstGeom prst="rect">
            <a:avLst/>
          </a:prstGeom>
        </p:spPr>
        <p:txBody>
          <a:bodyPr/>
          <a:lstStyle>
            <a:lvl1pPr marL="0" indent="0">
              <a:buNone/>
              <a:defRPr sz="2400">
                <a:solidFill>
                  <a:schemeClr val="accent2"/>
                </a:solidFill>
              </a:defRPr>
            </a:lvl1pPr>
            <a:lvl2pPr marL="0" indent="0">
              <a:buNone/>
              <a:defRPr sz="2400">
                <a:solidFill>
                  <a:schemeClr val="tx2"/>
                </a:solidFill>
              </a:defRPr>
            </a:lvl2pPr>
            <a:lvl3pPr marL="231775" indent="-231775">
              <a:buClr>
                <a:schemeClr val="accent2"/>
              </a:buClr>
              <a:defRPr>
                <a:solidFill>
                  <a:schemeClr val="tx2"/>
                </a:solidFill>
              </a:defRPr>
            </a:lvl3pPr>
            <a:lvl4pPr marL="465138" indent="-233363">
              <a:buClr>
                <a:schemeClr val="accent2"/>
              </a:buClr>
              <a:defRPr>
                <a:solidFill>
                  <a:schemeClr val="tx2"/>
                </a:solidFill>
              </a:defRPr>
            </a:lvl4pPr>
            <a:lvl5pPr marL="682625" indent="-217488">
              <a:buClr>
                <a:schemeClr val="accent2"/>
              </a:buClr>
              <a:buFont typeface="Wingdings" panose="05000000000000000000" pitchFamily="2" charset="2"/>
              <a:buChar char="§"/>
              <a:defRPr>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4" name="Text Placeholder 7"/>
          <p:cNvSpPr>
            <a:spLocks noGrp="1"/>
          </p:cNvSpPr>
          <p:nvPr>
            <p:ph type="body" sz="quarter" idx="18"/>
          </p:nvPr>
        </p:nvSpPr>
        <p:spPr>
          <a:xfrm>
            <a:off x="6057901" y="900113"/>
            <a:ext cx="2818128" cy="3271837"/>
          </a:xfrm>
          <a:prstGeom prst="rect">
            <a:avLst/>
          </a:prstGeom>
        </p:spPr>
        <p:txBody>
          <a:bodyPr/>
          <a:lstStyle>
            <a:lvl1pPr marL="0" indent="0">
              <a:buNone/>
              <a:defRPr sz="2400">
                <a:solidFill>
                  <a:schemeClr val="accent3"/>
                </a:solidFill>
              </a:defRPr>
            </a:lvl1pPr>
            <a:lvl2pPr marL="0" indent="0">
              <a:buNone/>
              <a:defRPr sz="2400">
                <a:solidFill>
                  <a:schemeClr val="tx2"/>
                </a:solidFill>
              </a:defRPr>
            </a:lvl2pPr>
            <a:lvl3pPr marL="231775" indent="-231775">
              <a:buClr>
                <a:schemeClr val="accent3"/>
              </a:buClr>
              <a:defRPr>
                <a:solidFill>
                  <a:schemeClr val="tx2"/>
                </a:solidFill>
              </a:defRPr>
            </a:lvl3pPr>
            <a:lvl4pPr marL="465138" indent="-233363">
              <a:buClr>
                <a:schemeClr val="accent3"/>
              </a:buClr>
              <a:defRPr>
                <a:solidFill>
                  <a:schemeClr val="tx2"/>
                </a:solidFill>
              </a:defRPr>
            </a:lvl4pPr>
            <a:lvl5pPr marL="682625" indent="-217488">
              <a:buClr>
                <a:schemeClr val="accent3"/>
              </a:buClr>
              <a:buFont typeface="Wingdings" panose="05000000000000000000" pitchFamily="2" charset="2"/>
              <a:buChar char="§"/>
              <a:defRPr>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7" name="TextBox 16"/>
          <p:cNvSpPr txBox="1"/>
          <p:nvPr/>
        </p:nvSpPr>
        <p:spPr>
          <a:xfrm>
            <a:off x="88200" y="6424511"/>
            <a:ext cx="5998265" cy="400110"/>
          </a:xfrm>
          <a:prstGeom prst="rect">
            <a:avLst/>
          </a:prstGeom>
          <a:noFill/>
        </p:spPr>
        <p:txBody>
          <a:bodyPr wrap="square" rtlCol="0">
            <a:spAutoFit/>
          </a:bodyPr>
          <a:lstStyle/>
          <a:p>
            <a:pPr>
              <a:defRPr/>
            </a:pPr>
            <a:r>
              <a:rPr lang="en-US" sz="1000" cap="all" dirty="0" smtClean="0">
                <a:solidFill>
                  <a:srgbClr val="BFBFBF"/>
                </a:solidFill>
                <a:latin typeface="Open Sans Semibold"/>
              </a:rPr>
              <a:t>Confidential and Propriety to Owens &amp; Minor Distribution, Inc.</a:t>
            </a:r>
          </a:p>
          <a:p>
            <a:endParaRPr lang="en-US" sz="1000" dirty="0">
              <a:solidFill>
                <a:srgbClr val="FFFFFF">
                  <a:lumMod val="75000"/>
                </a:srgbClr>
              </a:solidFill>
              <a:latin typeface="Open Sans Semibold"/>
            </a:endParaRPr>
          </a:p>
        </p:txBody>
      </p:sp>
      <p:sp>
        <p:nvSpPr>
          <p:cNvPr id="18" name="TextBox 17"/>
          <p:cNvSpPr txBox="1"/>
          <p:nvPr/>
        </p:nvSpPr>
        <p:spPr>
          <a:xfrm>
            <a:off x="8369450" y="6470677"/>
            <a:ext cx="774549" cy="338554"/>
          </a:xfrm>
          <a:prstGeom prst="rect">
            <a:avLst/>
          </a:prstGeom>
          <a:noFill/>
        </p:spPr>
        <p:txBody>
          <a:bodyPr wrap="square" rtlCol="0">
            <a:spAutoFit/>
          </a:bodyPr>
          <a:lstStyle/>
          <a:p>
            <a:fld id="{3D84F2F9-315C-FD42-A941-A992AC045A1A}" type="slidenum">
              <a:rPr lang="en-US" sz="1600" smtClean="0">
                <a:solidFill>
                  <a:srgbClr val="FFFFFF"/>
                </a:solidFill>
                <a:latin typeface="Open Sans Semibold"/>
              </a:rPr>
              <a:pPr/>
              <a:t>‹#›</a:t>
            </a:fld>
            <a:endParaRPr lang="en-US" sz="1600" dirty="0">
              <a:solidFill>
                <a:srgbClr val="FFFFFF"/>
              </a:solidFill>
              <a:latin typeface="Open Sans Semibold"/>
            </a:endParaRPr>
          </a:p>
        </p:txBody>
      </p:sp>
      <p:cxnSp>
        <p:nvCxnSpPr>
          <p:cNvPr id="19" name="Straight Connector 18"/>
          <p:cNvCxnSpPr/>
          <p:nvPr userDrawn="1"/>
        </p:nvCxnSpPr>
        <p:spPr>
          <a:xfrm>
            <a:off x="3220085" y="898525"/>
            <a:ext cx="0" cy="3273425"/>
          </a:xfrm>
          <a:prstGeom prst="line">
            <a:avLst/>
          </a:prstGeom>
          <a:ln w="12700">
            <a:solidFill>
              <a:schemeClr val="accent6"/>
            </a:solidFill>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userDrawn="1"/>
        </p:nvCxnSpPr>
        <p:spPr>
          <a:xfrm>
            <a:off x="6057900" y="898525"/>
            <a:ext cx="0" cy="3273425"/>
          </a:xfrm>
          <a:prstGeom prst="line">
            <a:avLst/>
          </a:prstGeom>
          <a:ln w="12700">
            <a:solidFill>
              <a:schemeClr val="accent6"/>
            </a:solidFill>
          </a:ln>
          <a:effectLst/>
        </p:spPr>
        <p:style>
          <a:lnRef idx="2">
            <a:schemeClr val="accent1"/>
          </a:lnRef>
          <a:fillRef idx="0">
            <a:schemeClr val="accent1"/>
          </a:fillRef>
          <a:effectRef idx="1">
            <a:schemeClr val="accent1"/>
          </a:effectRef>
          <a:fontRef idx="minor">
            <a:schemeClr val="tx1"/>
          </a:fontRef>
        </p:style>
      </p:cxnSp>
      <p:sp>
        <p:nvSpPr>
          <p:cNvPr id="22" name="Oval 21"/>
          <p:cNvSpPr/>
          <p:nvPr userDrawn="1"/>
        </p:nvSpPr>
        <p:spPr>
          <a:xfrm>
            <a:off x="4221903" y="4291317"/>
            <a:ext cx="2022276" cy="2022276"/>
          </a:xfrm>
          <a:prstGeom prst="ellipse">
            <a:avLst/>
          </a:prstGeom>
          <a:solidFill>
            <a:srgbClr val="A31635"/>
          </a:soli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3" name="Oval 22"/>
          <p:cNvSpPr/>
          <p:nvPr userDrawn="1"/>
        </p:nvSpPr>
        <p:spPr>
          <a:xfrm>
            <a:off x="2897094" y="4291317"/>
            <a:ext cx="2022276" cy="2022276"/>
          </a:xfrm>
          <a:prstGeom prst="ellipse">
            <a:avLst/>
          </a:prstGeom>
          <a:solidFill>
            <a:schemeClr val="accent1"/>
          </a:soli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5" name="Oval 24"/>
          <p:cNvSpPr/>
          <p:nvPr userDrawn="1"/>
        </p:nvSpPr>
        <p:spPr>
          <a:xfrm>
            <a:off x="4221903" y="4291317"/>
            <a:ext cx="2022276" cy="2022276"/>
          </a:xfrm>
          <a:prstGeom prst="ellipse">
            <a:avLst/>
          </a:prstGeom>
          <a:solidFill>
            <a:srgbClr val="A31635">
              <a:alpha val="56000"/>
            </a:srgbClr>
          </a:soli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cxnSp>
        <p:nvCxnSpPr>
          <p:cNvPr id="26" name="Elbow Connector 25"/>
          <p:cNvCxnSpPr>
            <a:stCxn id="3" idx="2"/>
          </p:cNvCxnSpPr>
          <p:nvPr userDrawn="1"/>
        </p:nvCxnSpPr>
        <p:spPr>
          <a:xfrm rot="10800000">
            <a:off x="1771650" y="3956791"/>
            <a:ext cx="1125444" cy="1345665"/>
          </a:xfrm>
          <a:prstGeom prst="bentConnector2">
            <a:avLst/>
          </a:prstGeom>
          <a:ln>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userDrawn="1"/>
        </p:nvCxnSpPr>
        <p:spPr>
          <a:xfrm flipV="1">
            <a:off x="4572000" y="3956791"/>
            <a:ext cx="0" cy="765809"/>
          </a:xfrm>
          <a:prstGeom prst="line">
            <a:avLst/>
          </a:prstGeom>
          <a:ln>
            <a:solidFill>
              <a:srgbClr val="BB193D"/>
            </a:solidFill>
          </a:ln>
          <a:effectLst/>
        </p:spPr>
        <p:style>
          <a:lnRef idx="2">
            <a:schemeClr val="accent1"/>
          </a:lnRef>
          <a:fillRef idx="0">
            <a:schemeClr val="accent1"/>
          </a:fillRef>
          <a:effectRef idx="1">
            <a:schemeClr val="accent1"/>
          </a:effectRef>
          <a:fontRef idx="minor">
            <a:schemeClr val="tx1"/>
          </a:fontRef>
        </p:style>
      </p:cxnSp>
      <p:cxnSp>
        <p:nvCxnSpPr>
          <p:cNvPr id="28" name="Elbow Connector 27"/>
          <p:cNvCxnSpPr>
            <a:stCxn id="32" idx="6"/>
          </p:cNvCxnSpPr>
          <p:nvPr userDrawn="1"/>
        </p:nvCxnSpPr>
        <p:spPr>
          <a:xfrm flipV="1">
            <a:off x="6244179" y="3956790"/>
            <a:ext cx="1222786" cy="1345665"/>
          </a:xfrm>
          <a:prstGeom prst="bentConnector2">
            <a:avLst/>
          </a:prstGeom>
          <a:ln>
            <a:solidFill>
              <a:srgbClr val="A31635"/>
            </a:solidFill>
          </a:ln>
          <a:effectLst/>
        </p:spPr>
        <p:style>
          <a:lnRef idx="2">
            <a:schemeClr val="accent1"/>
          </a:lnRef>
          <a:fillRef idx="0">
            <a:schemeClr val="accent1"/>
          </a:fillRef>
          <a:effectRef idx="1">
            <a:schemeClr val="accent1"/>
          </a:effectRef>
          <a:fontRef idx="minor">
            <a:schemeClr val="tx1"/>
          </a:fontRef>
        </p:style>
      </p:cxnSp>
      <p:sp>
        <p:nvSpPr>
          <p:cNvPr id="29" name="Rectangle 28"/>
          <p:cNvSpPr/>
          <p:nvPr userDrawn="1"/>
        </p:nvSpPr>
        <p:spPr>
          <a:xfrm>
            <a:off x="342900" y="3956790"/>
            <a:ext cx="2857500" cy="114300"/>
          </a:xfrm>
          <a:prstGeom prst="rect">
            <a:avLst/>
          </a:prstGeom>
          <a:solidFill>
            <a:schemeClr val="accent1"/>
          </a:soli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0" name="Rectangle 29"/>
          <p:cNvSpPr/>
          <p:nvPr userDrawn="1"/>
        </p:nvSpPr>
        <p:spPr>
          <a:xfrm>
            <a:off x="3200400" y="3956790"/>
            <a:ext cx="2857500" cy="114300"/>
          </a:xfrm>
          <a:prstGeom prst="rect">
            <a:avLst/>
          </a:prstGeom>
          <a:solidFill>
            <a:srgbClr val="BB193D"/>
          </a:soli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3" name="Rectangle 32"/>
          <p:cNvSpPr/>
          <p:nvPr userDrawn="1"/>
        </p:nvSpPr>
        <p:spPr>
          <a:xfrm>
            <a:off x="6038215" y="3956790"/>
            <a:ext cx="2857500" cy="114300"/>
          </a:xfrm>
          <a:prstGeom prst="rect">
            <a:avLst/>
          </a:prstGeom>
          <a:solidFill>
            <a:srgbClr val="A31635"/>
          </a:soli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4" name="TextBox 33"/>
          <p:cNvSpPr txBox="1"/>
          <p:nvPr userDrawn="1"/>
        </p:nvSpPr>
        <p:spPr>
          <a:xfrm>
            <a:off x="88200" y="6424511"/>
            <a:ext cx="5998265" cy="400110"/>
          </a:xfrm>
          <a:prstGeom prst="rect">
            <a:avLst/>
          </a:prstGeom>
          <a:noFill/>
        </p:spPr>
        <p:txBody>
          <a:bodyPr wrap="square" rtlCol="0">
            <a:spAutoFit/>
          </a:bodyPr>
          <a:lstStyle/>
          <a:p>
            <a:pPr>
              <a:defRPr/>
            </a:pPr>
            <a:r>
              <a:rPr lang="en-US" sz="1000" cap="all" dirty="0" smtClean="0">
                <a:solidFill>
                  <a:srgbClr val="BFBFBF"/>
                </a:solidFill>
                <a:latin typeface="Open Sans Semibold"/>
              </a:rPr>
              <a:t>Confidential and Propriety to Owens &amp; Minor Distribution, Inc.</a:t>
            </a:r>
          </a:p>
          <a:p>
            <a:endParaRPr lang="en-US" sz="1000" dirty="0">
              <a:solidFill>
                <a:srgbClr val="FFFFFF">
                  <a:lumMod val="75000"/>
                </a:srgbClr>
              </a:solidFill>
              <a:latin typeface="Open Sans Semibold"/>
            </a:endParaRPr>
          </a:p>
        </p:txBody>
      </p:sp>
      <p:sp>
        <p:nvSpPr>
          <p:cNvPr id="35" name="TextBox 34"/>
          <p:cNvSpPr txBox="1"/>
          <p:nvPr userDrawn="1"/>
        </p:nvSpPr>
        <p:spPr>
          <a:xfrm>
            <a:off x="8369450" y="6470677"/>
            <a:ext cx="774549" cy="338554"/>
          </a:xfrm>
          <a:prstGeom prst="rect">
            <a:avLst/>
          </a:prstGeom>
          <a:noFill/>
        </p:spPr>
        <p:txBody>
          <a:bodyPr wrap="square" rtlCol="0">
            <a:spAutoFit/>
          </a:bodyPr>
          <a:lstStyle/>
          <a:p>
            <a:fld id="{3D84F2F9-315C-FD42-A941-A992AC045A1A}" type="slidenum">
              <a:rPr lang="en-US" sz="1600" smtClean="0">
                <a:solidFill>
                  <a:srgbClr val="FFFFFF"/>
                </a:solidFill>
                <a:latin typeface="Open Sans Semibold"/>
              </a:rPr>
              <a:pPr/>
              <a:t>‹#›</a:t>
            </a:fld>
            <a:endParaRPr lang="en-US" sz="1600" dirty="0">
              <a:solidFill>
                <a:srgbClr val="FFFFFF"/>
              </a:solidFill>
              <a:latin typeface="Open Sans Semibold"/>
            </a:endParaRPr>
          </a:p>
        </p:txBody>
      </p:sp>
      <p:sp>
        <p:nvSpPr>
          <p:cNvPr id="36" name="Title 1"/>
          <p:cNvSpPr>
            <a:spLocks noGrp="1"/>
          </p:cNvSpPr>
          <p:nvPr>
            <p:ph type="title"/>
          </p:nvPr>
        </p:nvSpPr>
        <p:spPr>
          <a:xfrm>
            <a:off x="1155514" y="111716"/>
            <a:ext cx="6830246" cy="663599"/>
          </a:xfrm>
          <a:prstGeom prst="rect">
            <a:avLst/>
          </a:prstGeom>
        </p:spPr>
        <p:txBody>
          <a:bodyPr vert="horz"/>
          <a:lstStyle>
            <a:lvl1pPr algn="l">
              <a:defRPr sz="3000" b="1">
                <a:solidFill>
                  <a:srgbClr val="98002E"/>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1199670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p:cTn id="17" dur="500" fill="hold"/>
                                        <p:tgtEl>
                                          <p:spTgt spid="31"/>
                                        </p:tgtEl>
                                        <p:attrNameLst>
                                          <p:attrName>ppt_w</p:attrName>
                                        </p:attrNameLst>
                                      </p:cBhvr>
                                      <p:tavLst>
                                        <p:tav tm="0">
                                          <p:val>
                                            <p:fltVal val="0"/>
                                          </p:val>
                                        </p:tav>
                                        <p:tav tm="100000">
                                          <p:val>
                                            <p:strVal val="#ppt_w"/>
                                          </p:val>
                                        </p:tav>
                                      </p:tavLst>
                                    </p:anim>
                                    <p:anim calcmode="lin" valueType="num">
                                      <p:cBhvr>
                                        <p:cTn id="18" dur="500" fill="hold"/>
                                        <p:tgtEl>
                                          <p:spTgt spid="31"/>
                                        </p:tgtEl>
                                        <p:attrNameLst>
                                          <p:attrName>ppt_h</p:attrName>
                                        </p:attrNameLst>
                                      </p:cBhvr>
                                      <p:tavLst>
                                        <p:tav tm="0">
                                          <p:val>
                                            <p:fltVal val="0"/>
                                          </p:val>
                                        </p:tav>
                                        <p:tav tm="100000">
                                          <p:val>
                                            <p:strVal val="#ppt_h"/>
                                          </p:val>
                                        </p:tav>
                                      </p:tavLst>
                                    </p:anim>
                                    <p:animEffect transition="in" filter="fade">
                                      <p:cBhvr>
                                        <p:cTn id="19" dur="500"/>
                                        <p:tgtEl>
                                          <p:spTgt spid="31"/>
                                        </p:tgtEl>
                                      </p:cBhvr>
                                    </p:animEffect>
                                  </p:childTnLst>
                                </p:cTn>
                              </p:par>
                            </p:childTnLst>
                          </p:cTn>
                        </p:par>
                        <p:par>
                          <p:cTn id="20" fill="hold">
                            <p:stCondLst>
                              <p:cond delay="500"/>
                            </p:stCondLst>
                            <p:childTnLst>
                              <p:par>
                                <p:cTn id="21" presetID="22" presetClass="entr" presetSubtype="2" fill="hold"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ipe(right)">
                                      <p:cBhvr>
                                        <p:cTn id="23" dur="500"/>
                                        <p:tgtEl>
                                          <p:spTgt spid="6"/>
                                        </p:tgtEl>
                                      </p:cBhvr>
                                    </p:animEffect>
                                  </p:childTnLst>
                                </p:cTn>
                              </p:par>
                              <p:par>
                                <p:cTn id="24" presetID="22" presetClass="entr" presetSubtype="4" fill="hold" nodeType="withEffect">
                                  <p:stCondLst>
                                    <p:cond delay="0"/>
                                  </p:stCondLst>
                                  <p:childTnLst>
                                    <p:set>
                                      <p:cBhvr>
                                        <p:cTn id="25" dur="1" fill="hold">
                                          <p:stCondLst>
                                            <p:cond delay="0"/>
                                          </p:stCondLst>
                                        </p:cTn>
                                        <p:tgtEl>
                                          <p:spTgt spid="38"/>
                                        </p:tgtEl>
                                        <p:attrNameLst>
                                          <p:attrName>style.visibility</p:attrName>
                                        </p:attrNameLst>
                                      </p:cBhvr>
                                      <p:to>
                                        <p:strVal val="visible"/>
                                      </p:to>
                                    </p:set>
                                    <p:animEffect transition="in" filter="wipe(down)">
                                      <p:cBhvr>
                                        <p:cTn id="26" dur="500"/>
                                        <p:tgtEl>
                                          <p:spTgt spid="38"/>
                                        </p:tgtEl>
                                      </p:cBhvr>
                                    </p:animEffect>
                                  </p:childTnLst>
                                </p:cTn>
                              </p:par>
                              <p:par>
                                <p:cTn id="27" presetID="22" presetClass="entr" presetSubtype="8" fill="hold" nodeType="withEffect">
                                  <p:stCondLst>
                                    <p:cond delay="0"/>
                                  </p:stCondLst>
                                  <p:childTnLst>
                                    <p:set>
                                      <p:cBhvr>
                                        <p:cTn id="28" dur="1" fill="hold">
                                          <p:stCondLst>
                                            <p:cond delay="0"/>
                                          </p:stCondLst>
                                        </p:cTn>
                                        <p:tgtEl>
                                          <p:spTgt spid="42"/>
                                        </p:tgtEl>
                                        <p:attrNameLst>
                                          <p:attrName>style.visibility</p:attrName>
                                        </p:attrNameLst>
                                      </p:cBhvr>
                                      <p:to>
                                        <p:strVal val="visible"/>
                                      </p:to>
                                    </p:set>
                                    <p:animEffect transition="in" filter="wipe(left)">
                                      <p:cBhvr>
                                        <p:cTn id="29" dur="500"/>
                                        <p:tgtEl>
                                          <p:spTgt spid="42"/>
                                        </p:tgtEl>
                                      </p:cBhvr>
                                    </p:animEffect>
                                  </p:childTnLst>
                                </p:cTn>
                              </p:par>
                            </p:childTnLst>
                          </p:cTn>
                        </p:par>
                        <p:par>
                          <p:cTn id="30" fill="hold">
                            <p:stCondLst>
                              <p:cond delay="1000"/>
                            </p:stCondLst>
                            <p:childTnLst>
                              <p:par>
                                <p:cTn id="31" presetID="16" presetClass="entr" presetSubtype="37" fill="hold" grpId="0" nodeType="afterEffect">
                                  <p:stCondLst>
                                    <p:cond delay="0"/>
                                  </p:stCondLst>
                                  <p:childTnLst>
                                    <p:set>
                                      <p:cBhvr>
                                        <p:cTn id="32" dur="1" fill="hold">
                                          <p:stCondLst>
                                            <p:cond delay="0"/>
                                          </p:stCondLst>
                                        </p:cTn>
                                        <p:tgtEl>
                                          <p:spTgt spid="44"/>
                                        </p:tgtEl>
                                        <p:attrNameLst>
                                          <p:attrName>style.visibility</p:attrName>
                                        </p:attrNameLst>
                                      </p:cBhvr>
                                      <p:to>
                                        <p:strVal val="visible"/>
                                      </p:to>
                                    </p:set>
                                    <p:animEffect transition="in" filter="barn(outVertical)">
                                      <p:cBhvr>
                                        <p:cTn id="33" dur="500"/>
                                        <p:tgtEl>
                                          <p:spTgt spid="44"/>
                                        </p:tgtEl>
                                      </p:cBhvr>
                                    </p:animEffect>
                                  </p:childTnLst>
                                </p:cTn>
                              </p:par>
                              <p:par>
                                <p:cTn id="34" presetID="16" presetClass="entr" presetSubtype="37" fill="hold" grpId="0" nodeType="withEffect">
                                  <p:stCondLst>
                                    <p:cond delay="0"/>
                                  </p:stCondLst>
                                  <p:childTnLst>
                                    <p:set>
                                      <p:cBhvr>
                                        <p:cTn id="35" dur="1" fill="hold">
                                          <p:stCondLst>
                                            <p:cond delay="0"/>
                                          </p:stCondLst>
                                        </p:cTn>
                                        <p:tgtEl>
                                          <p:spTgt spid="45"/>
                                        </p:tgtEl>
                                        <p:attrNameLst>
                                          <p:attrName>style.visibility</p:attrName>
                                        </p:attrNameLst>
                                      </p:cBhvr>
                                      <p:to>
                                        <p:strVal val="visible"/>
                                      </p:to>
                                    </p:set>
                                    <p:animEffect transition="in" filter="barn(outVertical)">
                                      <p:cBhvr>
                                        <p:cTn id="36" dur="500"/>
                                        <p:tgtEl>
                                          <p:spTgt spid="45"/>
                                        </p:tgtEl>
                                      </p:cBhvr>
                                    </p:animEffect>
                                  </p:childTnLst>
                                </p:cTn>
                              </p:par>
                              <p:par>
                                <p:cTn id="37" presetID="16" presetClass="entr" presetSubtype="37" fill="hold" grpId="0" nodeType="withEffect">
                                  <p:stCondLst>
                                    <p:cond delay="0"/>
                                  </p:stCondLst>
                                  <p:childTnLst>
                                    <p:set>
                                      <p:cBhvr>
                                        <p:cTn id="38" dur="1" fill="hold">
                                          <p:stCondLst>
                                            <p:cond delay="0"/>
                                          </p:stCondLst>
                                        </p:cTn>
                                        <p:tgtEl>
                                          <p:spTgt spid="46"/>
                                        </p:tgtEl>
                                        <p:attrNameLst>
                                          <p:attrName>style.visibility</p:attrName>
                                        </p:attrNameLst>
                                      </p:cBhvr>
                                      <p:to>
                                        <p:strVal val="visible"/>
                                      </p:to>
                                    </p:set>
                                    <p:animEffect transition="in" filter="barn(outVertical)">
                                      <p:cBhvr>
                                        <p:cTn id="39" dur="500"/>
                                        <p:tgtEl>
                                          <p:spTgt spid="46"/>
                                        </p:tgtEl>
                                      </p:cBhvr>
                                    </p:animEffect>
                                  </p:childTnLst>
                                </p:cTn>
                              </p:par>
                              <p:par>
                                <p:cTn id="40" presetID="10" presetClass="entr" presetSubtype="0" fill="hold" nodeType="withEffect">
                                  <p:stCondLst>
                                    <p:cond delay="0"/>
                                  </p:stCondLst>
                                  <p:childTnLst>
                                    <p:set>
                                      <p:cBhvr>
                                        <p:cTn id="41" dur="1" fill="hold">
                                          <p:stCondLst>
                                            <p:cond delay="0"/>
                                          </p:stCondLst>
                                        </p:cTn>
                                        <p:tgtEl>
                                          <p:spTgt spid="52"/>
                                        </p:tgtEl>
                                        <p:attrNameLst>
                                          <p:attrName>style.visibility</p:attrName>
                                        </p:attrNameLst>
                                      </p:cBhvr>
                                      <p:to>
                                        <p:strVal val="visible"/>
                                      </p:to>
                                    </p:set>
                                    <p:animEffect transition="in" filter="fade">
                                      <p:cBhvr>
                                        <p:cTn id="42" dur="500"/>
                                        <p:tgtEl>
                                          <p:spTgt spid="52"/>
                                        </p:tgtEl>
                                      </p:cBhvr>
                                    </p:animEffect>
                                  </p:childTnLst>
                                </p:cTn>
                              </p:par>
                              <p:par>
                                <p:cTn id="43" presetID="10" presetClass="entr" presetSubtype="0" fill="hold" nodeType="withEffect">
                                  <p:stCondLst>
                                    <p:cond delay="0"/>
                                  </p:stCondLst>
                                  <p:childTnLst>
                                    <p:set>
                                      <p:cBhvr>
                                        <p:cTn id="44" dur="1" fill="hold">
                                          <p:stCondLst>
                                            <p:cond delay="0"/>
                                          </p:stCondLst>
                                        </p:cTn>
                                        <p:tgtEl>
                                          <p:spTgt spid="50"/>
                                        </p:tgtEl>
                                        <p:attrNameLst>
                                          <p:attrName>style.visibility</p:attrName>
                                        </p:attrNameLst>
                                      </p:cBhvr>
                                      <p:to>
                                        <p:strVal val="visible"/>
                                      </p:to>
                                    </p:set>
                                    <p:animEffect transition="in" filter="fade">
                                      <p:cBhvr>
                                        <p:cTn id="45" dur="500"/>
                                        <p:tgtEl>
                                          <p:spTgt spid="50"/>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8"/>
                                        </p:tgtEl>
                                        <p:attrNameLst>
                                          <p:attrName>style.visibility</p:attrName>
                                        </p:attrNameLst>
                                      </p:cBhvr>
                                      <p:to>
                                        <p:strVal val="visible"/>
                                      </p:to>
                                    </p:set>
                                    <p:animEffect transition="in" filter="fade">
                                      <p:cBhvr>
                                        <p:cTn id="50" dur="500"/>
                                        <p:tgtEl>
                                          <p:spTgt spid="8"/>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Effect transition="in" filter="fade">
                                      <p:cBhvr>
                                        <p:cTn id="53" dur="500"/>
                                        <p:tgtEl>
                                          <p:spTgt spid="21"/>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24"/>
                                        </p:tgtEl>
                                        <p:attrNameLst>
                                          <p:attrName>style.visibility</p:attrName>
                                        </p:attrNameLst>
                                      </p:cBhvr>
                                      <p:to>
                                        <p:strVal val="visible"/>
                                      </p:to>
                                    </p:set>
                                    <p:animEffect transition="in" filter="fade">
                                      <p:cBhvr>
                                        <p:cTn id="56" dur="500"/>
                                        <p:tgtEl>
                                          <p:spTgt spid="24"/>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22"/>
                                        </p:tgtEl>
                                        <p:attrNameLst>
                                          <p:attrName>style.visibility</p:attrName>
                                        </p:attrNameLst>
                                      </p:cBhvr>
                                      <p:to>
                                        <p:strVal val="visible"/>
                                      </p:to>
                                    </p:set>
                                    <p:anim calcmode="lin" valueType="num">
                                      <p:cBhvr>
                                        <p:cTn id="59" dur="500" fill="hold"/>
                                        <p:tgtEl>
                                          <p:spTgt spid="22"/>
                                        </p:tgtEl>
                                        <p:attrNameLst>
                                          <p:attrName>ppt_w</p:attrName>
                                        </p:attrNameLst>
                                      </p:cBhvr>
                                      <p:tavLst>
                                        <p:tav tm="0">
                                          <p:val>
                                            <p:fltVal val="0"/>
                                          </p:val>
                                        </p:tav>
                                        <p:tav tm="100000">
                                          <p:val>
                                            <p:strVal val="#ppt_w"/>
                                          </p:val>
                                        </p:tav>
                                      </p:tavLst>
                                    </p:anim>
                                    <p:anim calcmode="lin" valueType="num">
                                      <p:cBhvr>
                                        <p:cTn id="60" dur="500" fill="hold"/>
                                        <p:tgtEl>
                                          <p:spTgt spid="22"/>
                                        </p:tgtEl>
                                        <p:attrNameLst>
                                          <p:attrName>ppt_h</p:attrName>
                                        </p:attrNameLst>
                                      </p:cBhvr>
                                      <p:tavLst>
                                        <p:tav tm="0">
                                          <p:val>
                                            <p:fltVal val="0"/>
                                          </p:val>
                                        </p:tav>
                                        <p:tav tm="100000">
                                          <p:val>
                                            <p:strVal val="#ppt_h"/>
                                          </p:val>
                                        </p:tav>
                                      </p:tavLst>
                                    </p:anim>
                                    <p:animEffect transition="in" filter="fade">
                                      <p:cBhvr>
                                        <p:cTn id="61" dur="500"/>
                                        <p:tgtEl>
                                          <p:spTgt spid="22"/>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p:cTn id="64" dur="500" fill="hold"/>
                                        <p:tgtEl>
                                          <p:spTgt spid="23"/>
                                        </p:tgtEl>
                                        <p:attrNameLst>
                                          <p:attrName>ppt_w</p:attrName>
                                        </p:attrNameLst>
                                      </p:cBhvr>
                                      <p:tavLst>
                                        <p:tav tm="0">
                                          <p:val>
                                            <p:fltVal val="0"/>
                                          </p:val>
                                        </p:tav>
                                        <p:tav tm="100000">
                                          <p:val>
                                            <p:strVal val="#ppt_w"/>
                                          </p:val>
                                        </p:tav>
                                      </p:tavLst>
                                    </p:anim>
                                    <p:anim calcmode="lin" valueType="num">
                                      <p:cBhvr>
                                        <p:cTn id="65" dur="500" fill="hold"/>
                                        <p:tgtEl>
                                          <p:spTgt spid="23"/>
                                        </p:tgtEl>
                                        <p:attrNameLst>
                                          <p:attrName>ppt_h</p:attrName>
                                        </p:attrNameLst>
                                      </p:cBhvr>
                                      <p:tavLst>
                                        <p:tav tm="0">
                                          <p:val>
                                            <p:fltVal val="0"/>
                                          </p:val>
                                        </p:tav>
                                        <p:tav tm="100000">
                                          <p:val>
                                            <p:strVal val="#ppt_h"/>
                                          </p:val>
                                        </p:tav>
                                      </p:tavLst>
                                    </p:anim>
                                    <p:animEffect transition="in" filter="fade">
                                      <p:cBhvr>
                                        <p:cTn id="66" dur="500"/>
                                        <p:tgtEl>
                                          <p:spTgt spid="23"/>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25"/>
                                        </p:tgtEl>
                                        <p:attrNameLst>
                                          <p:attrName>style.visibility</p:attrName>
                                        </p:attrNameLst>
                                      </p:cBhvr>
                                      <p:to>
                                        <p:strVal val="visible"/>
                                      </p:to>
                                    </p:set>
                                    <p:anim calcmode="lin" valueType="num">
                                      <p:cBhvr>
                                        <p:cTn id="69" dur="500" fill="hold"/>
                                        <p:tgtEl>
                                          <p:spTgt spid="25"/>
                                        </p:tgtEl>
                                        <p:attrNameLst>
                                          <p:attrName>ppt_w</p:attrName>
                                        </p:attrNameLst>
                                      </p:cBhvr>
                                      <p:tavLst>
                                        <p:tav tm="0">
                                          <p:val>
                                            <p:fltVal val="0"/>
                                          </p:val>
                                        </p:tav>
                                        <p:tav tm="100000">
                                          <p:val>
                                            <p:strVal val="#ppt_w"/>
                                          </p:val>
                                        </p:tav>
                                      </p:tavLst>
                                    </p:anim>
                                    <p:anim calcmode="lin" valueType="num">
                                      <p:cBhvr>
                                        <p:cTn id="70" dur="500" fill="hold"/>
                                        <p:tgtEl>
                                          <p:spTgt spid="25"/>
                                        </p:tgtEl>
                                        <p:attrNameLst>
                                          <p:attrName>ppt_h</p:attrName>
                                        </p:attrNameLst>
                                      </p:cBhvr>
                                      <p:tavLst>
                                        <p:tav tm="0">
                                          <p:val>
                                            <p:fltVal val="0"/>
                                          </p:val>
                                        </p:tav>
                                        <p:tav tm="100000">
                                          <p:val>
                                            <p:strVal val="#ppt_h"/>
                                          </p:val>
                                        </p:tav>
                                      </p:tavLst>
                                    </p:anim>
                                    <p:animEffect transition="in" filter="fade">
                                      <p:cBhvr>
                                        <p:cTn id="71" dur="500"/>
                                        <p:tgtEl>
                                          <p:spTgt spid="25"/>
                                        </p:tgtEl>
                                      </p:cBhvr>
                                    </p:animEffect>
                                  </p:childTnLst>
                                </p:cTn>
                              </p:par>
                            </p:childTnLst>
                          </p:cTn>
                        </p:par>
                        <p:par>
                          <p:cTn id="72" fill="hold">
                            <p:stCondLst>
                              <p:cond delay="500"/>
                            </p:stCondLst>
                            <p:childTnLst>
                              <p:par>
                                <p:cTn id="73" presetID="22" presetClass="entr" presetSubtype="2" fill="hold" nodeType="afterEffect">
                                  <p:stCondLst>
                                    <p:cond delay="0"/>
                                  </p:stCondLst>
                                  <p:childTnLst>
                                    <p:set>
                                      <p:cBhvr>
                                        <p:cTn id="74" dur="1" fill="hold">
                                          <p:stCondLst>
                                            <p:cond delay="0"/>
                                          </p:stCondLst>
                                        </p:cTn>
                                        <p:tgtEl>
                                          <p:spTgt spid="26"/>
                                        </p:tgtEl>
                                        <p:attrNameLst>
                                          <p:attrName>style.visibility</p:attrName>
                                        </p:attrNameLst>
                                      </p:cBhvr>
                                      <p:to>
                                        <p:strVal val="visible"/>
                                      </p:to>
                                    </p:set>
                                    <p:animEffect transition="in" filter="wipe(right)">
                                      <p:cBhvr>
                                        <p:cTn id="75" dur="500"/>
                                        <p:tgtEl>
                                          <p:spTgt spid="26"/>
                                        </p:tgtEl>
                                      </p:cBhvr>
                                    </p:animEffect>
                                  </p:childTnLst>
                                </p:cTn>
                              </p:par>
                              <p:par>
                                <p:cTn id="76" presetID="22" presetClass="entr" presetSubtype="4" fill="hold" nodeType="withEffect">
                                  <p:stCondLst>
                                    <p:cond delay="0"/>
                                  </p:stCondLst>
                                  <p:childTnLst>
                                    <p:set>
                                      <p:cBhvr>
                                        <p:cTn id="77" dur="1" fill="hold">
                                          <p:stCondLst>
                                            <p:cond delay="0"/>
                                          </p:stCondLst>
                                        </p:cTn>
                                        <p:tgtEl>
                                          <p:spTgt spid="27"/>
                                        </p:tgtEl>
                                        <p:attrNameLst>
                                          <p:attrName>style.visibility</p:attrName>
                                        </p:attrNameLst>
                                      </p:cBhvr>
                                      <p:to>
                                        <p:strVal val="visible"/>
                                      </p:to>
                                    </p:set>
                                    <p:animEffect transition="in" filter="wipe(down)">
                                      <p:cBhvr>
                                        <p:cTn id="78" dur="500"/>
                                        <p:tgtEl>
                                          <p:spTgt spid="27"/>
                                        </p:tgtEl>
                                      </p:cBhvr>
                                    </p:animEffect>
                                  </p:childTnLst>
                                </p:cTn>
                              </p:par>
                              <p:par>
                                <p:cTn id="79" presetID="22" presetClass="entr" presetSubtype="8" fill="hold" nodeType="with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wipe(left)">
                                      <p:cBhvr>
                                        <p:cTn id="81" dur="500"/>
                                        <p:tgtEl>
                                          <p:spTgt spid="28"/>
                                        </p:tgtEl>
                                      </p:cBhvr>
                                    </p:animEffect>
                                  </p:childTnLst>
                                </p:cTn>
                              </p:par>
                            </p:childTnLst>
                          </p:cTn>
                        </p:par>
                        <p:par>
                          <p:cTn id="82" fill="hold">
                            <p:stCondLst>
                              <p:cond delay="1000"/>
                            </p:stCondLst>
                            <p:childTnLst>
                              <p:par>
                                <p:cTn id="83" presetID="16" presetClass="entr" presetSubtype="37"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barn(outVertical)">
                                      <p:cBhvr>
                                        <p:cTn id="85" dur="500"/>
                                        <p:tgtEl>
                                          <p:spTgt spid="29"/>
                                        </p:tgtEl>
                                      </p:cBhvr>
                                    </p:animEffect>
                                  </p:childTnLst>
                                </p:cTn>
                              </p:par>
                              <p:par>
                                <p:cTn id="86" presetID="16" presetClass="entr" presetSubtype="37" fill="hold" grpId="0" nodeType="withEffect">
                                  <p:stCondLst>
                                    <p:cond delay="0"/>
                                  </p:stCondLst>
                                  <p:childTnLst>
                                    <p:set>
                                      <p:cBhvr>
                                        <p:cTn id="87" dur="1" fill="hold">
                                          <p:stCondLst>
                                            <p:cond delay="0"/>
                                          </p:stCondLst>
                                        </p:cTn>
                                        <p:tgtEl>
                                          <p:spTgt spid="30"/>
                                        </p:tgtEl>
                                        <p:attrNameLst>
                                          <p:attrName>style.visibility</p:attrName>
                                        </p:attrNameLst>
                                      </p:cBhvr>
                                      <p:to>
                                        <p:strVal val="visible"/>
                                      </p:to>
                                    </p:set>
                                    <p:animEffect transition="in" filter="barn(outVertical)">
                                      <p:cBhvr>
                                        <p:cTn id="88" dur="500"/>
                                        <p:tgtEl>
                                          <p:spTgt spid="30"/>
                                        </p:tgtEl>
                                      </p:cBhvr>
                                    </p:animEffect>
                                  </p:childTnLst>
                                </p:cTn>
                              </p:par>
                              <p:par>
                                <p:cTn id="89" presetID="16" presetClass="entr" presetSubtype="37" fill="hold" grpId="0" nodeType="with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barn(outVertical)">
                                      <p:cBhvr>
                                        <p:cTn id="91" dur="500"/>
                                        <p:tgtEl>
                                          <p:spTgt spid="33"/>
                                        </p:tgtEl>
                                      </p:cBhvr>
                                    </p:animEffect>
                                  </p:childTnLst>
                                </p:cTn>
                              </p:par>
                              <p:par>
                                <p:cTn id="92" presetID="10" presetClass="entr" presetSubtype="0" fill="hold" nodeType="withEffect">
                                  <p:stCondLst>
                                    <p:cond delay="0"/>
                                  </p:stCondLst>
                                  <p:childTnLst>
                                    <p:set>
                                      <p:cBhvr>
                                        <p:cTn id="93" dur="1" fill="hold">
                                          <p:stCondLst>
                                            <p:cond delay="0"/>
                                          </p:stCondLst>
                                        </p:cTn>
                                        <p:tgtEl>
                                          <p:spTgt spid="20"/>
                                        </p:tgtEl>
                                        <p:attrNameLst>
                                          <p:attrName>style.visibility</p:attrName>
                                        </p:attrNameLst>
                                      </p:cBhvr>
                                      <p:to>
                                        <p:strVal val="visible"/>
                                      </p:to>
                                    </p:set>
                                    <p:animEffect transition="in" filter="fade">
                                      <p:cBhvr>
                                        <p:cTn id="94" dur="500"/>
                                        <p:tgtEl>
                                          <p:spTgt spid="20"/>
                                        </p:tgtEl>
                                      </p:cBhvr>
                                    </p:animEffect>
                                  </p:childTnLst>
                                </p:cTn>
                              </p:par>
                              <p:par>
                                <p:cTn id="95" presetID="10" presetClass="entr" presetSubtype="0" fill="hold" nodeType="withEffect">
                                  <p:stCondLst>
                                    <p:cond delay="0"/>
                                  </p:stCondLst>
                                  <p:childTnLst>
                                    <p:set>
                                      <p:cBhvr>
                                        <p:cTn id="96" dur="1" fill="hold">
                                          <p:stCondLst>
                                            <p:cond delay="0"/>
                                          </p:stCondLst>
                                        </p:cTn>
                                        <p:tgtEl>
                                          <p:spTgt spid="19"/>
                                        </p:tgtEl>
                                        <p:attrNameLst>
                                          <p:attrName>style.visibility</p:attrName>
                                        </p:attrNameLst>
                                      </p:cBhvr>
                                      <p:to>
                                        <p:strVal val="visible"/>
                                      </p:to>
                                    </p:set>
                                    <p:animEffect transition="in" filter="fade">
                                      <p:cBhvr>
                                        <p:cTn id="9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 grpId="0" animBg="1"/>
      <p:bldP spid="31" grpId="0" animBg="1"/>
      <p:bldP spid="44" grpId="0" animBg="1"/>
      <p:bldP spid="45" grpId="0" animBg="1"/>
      <p:bldP spid="46" grpId="0" animBg="1"/>
      <p:bldP spid="8" grpId="0">
        <p:tmplLst>
          <p:tmpl>
            <p:tnLst>
              <p:par>
                <p:cTn presetID="10" presetClass="entr" presetSubtype="0" fill="hold" nodeType="clickEffect">
                  <p:stCondLst>
                    <p:cond delay="0"/>
                  </p:st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P spid="21" grpId="0">
        <p:tmplLst>
          <p:tmpl>
            <p:tnLst>
              <p:par>
                <p:cTn presetID="10" presetClass="entr" presetSubtype="0" fill="hold" nodeType="withEffect">
                  <p:stCondLst>
                    <p:cond delay="0"/>
                  </p:stCondLst>
                  <p:childTnLst>
                    <p:set>
                      <p:cBhvr>
                        <p:cTn dur="1" fill="hold">
                          <p:stCondLst>
                            <p:cond delay="0"/>
                          </p:stCondLst>
                        </p:cTn>
                        <p:tgtEl>
                          <p:spTgt spid="21"/>
                        </p:tgtEl>
                        <p:attrNameLst>
                          <p:attrName>style.visibility</p:attrName>
                        </p:attrNameLst>
                      </p:cBhvr>
                      <p:to>
                        <p:strVal val="visible"/>
                      </p:to>
                    </p:set>
                    <p:animEffect transition="in" filter="fade">
                      <p:cBhvr>
                        <p:cTn dur="500"/>
                        <p:tgtEl>
                          <p:spTgt spid="21"/>
                        </p:tgtEl>
                      </p:cBhvr>
                    </p:animEffect>
                  </p:childTnLst>
                </p:cTn>
              </p:par>
            </p:tnLst>
          </p:tmpl>
        </p:tmplLst>
      </p:bldP>
      <p:bldP spid="24" grpId="0">
        <p:tmplLst>
          <p:tmpl>
            <p:tnLst>
              <p:par>
                <p:cTn presetID="10" presetClass="entr" presetSubtype="0" fill="hold" nodeType="withEffect">
                  <p:stCondLst>
                    <p:cond delay="0"/>
                  </p:stCondLst>
                  <p:childTnLst>
                    <p:set>
                      <p:cBhvr>
                        <p:cTn dur="1" fill="hold">
                          <p:stCondLst>
                            <p:cond delay="0"/>
                          </p:stCondLst>
                        </p:cTn>
                        <p:tgtEl>
                          <p:spTgt spid="24"/>
                        </p:tgtEl>
                        <p:attrNameLst>
                          <p:attrName>style.visibility</p:attrName>
                        </p:attrNameLst>
                      </p:cBhvr>
                      <p:to>
                        <p:strVal val="visible"/>
                      </p:to>
                    </p:set>
                    <p:animEffect transition="in" filter="fade">
                      <p:cBhvr>
                        <p:cTn dur="500"/>
                        <p:tgtEl>
                          <p:spTgt spid="24"/>
                        </p:tgtEl>
                      </p:cBhvr>
                    </p:animEffect>
                  </p:childTnLst>
                </p:cTn>
              </p:par>
            </p:tnLst>
          </p:tmpl>
        </p:tmplLst>
      </p:bldP>
      <p:bldP spid="22" grpId="0" animBg="1"/>
      <p:bldP spid="23" grpId="0" animBg="1"/>
      <p:bldP spid="25" grpId="0" animBg="1"/>
      <p:bldP spid="29" grpId="0" animBg="1"/>
      <p:bldP spid="30" grpId="0" animBg="1"/>
      <p:bldP spid="33" grpId="0" animBg="1"/>
    </p:bld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userDrawn="1">
  <p:cSld name="Agenda ">
    <p:spTree>
      <p:nvGrpSpPr>
        <p:cNvPr id="1" name=""/>
        <p:cNvGrpSpPr/>
        <p:nvPr/>
      </p:nvGrpSpPr>
      <p:grpSpPr>
        <a:xfrm>
          <a:off x="0" y="0"/>
          <a:ext cx="0" cy="0"/>
          <a:chOff x="0" y="0"/>
          <a:chExt cx="0" cy="0"/>
        </a:xfrm>
      </p:grpSpPr>
      <p:sp>
        <p:nvSpPr>
          <p:cNvPr id="6" name="Text Placeholder 3"/>
          <p:cNvSpPr>
            <a:spLocks noGrp="1"/>
          </p:cNvSpPr>
          <p:nvPr>
            <p:ph type="body" sz="quarter" idx="10"/>
          </p:nvPr>
        </p:nvSpPr>
        <p:spPr>
          <a:xfrm>
            <a:off x="354662" y="910097"/>
            <a:ext cx="8452788" cy="5245768"/>
          </a:xfrm>
          <a:prstGeom prst="rect">
            <a:avLst/>
          </a:prstGeom>
          <a:solidFill>
            <a:schemeClr val="bg1">
              <a:lumMod val="95000"/>
            </a:schemeClr>
          </a:solidFill>
          <a:ln w="19050">
            <a:solidFill>
              <a:schemeClr val="accent1"/>
            </a:solidFill>
          </a:ln>
        </p:spPr>
        <p:txBody>
          <a:bodyPr vert="horz" lIns="182880" tIns="91440"/>
          <a:lstStyle>
            <a:lvl1pPr marL="344488" indent="-344488">
              <a:spcBef>
                <a:spcPts val="1200"/>
              </a:spcBef>
              <a:buClr>
                <a:schemeClr val="accent1"/>
              </a:buClr>
              <a:buFont typeface="+mj-lt"/>
              <a:buAutoNum type="arabicPeriod"/>
              <a:defRPr sz="2000" b="1">
                <a:solidFill>
                  <a:schemeClr val="accent1"/>
                </a:solidFill>
              </a:defRPr>
            </a:lvl1pPr>
            <a:lvl2pPr marL="344488" indent="0">
              <a:buClr>
                <a:schemeClr val="accent1"/>
              </a:buClr>
              <a:buFont typeface="Arial" panose="020B0604020202020204" pitchFamily="34" charset="0"/>
              <a:buNone/>
              <a:defRPr sz="2000">
                <a:solidFill>
                  <a:schemeClr val="tx2"/>
                </a:solidFill>
              </a:defRPr>
            </a:lvl2pPr>
            <a:lvl3pPr marL="569913" indent="-225425">
              <a:buClr>
                <a:schemeClr val="accent1"/>
              </a:buClr>
              <a:buFont typeface="Arial" panose="020B0604020202020204" pitchFamily="34" charset="0"/>
              <a:buChar char="•"/>
              <a:defRPr sz="1800">
                <a:solidFill>
                  <a:schemeClr val="tx2"/>
                </a:solidFill>
              </a:defRPr>
            </a:lvl3pPr>
            <a:lvl4pPr marL="801688" indent="-231775">
              <a:buClr>
                <a:schemeClr val="accent1"/>
              </a:buClr>
              <a:buFont typeface="Helvetica LT Std" panose="020B0504020202020204" pitchFamily="34" charset="0"/>
              <a:buChar char="–"/>
              <a:defRPr sz="1600">
                <a:solidFill>
                  <a:schemeClr val="tx2"/>
                </a:solidFill>
              </a:defRPr>
            </a:lvl4pPr>
            <a:lvl5pPr marL="1027113" indent="-225425">
              <a:buClr>
                <a:schemeClr val="accent1"/>
              </a:buClr>
              <a:buFont typeface="Wingdings" panose="05000000000000000000" pitchFamily="2" charset="2"/>
              <a:buChar char="§"/>
              <a:tabLst>
                <a:tab pos="1147763" algn="l"/>
              </a:tabLst>
              <a:defRPr sz="1600">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Box 3"/>
          <p:cNvSpPr txBox="1"/>
          <p:nvPr/>
        </p:nvSpPr>
        <p:spPr>
          <a:xfrm>
            <a:off x="88200" y="6424511"/>
            <a:ext cx="5998265" cy="400110"/>
          </a:xfrm>
          <a:prstGeom prst="rect">
            <a:avLst/>
          </a:prstGeom>
          <a:noFill/>
        </p:spPr>
        <p:txBody>
          <a:bodyPr wrap="square" rtlCol="0">
            <a:spAutoFit/>
          </a:bodyPr>
          <a:lstStyle/>
          <a:p>
            <a:pPr>
              <a:defRPr/>
            </a:pPr>
            <a:r>
              <a:rPr lang="en-US" sz="1000" cap="all" dirty="0" smtClean="0">
                <a:solidFill>
                  <a:srgbClr val="BFBFBF"/>
                </a:solidFill>
                <a:latin typeface="Open Sans Semibold"/>
              </a:rPr>
              <a:t>Confidential and Propriety to Owens &amp; Minor Distribution, Inc.</a:t>
            </a:r>
          </a:p>
          <a:p>
            <a:endParaRPr lang="en-US" sz="1000" dirty="0">
              <a:solidFill>
                <a:srgbClr val="FFFFFF">
                  <a:lumMod val="75000"/>
                </a:srgbClr>
              </a:solidFill>
              <a:latin typeface="Open Sans Semibold"/>
            </a:endParaRPr>
          </a:p>
        </p:txBody>
      </p:sp>
      <p:sp>
        <p:nvSpPr>
          <p:cNvPr id="5" name="TextBox 4"/>
          <p:cNvSpPr txBox="1"/>
          <p:nvPr/>
        </p:nvSpPr>
        <p:spPr>
          <a:xfrm>
            <a:off x="8369450" y="6470677"/>
            <a:ext cx="774549" cy="338554"/>
          </a:xfrm>
          <a:prstGeom prst="rect">
            <a:avLst/>
          </a:prstGeom>
          <a:noFill/>
        </p:spPr>
        <p:txBody>
          <a:bodyPr wrap="square" rtlCol="0">
            <a:spAutoFit/>
          </a:bodyPr>
          <a:lstStyle/>
          <a:p>
            <a:fld id="{3D84F2F9-315C-FD42-A941-A992AC045A1A}" type="slidenum">
              <a:rPr lang="en-US" sz="1600" smtClean="0">
                <a:solidFill>
                  <a:srgbClr val="FFFFFF"/>
                </a:solidFill>
                <a:latin typeface="Open Sans Semibold"/>
              </a:rPr>
              <a:pPr/>
              <a:t>‹#›</a:t>
            </a:fld>
            <a:endParaRPr lang="en-US" sz="1600" dirty="0">
              <a:solidFill>
                <a:srgbClr val="FFFFFF"/>
              </a:solidFill>
              <a:latin typeface="Open Sans Semibold"/>
            </a:endParaRPr>
          </a:p>
        </p:txBody>
      </p:sp>
      <p:sp>
        <p:nvSpPr>
          <p:cNvPr id="7" name="TextBox 6"/>
          <p:cNvSpPr txBox="1"/>
          <p:nvPr userDrawn="1"/>
        </p:nvSpPr>
        <p:spPr>
          <a:xfrm>
            <a:off x="88200" y="6424511"/>
            <a:ext cx="5998265" cy="400110"/>
          </a:xfrm>
          <a:prstGeom prst="rect">
            <a:avLst/>
          </a:prstGeom>
          <a:noFill/>
        </p:spPr>
        <p:txBody>
          <a:bodyPr wrap="square" rtlCol="0">
            <a:spAutoFit/>
          </a:bodyPr>
          <a:lstStyle/>
          <a:p>
            <a:pPr>
              <a:defRPr/>
            </a:pPr>
            <a:r>
              <a:rPr lang="en-US" sz="1000" cap="all" dirty="0" smtClean="0">
                <a:solidFill>
                  <a:srgbClr val="BFBFBF"/>
                </a:solidFill>
                <a:latin typeface="Open Sans Semibold"/>
              </a:rPr>
              <a:t>Confidential and Propriety to Owens &amp; Minor Distribution, Inc.</a:t>
            </a:r>
          </a:p>
          <a:p>
            <a:endParaRPr lang="en-US" sz="1000" dirty="0">
              <a:solidFill>
                <a:srgbClr val="FFFFFF">
                  <a:lumMod val="75000"/>
                </a:srgbClr>
              </a:solidFill>
              <a:latin typeface="Open Sans Semibold"/>
            </a:endParaRPr>
          </a:p>
        </p:txBody>
      </p:sp>
      <p:sp>
        <p:nvSpPr>
          <p:cNvPr id="8" name="TextBox 7"/>
          <p:cNvSpPr txBox="1"/>
          <p:nvPr userDrawn="1"/>
        </p:nvSpPr>
        <p:spPr>
          <a:xfrm>
            <a:off x="8369450" y="6470677"/>
            <a:ext cx="774549" cy="338554"/>
          </a:xfrm>
          <a:prstGeom prst="rect">
            <a:avLst/>
          </a:prstGeom>
          <a:noFill/>
        </p:spPr>
        <p:txBody>
          <a:bodyPr wrap="square" rtlCol="0">
            <a:spAutoFit/>
          </a:bodyPr>
          <a:lstStyle/>
          <a:p>
            <a:fld id="{3D84F2F9-315C-FD42-A941-A992AC045A1A}" type="slidenum">
              <a:rPr lang="en-US" sz="1600" smtClean="0">
                <a:solidFill>
                  <a:srgbClr val="FFFFFF"/>
                </a:solidFill>
                <a:latin typeface="Open Sans Semibold"/>
              </a:rPr>
              <a:pPr/>
              <a:t>‹#›</a:t>
            </a:fld>
            <a:endParaRPr lang="en-US" sz="1600" dirty="0">
              <a:solidFill>
                <a:srgbClr val="FFFFFF"/>
              </a:solidFill>
              <a:latin typeface="Open Sans Semibold"/>
            </a:endParaRPr>
          </a:p>
        </p:txBody>
      </p:sp>
      <p:sp>
        <p:nvSpPr>
          <p:cNvPr id="9" name="Title 1"/>
          <p:cNvSpPr>
            <a:spLocks noGrp="1"/>
          </p:cNvSpPr>
          <p:nvPr>
            <p:ph type="title"/>
          </p:nvPr>
        </p:nvSpPr>
        <p:spPr>
          <a:xfrm>
            <a:off x="1155514" y="111716"/>
            <a:ext cx="6830246" cy="663599"/>
          </a:xfrm>
          <a:prstGeom prst="rect">
            <a:avLst/>
          </a:prstGeom>
        </p:spPr>
        <p:txBody>
          <a:bodyPr vert="horz"/>
          <a:lstStyle>
            <a:lvl1pPr algn="l">
              <a:defRPr sz="3000" b="1">
                <a:solidFill>
                  <a:srgbClr val="98002E"/>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2603587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tmplLst>
          <p:tmpl>
            <p:tnLst>
              <p:par>
                <p:cTn presetID="10" presetClass="entr" presetSubtype="0" fill="hold" nodeType="withEffect">
                  <p:stCondLst>
                    <p:cond delay="0"/>
                  </p:stCondLst>
                  <p:childTnLst>
                    <p:set>
                      <p:cBhvr>
                        <p:cTn dur="1" fill="hold">
                          <p:stCondLst>
                            <p:cond delay="0"/>
                          </p:stCondLst>
                        </p:cTn>
                        <p:tgtEl>
                          <p:spTgt spid="6"/>
                        </p:tgtEl>
                        <p:attrNameLst>
                          <p:attrName>style.visibility</p:attrName>
                        </p:attrNameLst>
                      </p:cBhvr>
                      <p:to>
                        <p:strVal val="visible"/>
                      </p:to>
                    </p:set>
                    <p:animEffect transition="in" filter="fade">
                      <p:cBhvr>
                        <p:cTn dur="500"/>
                        <p:tgtEl>
                          <p:spTgt spid="6"/>
                        </p:tgtEl>
                      </p:cBhvr>
                    </p:animEffect>
                  </p:childTnLst>
                </p:cTn>
              </p:par>
            </p:tnLst>
          </p:tmpl>
        </p:tmplLst>
      </p:bldP>
    </p:bldLst>
  </p:timing>
  <p:extLst mod="1">
    <p:ext uri="{DCECCB84-F9BA-43D5-87BE-67443E8EF086}">
      <p15:sldGuideLst xmlns:p15="http://schemas.microsoft.com/office/powerpoint/2012/main" xmlns=""/>
    </p:ext>
  </p:extLst>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1_Chart">
    <p:spTree>
      <p:nvGrpSpPr>
        <p:cNvPr id="1" name=""/>
        <p:cNvGrpSpPr/>
        <p:nvPr/>
      </p:nvGrpSpPr>
      <p:grpSpPr>
        <a:xfrm>
          <a:off x="0" y="0"/>
          <a:ext cx="0" cy="0"/>
          <a:chOff x="0" y="0"/>
          <a:chExt cx="0" cy="0"/>
        </a:xfrm>
      </p:grpSpPr>
      <p:sp>
        <p:nvSpPr>
          <p:cNvPr id="7" name="Chart Placeholder 6"/>
          <p:cNvSpPr>
            <a:spLocks noGrp="1"/>
          </p:cNvSpPr>
          <p:nvPr>
            <p:ph type="chart" sz="quarter" idx="10"/>
          </p:nvPr>
        </p:nvSpPr>
        <p:spPr>
          <a:xfrm>
            <a:off x="342900" y="1536701"/>
            <a:ext cx="8464550" cy="4614862"/>
          </a:xfrm>
          <a:prstGeom prst="rect">
            <a:avLst/>
          </a:prstGeom>
        </p:spPr>
        <p:txBody>
          <a:bodyPr/>
          <a:lstStyle>
            <a:lvl1pPr marL="0" indent="0">
              <a:buNone/>
              <a:defRPr sz="2400">
                <a:solidFill>
                  <a:schemeClr val="tx2"/>
                </a:solidFill>
              </a:defRPr>
            </a:lvl1pPr>
          </a:lstStyle>
          <a:p>
            <a:r>
              <a:rPr lang="en-US" smtClean="0"/>
              <a:t>Click icon to add chart</a:t>
            </a:r>
            <a:endParaRPr lang="en-US"/>
          </a:p>
        </p:txBody>
      </p:sp>
      <p:sp>
        <p:nvSpPr>
          <p:cNvPr id="4" name="TextBox 3"/>
          <p:cNvSpPr txBox="1"/>
          <p:nvPr/>
        </p:nvSpPr>
        <p:spPr>
          <a:xfrm>
            <a:off x="88200" y="6424511"/>
            <a:ext cx="5998265" cy="400110"/>
          </a:xfrm>
          <a:prstGeom prst="rect">
            <a:avLst/>
          </a:prstGeom>
          <a:noFill/>
        </p:spPr>
        <p:txBody>
          <a:bodyPr wrap="square" rtlCol="0">
            <a:spAutoFit/>
          </a:bodyPr>
          <a:lstStyle/>
          <a:p>
            <a:pPr>
              <a:defRPr/>
            </a:pPr>
            <a:r>
              <a:rPr lang="en-US" sz="1000" cap="all" dirty="0" smtClean="0">
                <a:solidFill>
                  <a:srgbClr val="BFBFBF"/>
                </a:solidFill>
                <a:latin typeface="Open Sans Semibold"/>
              </a:rPr>
              <a:t>Confidential and Propriety to Owens &amp; Minor Distribution, Inc.</a:t>
            </a:r>
          </a:p>
          <a:p>
            <a:endParaRPr lang="en-US" sz="1000" dirty="0">
              <a:solidFill>
                <a:srgbClr val="FFFFFF">
                  <a:lumMod val="75000"/>
                </a:srgbClr>
              </a:solidFill>
              <a:latin typeface="Open Sans Semibold"/>
            </a:endParaRPr>
          </a:p>
        </p:txBody>
      </p:sp>
      <p:sp>
        <p:nvSpPr>
          <p:cNvPr id="5" name="TextBox 4"/>
          <p:cNvSpPr txBox="1"/>
          <p:nvPr/>
        </p:nvSpPr>
        <p:spPr>
          <a:xfrm>
            <a:off x="8369450" y="6470677"/>
            <a:ext cx="774549" cy="338554"/>
          </a:xfrm>
          <a:prstGeom prst="rect">
            <a:avLst/>
          </a:prstGeom>
          <a:noFill/>
        </p:spPr>
        <p:txBody>
          <a:bodyPr wrap="square" rtlCol="0">
            <a:spAutoFit/>
          </a:bodyPr>
          <a:lstStyle/>
          <a:p>
            <a:fld id="{3D84F2F9-315C-FD42-A941-A992AC045A1A}" type="slidenum">
              <a:rPr lang="en-US" sz="1600" smtClean="0">
                <a:solidFill>
                  <a:srgbClr val="FFFFFF"/>
                </a:solidFill>
                <a:latin typeface="Open Sans Semibold"/>
              </a:rPr>
              <a:pPr/>
              <a:t>‹#›</a:t>
            </a:fld>
            <a:endParaRPr lang="en-US" sz="1600" dirty="0">
              <a:solidFill>
                <a:srgbClr val="FFFFFF"/>
              </a:solidFill>
              <a:latin typeface="Open Sans Semibold"/>
            </a:endParaRPr>
          </a:p>
        </p:txBody>
      </p:sp>
      <p:sp>
        <p:nvSpPr>
          <p:cNvPr id="6" name="TextBox 5"/>
          <p:cNvSpPr txBox="1"/>
          <p:nvPr userDrawn="1"/>
        </p:nvSpPr>
        <p:spPr>
          <a:xfrm>
            <a:off x="88200" y="6424511"/>
            <a:ext cx="5998265" cy="400110"/>
          </a:xfrm>
          <a:prstGeom prst="rect">
            <a:avLst/>
          </a:prstGeom>
          <a:noFill/>
        </p:spPr>
        <p:txBody>
          <a:bodyPr wrap="square" rtlCol="0">
            <a:spAutoFit/>
          </a:bodyPr>
          <a:lstStyle/>
          <a:p>
            <a:pPr>
              <a:defRPr/>
            </a:pPr>
            <a:r>
              <a:rPr lang="en-US" sz="1000" cap="all" dirty="0" smtClean="0">
                <a:solidFill>
                  <a:srgbClr val="BFBFBF"/>
                </a:solidFill>
                <a:latin typeface="Open Sans Semibold"/>
              </a:rPr>
              <a:t>Confidential and Propriety to Owens &amp; Minor Distribution, Inc.</a:t>
            </a:r>
          </a:p>
          <a:p>
            <a:endParaRPr lang="en-US" sz="1000" dirty="0">
              <a:solidFill>
                <a:srgbClr val="FFFFFF">
                  <a:lumMod val="75000"/>
                </a:srgbClr>
              </a:solidFill>
              <a:latin typeface="Open Sans Semibold"/>
            </a:endParaRPr>
          </a:p>
        </p:txBody>
      </p:sp>
      <p:sp>
        <p:nvSpPr>
          <p:cNvPr id="8" name="TextBox 7"/>
          <p:cNvSpPr txBox="1"/>
          <p:nvPr userDrawn="1"/>
        </p:nvSpPr>
        <p:spPr>
          <a:xfrm>
            <a:off x="8369450" y="6470677"/>
            <a:ext cx="774549" cy="338554"/>
          </a:xfrm>
          <a:prstGeom prst="rect">
            <a:avLst/>
          </a:prstGeom>
          <a:noFill/>
        </p:spPr>
        <p:txBody>
          <a:bodyPr wrap="square" rtlCol="0">
            <a:spAutoFit/>
          </a:bodyPr>
          <a:lstStyle/>
          <a:p>
            <a:fld id="{3D84F2F9-315C-FD42-A941-A992AC045A1A}" type="slidenum">
              <a:rPr lang="en-US" sz="1600" smtClean="0">
                <a:solidFill>
                  <a:srgbClr val="FFFFFF"/>
                </a:solidFill>
                <a:latin typeface="Open Sans Semibold"/>
              </a:rPr>
              <a:pPr/>
              <a:t>‹#›</a:t>
            </a:fld>
            <a:endParaRPr lang="en-US" sz="1600" dirty="0">
              <a:solidFill>
                <a:srgbClr val="FFFFFF"/>
              </a:solidFill>
              <a:latin typeface="Open Sans Semibold"/>
            </a:endParaRPr>
          </a:p>
        </p:txBody>
      </p:sp>
      <p:sp>
        <p:nvSpPr>
          <p:cNvPr id="9" name="Title 1"/>
          <p:cNvSpPr>
            <a:spLocks noGrp="1"/>
          </p:cNvSpPr>
          <p:nvPr>
            <p:ph type="title"/>
          </p:nvPr>
        </p:nvSpPr>
        <p:spPr>
          <a:xfrm>
            <a:off x="1155514" y="111716"/>
            <a:ext cx="6830246" cy="663599"/>
          </a:xfrm>
          <a:prstGeom prst="rect">
            <a:avLst/>
          </a:prstGeom>
        </p:spPr>
        <p:txBody>
          <a:bodyPr vert="horz"/>
          <a:lstStyle>
            <a:lvl1pPr algn="l">
              <a:defRPr sz="3000" b="1">
                <a:solidFill>
                  <a:srgbClr val="98002E"/>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3177700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nodePh="1">
                                  <p:stCondLst>
                                    <p:cond delay="0"/>
                                  </p:stCondLst>
                                  <p:endCondLst>
                                    <p:cond evt="begin" delay="0">
                                      <p:tn val="5"/>
                                    </p:cond>
                                  </p:end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userDrawn="1">
  <p:cSld name="1_Agenda ">
    <p:spTree>
      <p:nvGrpSpPr>
        <p:cNvPr id="1" name=""/>
        <p:cNvGrpSpPr/>
        <p:nvPr/>
      </p:nvGrpSpPr>
      <p:grpSpPr>
        <a:xfrm>
          <a:off x="0" y="0"/>
          <a:ext cx="0" cy="0"/>
          <a:chOff x="0" y="0"/>
          <a:chExt cx="0" cy="0"/>
        </a:xfrm>
      </p:grpSpPr>
      <p:sp>
        <p:nvSpPr>
          <p:cNvPr id="6" name="Text Placeholder 3"/>
          <p:cNvSpPr>
            <a:spLocks noGrp="1"/>
          </p:cNvSpPr>
          <p:nvPr>
            <p:ph type="body" sz="quarter" idx="10"/>
          </p:nvPr>
        </p:nvSpPr>
        <p:spPr>
          <a:xfrm>
            <a:off x="354662" y="910097"/>
            <a:ext cx="8452788" cy="5245768"/>
          </a:xfrm>
          <a:prstGeom prst="rect">
            <a:avLst/>
          </a:prstGeom>
          <a:solidFill>
            <a:schemeClr val="bg1">
              <a:lumMod val="95000"/>
            </a:schemeClr>
          </a:solidFill>
          <a:ln w="19050">
            <a:solidFill>
              <a:schemeClr val="accent1"/>
            </a:solidFill>
          </a:ln>
        </p:spPr>
        <p:txBody>
          <a:bodyPr vert="horz" lIns="182880" tIns="91440"/>
          <a:lstStyle>
            <a:lvl1pPr marL="344488" indent="-344488">
              <a:spcBef>
                <a:spcPts val="1200"/>
              </a:spcBef>
              <a:buClr>
                <a:schemeClr val="accent1"/>
              </a:buClr>
              <a:buFont typeface="+mj-lt"/>
              <a:buAutoNum type="arabicPeriod"/>
              <a:defRPr sz="2000" b="1">
                <a:solidFill>
                  <a:schemeClr val="accent1"/>
                </a:solidFill>
              </a:defRPr>
            </a:lvl1pPr>
            <a:lvl2pPr marL="344488" indent="0">
              <a:buClr>
                <a:schemeClr val="accent1"/>
              </a:buClr>
              <a:buFont typeface="Arial" panose="020B0604020202020204" pitchFamily="34" charset="0"/>
              <a:buNone/>
              <a:defRPr sz="2000">
                <a:solidFill>
                  <a:schemeClr val="tx2"/>
                </a:solidFill>
              </a:defRPr>
            </a:lvl2pPr>
            <a:lvl3pPr marL="569913" indent="-225425">
              <a:buClr>
                <a:schemeClr val="accent1"/>
              </a:buClr>
              <a:buFont typeface="Arial" panose="020B0604020202020204" pitchFamily="34" charset="0"/>
              <a:buChar char="•"/>
              <a:defRPr sz="1800">
                <a:solidFill>
                  <a:schemeClr val="tx2"/>
                </a:solidFill>
              </a:defRPr>
            </a:lvl3pPr>
            <a:lvl4pPr marL="801688" indent="-231775">
              <a:buClr>
                <a:schemeClr val="accent1"/>
              </a:buClr>
              <a:buFont typeface="Helvetica LT Std" panose="020B0504020202020204" pitchFamily="34" charset="0"/>
              <a:buChar char="–"/>
              <a:defRPr sz="1600">
                <a:solidFill>
                  <a:schemeClr val="tx2"/>
                </a:solidFill>
              </a:defRPr>
            </a:lvl4pPr>
            <a:lvl5pPr marL="1027113" indent="-225425">
              <a:buClr>
                <a:schemeClr val="accent1"/>
              </a:buClr>
              <a:buFont typeface="Wingdings" panose="05000000000000000000" pitchFamily="2" charset="2"/>
              <a:buChar char="§"/>
              <a:tabLst>
                <a:tab pos="1147763" algn="l"/>
              </a:tabLst>
              <a:defRPr sz="1600">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Box 3"/>
          <p:cNvSpPr txBox="1"/>
          <p:nvPr/>
        </p:nvSpPr>
        <p:spPr>
          <a:xfrm>
            <a:off x="88200" y="6424511"/>
            <a:ext cx="5998265" cy="400110"/>
          </a:xfrm>
          <a:prstGeom prst="rect">
            <a:avLst/>
          </a:prstGeom>
          <a:noFill/>
        </p:spPr>
        <p:txBody>
          <a:bodyPr wrap="square" rtlCol="0">
            <a:spAutoFit/>
          </a:bodyPr>
          <a:lstStyle/>
          <a:p>
            <a:pPr>
              <a:defRPr/>
            </a:pPr>
            <a:r>
              <a:rPr lang="en-US" sz="1000" cap="all" dirty="0" smtClean="0">
                <a:solidFill>
                  <a:srgbClr val="BFBFBF"/>
                </a:solidFill>
                <a:latin typeface="Open Sans Semibold"/>
              </a:rPr>
              <a:t>Confidential and Propriety to Owens &amp; Minor Distribution, Inc.</a:t>
            </a:r>
          </a:p>
          <a:p>
            <a:endParaRPr lang="en-US" sz="1000" dirty="0">
              <a:solidFill>
                <a:srgbClr val="FFFFFF">
                  <a:lumMod val="75000"/>
                </a:srgbClr>
              </a:solidFill>
              <a:latin typeface="Open Sans Semibold"/>
            </a:endParaRPr>
          </a:p>
        </p:txBody>
      </p:sp>
      <p:sp>
        <p:nvSpPr>
          <p:cNvPr id="5" name="TextBox 4"/>
          <p:cNvSpPr txBox="1"/>
          <p:nvPr/>
        </p:nvSpPr>
        <p:spPr>
          <a:xfrm>
            <a:off x="8369450" y="6470677"/>
            <a:ext cx="774549" cy="338554"/>
          </a:xfrm>
          <a:prstGeom prst="rect">
            <a:avLst/>
          </a:prstGeom>
          <a:noFill/>
        </p:spPr>
        <p:txBody>
          <a:bodyPr wrap="square" rtlCol="0">
            <a:spAutoFit/>
          </a:bodyPr>
          <a:lstStyle/>
          <a:p>
            <a:fld id="{3D84F2F9-315C-FD42-A941-A992AC045A1A}" type="slidenum">
              <a:rPr lang="en-US" sz="1600" smtClean="0">
                <a:solidFill>
                  <a:srgbClr val="FFFFFF"/>
                </a:solidFill>
                <a:latin typeface="Open Sans Semibold"/>
              </a:rPr>
              <a:pPr/>
              <a:t>‹#›</a:t>
            </a:fld>
            <a:endParaRPr lang="en-US" sz="1600" dirty="0">
              <a:solidFill>
                <a:srgbClr val="FFFFFF"/>
              </a:solidFill>
              <a:latin typeface="Open Sans Semibold"/>
            </a:endParaRPr>
          </a:p>
        </p:txBody>
      </p:sp>
      <p:sp>
        <p:nvSpPr>
          <p:cNvPr id="7" name="TextBox 6"/>
          <p:cNvSpPr txBox="1"/>
          <p:nvPr userDrawn="1"/>
        </p:nvSpPr>
        <p:spPr>
          <a:xfrm>
            <a:off x="88200" y="6424511"/>
            <a:ext cx="5998265" cy="400110"/>
          </a:xfrm>
          <a:prstGeom prst="rect">
            <a:avLst/>
          </a:prstGeom>
          <a:noFill/>
        </p:spPr>
        <p:txBody>
          <a:bodyPr wrap="square" rtlCol="0">
            <a:spAutoFit/>
          </a:bodyPr>
          <a:lstStyle/>
          <a:p>
            <a:pPr>
              <a:defRPr/>
            </a:pPr>
            <a:r>
              <a:rPr lang="en-US" sz="1000" cap="all" dirty="0" smtClean="0">
                <a:solidFill>
                  <a:srgbClr val="BFBFBF"/>
                </a:solidFill>
                <a:latin typeface="Open Sans Semibold"/>
              </a:rPr>
              <a:t>Confidential and Propriety to Owens &amp; Minor Distribution, Inc.</a:t>
            </a:r>
          </a:p>
          <a:p>
            <a:endParaRPr lang="en-US" sz="1000" dirty="0">
              <a:solidFill>
                <a:srgbClr val="FFFFFF">
                  <a:lumMod val="75000"/>
                </a:srgbClr>
              </a:solidFill>
              <a:latin typeface="Open Sans Semibold"/>
            </a:endParaRPr>
          </a:p>
        </p:txBody>
      </p:sp>
      <p:sp>
        <p:nvSpPr>
          <p:cNvPr id="8" name="TextBox 7"/>
          <p:cNvSpPr txBox="1"/>
          <p:nvPr userDrawn="1"/>
        </p:nvSpPr>
        <p:spPr>
          <a:xfrm>
            <a:off x="8369450" y="6470677"/>
            <a:ext cx="774549" cy="338554"/>
          </a:xfrm>
          <a:prstGeom prst="rect">
            <a:avLst/>
          </a:prstGeom>
          <a:noFill/>
        </p:spPr>
        <p:txBody>
          <a:bodyPr wrap="square" rtlCol="0">
            <a:spAutoFit/>
          </a:bodyPr>
          <a:lstStyle/>
          <a:p>
            <a:fld id="{3D84F2F9-315C-FD42-A941-A992AC045A1A}" type="slidenum">
              <a:rPr lang="en-US" sz="1600" smtClean="0">
                <a:solidFill>
                  <a:srgbClr val="FFFFFF"/>
                </a:solidFill>
                <a:latin typeface="Open Sans Semibold"/>
              </a:rPr>
              <a:pPr/>
              <a:t>‹#›</a:t>
            </a:fld>
            <a:endParaRPr lang="en-US" sz="1600" dirty="0">
              <a:solidFill>
                <a:srgbClr val="FFFFFF"/>
              </a:solidFill>
              <a:latin typeface="Open Sans Semibold"/>
            </a:endParaRPr>
          </a:p>
        </p:txBody>
      </p:sp>
      <p:sp>
        <p:nvSpPr>
          <p:cNvPr id="9" name="Title 1"/>
          <p:cNvSpPr>
            <a:spLocks noGrp="1"/>
          </p:cNvSpPr>
          <p:nvPr>
            <p:ph type="title"/>
          </p:nvPr>
        </p:nvSpPr>
        <p:spPr>
          <a:xfrm>
            <a:off x="1155514" y="111716"/>
            <a:ext cx="6830246" cy="663599"/>
          </a:xfrm>
          <a:prstGeom prst="rect">
            <a:avLst/>
          </a:prstGeom>
        </p:spPr>
        <p:txBody>
          <a:bodyPr vert="horz"/>
          <a:lstStyle>
            <a:lvl1pPr algn="l">
              <a:defRPr sz="3000" b="1">
                <a:solidFill>
                  <a:srgbClr val="98002E"/>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206151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tmplLst>
          <p:tmpl>
            <p:tnLst>
              <p:par>
                <p:cTn presetID="10" presetClass="entr" presetSubtype="0" fill="hold" nodeType="withEffect">
                  <p:stCondLst>
                    <p:cond delay="0"/>
                  </p:stCondLst>
                  <p:childTnLst>
                    <p:set>
                      <p:cBhvr>
                        <p:cTn dur="1" fill="hold">
                          <p:stCondLst>
                            <p:cond delay="0"/>
                          </p:stCondLst>
                        </p:cTn>
                        <p:tgtEl>
                          <p:spTgt spid="6"/>
                        </p:tgtEl>
                        <p:attrNameLst>
                          <p:attrName>style.visibility</p:attrName>
                        </p:attrNameLst>
                      </p:cBhvr>
                      <p:to>
                        <p:strVal val="visible"/>
                      </p:to>
                    </p:set>
                    <p:animEffect transition="in" filter="fade">
                      <p:cBhvr>
                        <p:cTn dur="500"/>
                        <p:tgtEl>
                          <p:spTgt spid="6"/>
                        </p:tgtEl>
                      </p:cBhvr>
                    </p:animEffect>
                  </p:childTnLst>
                </p:cTn>
              </p:par>
            </p:tnLst>
          </p:tmpl>
        </p:tmplLst>
      </p:bldP>
    </p:bldLst>
  </p:timing>
  <p:extLst mod="1">
    <p:ext uri="{DCECCB84-F9BA-43D5-87BE-67443E8EF086}">
      <p15:sldGuideLst xmlns:p15="http://schemas.microsoft.com/office/powerpoint/2012/main" xmlns=""/>
    </p:ext>
  </p:extLst>
</p:sldLayout>
</file>

<file path=ppt/slideLayouts/slideLayout79.xml><?xml version="1.0" encoding="utf-8"?>
<p:sldLayout xmlns:a="http://schemas.openxmlformats.org/drawingml/2006/main" xmlns:r="http://schemas.openxmlformats.org/officeDocument/2006/relationships" xmlns:p="http://schemas.openxmlformats.org/presentationml/2006/main" userDrawn="1">
  <p:cSld name="Chart">
    <p:spTree>
      <p:nvGrpSpPr>
        <p:cNvPr id="1" name=""/>
        <p:cNvGrpSpPr/>
        <p:nvPr/>
      </p:nvGrpSpPr>
      <p:grpSpPr>
        <a:xfrm>
          <a:off x="0" y="0"/>
          <a:ext cx="0" cy="0"/>
          <a:chOff x="0" y="0"/>
          <a:chExt cx="0" cy="0"/>
        </a:xfrm>
      </p:grpSpPr>
      <p:sp>
        <p:nvSpPr>
          <p:cNvPr id="7" name="Chart Placeholder 6"/>
          <p:cNvSpPr>
            <a:spLocks noGrp="1"/>
          </p:cNvSpPr>
          <p:nvPr>
            <p:ph type="chart" sz="quarter" idx="10"/>
          </p:nvPr>
        </p:nvSpPr>
        <p:spPr>
          <a:xfrm>
            <a:off x="342900" y="1536701"/>
            <a:ext cx="8464550" cy="4614862"/>
          </a:xfrm>
          <a:prstGeom prst="rect">
            <a:avLst/>
          </a:prstGeom>
        </p:spPr>
        <p:txBody>
          <a:bodyPr/>
          <a:lstStyle>
            <a:lvl1pPr marL="0" indent="0">
              <a:buNone/>
              <a:defRPr sz="2400">
                <a:solidFill>
                  <a:schemeClr val="tx2"/>
                </a:solidFill>
              </a:defRPr>
            </a:lvl1pPr>
          </a:lstStyle>
          <a:p>
            <a:r>
              <a:rPr lang="en-US" smtClean="0"/>
              <a:t>Click icon to add chart</a:t>
            </a:r>
            <a:endParaRPr lang="en-US" dirty="0"/>
          </a:p>
        </p:txBody>
      </p:sp>
      <p:cxnSp>
        <p:nvCxnSpPr>
          <p:cNvPr id="9" name="Straight Connector 8"/>
          <p:cNvCxnSpPr/>
          <p:nvPr/>
        </p:nvCxnSpPr>
        <p:spPr>
          <a:xfrm>
            <a:off x="2532071" y="1428309"/>
            <a:ext cx="4079858" cy="0"/>
          </a:xfrm>
          <a:prstGeom prst="line">
            <a:avLst/>
          </a:prstGeom>
          <a:ln w="3175">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2532071" y="933445"/>
            <a:ext cx="4079858" cy="0"/>
          </a:xfrm>
          <a:prstGeom prst="line">
            <a:avLst/>
          </a:prstGeom>
          <a:ln w="3175">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12" name="Text Placeholder 11"/>
          <p:cNvSpPr>
            <a:spLocks noGrp="1"/>
          </p:cNvSpPr>
          <p:nvPr>
            <p:ph type="body" sz="quarter" idx="11" hasCustomPrompt="1"/>
          </p:nvPr>
        </p:nvSpPr>
        <p:spPr>
          <a:xfrm>
            <a:off x="2532063" y="940455"/>
            <a:ext cx="4081462" cy="461665"/>
          </a:xfrm>
          <a:prstGeom prst="rect">
            <a:avLst/>
          </a:prstGeom>
        </p:spPr>
        <p:txBody>
          <a:bodyPr>
            <a:spAutoFit/>
          </a:bodyPr>
          <a:lstStyle>
            <a:lvl1pPr marL="0" indent="0" algn="ctr">
              <a:buNone/>
              <a:defRPr sz="2400" b="1">
                <a:solidFill>
                  <a:schemeClr val="accent1"/>
                </a:solidFill>
              </a:defRPr>
            </a:lvl1pPr>
          </a:lstStyle>
          <a:p>
            <a:pPr lvl="0"/>
            <a:r>
              <a:rPr lang="en-US" dirty="0" smtClean="0"/>
              <a:t>Chart Title</a:t>
            </a:r>
            <a:endParaRPr lang="en-US" dirty="0"/>
          </a:p>
        </p:txBody>
      </p:sp>
      <p:sp>
        <p:nvSpPr>
          <p:cNvPr id="8" name="TextBox 7"/>
          <p:cNvSpPr txBox="1"/>
          <p:nvPr/>
        </p:nvSpPr>
        <p:spPr>
          <a:xfrm>
            <a:off x="88200" y="6424511"/>
            <a:ext cx="5998265" cy="400110"/>
          </a:xfrm>
          <a:prstGeom prst="rect">
            <a:avLst/>
          </a:prstGeom>
          <a:noFill/>
        </p:spPr>
        <p:txBody>
          <a:bodyPr wrap="square" rtlCol="0">
            <a:spAutoFit/>
          </a:bodyPr>
          <a:lstStyle/>
          <a:p>
            <a:pPr>
              <a:defRPr/>
            </a:pPr>
            <a:r>
              <a:rPr lang="en-US" sz="1000" cap="all" dirty="0" smtClean="0">
                <a:solidFill>
                  <a:srgbClr val="BFBFBF"/>
                </a:solidFill>
                <a:latin typeface="Open Sans Semibold"/>
              </a:rPr>
              <a:t>Confidential and Propriety to Owens &amp; Minor Distribution, Inc.</a:t>
            </a:r>
          </a:p>
          <a:p>
            <a:endParaRPr lang="en-US" sz="1000" dirty="0">
              <a:solidFill>
                <a:srgbClr val="FFFFFF">
                  <a:lumMod val="75000"/>
                </a:srgbClr>
              </a:solidFill>
              <a:latin typeface="Open Sans Semibold"/>
            </a:endParaRPr>
          </a:p>
        </p:txBody>
      </p:sp>
      <p:sp>
        <p:nvSpPr>
          <p:cNvPr id="11" name="TextBox 10"/>
          <p:cNvSpPr txBox="1"/>
          <p:nvPr/>
        </p:nvSpPr>
        <p:spPr>
          <a:xfrm>
            <a:off x="8369450" y="6470677"/>
            <a:ext cx="774549" cy="338554"/>
          </a:xfrm>
          <a:prstGeom prst="rect">
            <a:avLst/>
          </a:prstGeom>
          <a:noFill/>
        </p:spPr>
        <p:txBody>
          <a:bodyPr wrap="square" rtlCol="0">
            <a:spAutoFit/>
          </a:bodyPr>
          <a:lstStyle/>
          <a:p>
            <a:fld id="{3D84F2F9-315C-FD42-A941-A992AC045A1A}" type="slidenum">
              <a:rPr lang="en-US" sz="1600" smtClean="0">
                <a:solidFill>
                  <a:srgbClr val="FFFFFF"/>
                </a:solidFill>
                <a:latin typeface="Open Sans Semibold"/>
              </a:rPr>
              <a:pPr/>
              <a:t>‹#›</a:t>
            </a:fld>
            <a:endParaRPr lang="en-US" sz="1600" dirty="0">
              <a:solidFill>
                <a:srgbClr val="FFFFFF"/>
              </a:solidFill>
              <a:latin typeface="Open Sans Semibold"/>
            </a:endParaRPr>
          </a:p>
        </p:txBody>
      </p:sp>
      <p:cxnSp>
        <p:nvCxnSpPr>
          <p:cNvPr id="13" name="Straight Connector 12"/>
          <p:cNvCxnSpPr/>
          <p:nvPr userDrawn="1"/>
        </p:nvCxnSpPr>
        <p:spPr>
          <a:xfrm>
            <a:off x="2532071" y="1428309"/>
            <a:ext cx="4079858" cy="0"/>
          </a:xfrm>
          <a:prstGeom prst="line">
            <a:avLst/>
          </a:prstGeom>
          <a:ln w="3175">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userDrawn="1"/>
        </p:nvCxnSpPr>
        <p:spPr>
          <a:xfrm>
            <a:off x="2532071" y="933445"/>
            <a:ext cx="4079858" cy="0"/>
          </a:xfrm>
          <a:prstGeom prst="line">
            <a:avLst/>
          </a:prstGeom>
          <a:ln w="3175">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15" name="TextBox 14"/>
          <p:cNvSpPr txBox="1"/>
          <p:nvPr userDrawn="1"/>
        </p:nvSpPr>
        <p:spPr>
          <a:xfrm>
            <a:off x="88200" y="6424511"/>
            <a:ext cx="5998265" cy="400110"/>
          </a:xfrm>
          <a:prstGeom prst="rect">
            <a:avLst/>
          </a:prstGeom>
          <a:noFill/>
        </p:spPr>
        <p:txBody>
          <a:bodyPr wrap="square" rtlCol="0">
            <a:spAutoFit/>
          </a:bodyPr>
          <a:lstStyle/>
          <a:p>
            <a:pPr>
              <a:defRPr/>
            </a:pPr>
            <a:r>
              <a:rPr lang="en-US" sz="1000" cap="all" dirty="0" smtClean="0">
                <a:solidFill>
                  <a:srgbClr val="BFBFBF"/>
                </a:solidFill>
                <a:latin typeface="Open Sans Semibold"/>
              </a:rPr>
              <a:t>Confidential and Propriety to Owens &amp; Minor Distribution, Inc.</a:t>
            </a:r>
          </a:p>
          <a:p>
            <a:endParaRPr lang="en-US" sz="1000" dirty="0">
              <a:solidFill>
                <a:srgbClr val="FFFFFF">
                  <a:lumMod val="75000"/>
                </a:srgbClr>
              </a:solidFill>
              <a:latin typeface="Open Sans Semibold"/>
            </a:endParaRPr>
          </a:p>
        </p:txBody>
      </p:sp>
      <p:sp>
        <p:nvSpPr>
          <p:cNvPr id="16" name="TextBox 15"/>
          <p:cNvSpPr txBox="1"/>
          <p:nvPr userDrawn="1"/>
        </p:nvSpPr>
        <p:spPr>
          <a:xfrm>
            <a:off x="8369450" y="6470677"/>
            <a:ext cx="774549" cy="338554"/>
          </a:xfrm>
          <a:prstGeom prst="rect">
            <a:avLst/>
          </a:prstGeom>
          <a:noFill/>
        </p:spPr>
        <p:txBody>
          <a:bodyPr wrap="square" rtlCol="0">
            <a:spAutoFit/>
          </a:bodyPr>
          <a:lstStyle/>
          <a:p>
            <a:fld id="{3D84F2F9-315C-FD42-A941-A992AC045A1A}" type="slidenum">
              <a:rPr lang="en-US" sz="1600" smtClean="0">
                <a:solidFill>
                  <a:srgbClr val="FFFFFF"/>
                </a:solidFill>
                <a:latin typeface="Open Sans Semibold"/>
              </a:rPr>
              <a:pPr/>
              <a:t>‹#›</a:t>
            </a:fld>
            <a:endParaRPr lang="en-US" sz="1600" dirty="0">
              <a:solidFill>
                <a:srgbClr val="FFFFFF"/>
              </a:solidFill>
              <a:latin typeface="Open Sans Semibold"/>
            </a:endParaRPr>
          </a:p>
        </p:txBody>
      </p:sp>
      <p:sp>
        <p:nvSpPr>
          <p:cNvPr id="17" name="Title 1"/>
          <p:cNvSpPr>
            <a:spLocks noGrp="1"/>
          </p:cNvSpPr>
          <p:nvPr>
            <p:ph type="title"/>
          </p:nvPr>
        </p:nvSpPr>
        <p:spPr>
          <a:xfrm>
            <a:off x="1155514" y="111716"/>
            <a:ext cx="6830246" cy="663599"/>
          </a:xfrm>
          <a:prstGeom prst="rect">
            <a:avLst/>
          </a:prstGeom>
        </p:spPr>
        <p:txBody>
          <a:bodyPr vert="horz"/>
          <a:lstStyle>
            <a:lvl1pPr algn="l">
              <a:defRPr sz="3000" b="1">
                <a:solidFill>
                  <a:srgbClr val="98002E"/>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2548570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right)">
                                      <p:cBhvr>
                                        <p:cTn id="7" dur="500"/>
                                        <p:tgtEl>
                                          <p:spTgt spid="9"/>
                                        </p:tgtEl>
                                      </p:cBhvr>
                                    </p:animEffect>
                                  </p:childTnLst>
                                </p:cTn>
                              </p:par>
                              <p:par>
                                <p:cTn id="8" presetID="22" presetClass="entr" presetSubtype="8"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left)">
                                      <p:cBhvr>
                                        <p:cTn id="10" dur="500"/>
                                        <p:tgtEl>
                                          <p:spTgt spid="1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2">
                                            <p:txEl>
                                              <p:pRg st="0" end="0"/>
                                            </p:txEl>
                                          </p:spTgt>
                                        </p:tgtEl>
                                        <p:attrNameLst>
                                          <p:attrName>style.visibility</p:attrName>
                                        </p:attrNameLst>
                                      </p:cBhvr>
                                      <p:to>
                                        <p:strVal val="visible"/>
                                      </p:to>
                                    </p:set>
                                    <p:animEffect transition="in" filter="fade">
                                      <p:cBhvr>
                                        <p:cTn id="13" dur="500"/>
                                        <p:tgtEl>
                                          <p:spTgt spid="12">
                                            <p:txEl>
                                              <p:pRg st="0" end="0"/>
                                            </p:txEl>
                                          </p:spTgt>
                                        </p:tgtEl>
                                      </p:cBhvr>
                                    </p:animEffect>
                                  </p:childTnLst>
                                </p:cTn>
                              </p:par>
                              <p:par>
                                <p:cTn id="14" presetID="22" presetClass="entr" presetSubtype="2"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wipe(right)">
                                      <p:cBhvr>
                                        <p:cTn id="16" dur="500"/>
                                        <p:tgtEl>
                                          <p:spTgt spid="13"/>
                                        </p:tgtEl>
                                      </p:cBhvr>
                                    </p:animEffect>
                                  </p:childTnLst>
                                </p:cTn>
                              </p:par>
                              <p:par>
                                <p:cTn id="17" presetID="22" presetClass="entr" presetSubtype="8"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left)">
                                      <p:cBhvr>
                                        <p:cTn id="1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tmplLst>
          <p:tmpl lvl="1">
            <p:tnLst>
              <p:par>
                <p:cTn presetID="10" presetClass="entr" presetSubtype="0" fill="hold" nodeType="with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cTn>
              </p:par>
            </p:tnLst>
          </p:tmpl>
        </p:tmplLst>
      </p:bldP>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cSld name="Text With Images">
    <p:spTree>
      <p:nvGrpSpPr>
        <p:cNvPr id="1" name=""/>
        <p:cNvGrpSpPr/>
        <p:nvPr/>
      </p:nvGrpSpPr>
      <p:grpSpPr>
        <a:xfrm>
          <a:off x="0" y="0"/>
          <a:ext cx="0" cy="0"/>
          <a:chOff x="0" y="0"/>
          <a:chExt cx="0" cy="0"/>
        </a:xfrm>
      </p:grpSpPr>
      <p:sp>
        <p:nvSpPr>
          <p:cNvPr id="2" name="Title 1"/>
          <p:cNvSpPr>
            <a:spLocks noGrp="1"/>
          </p:cNvSpPr>
          <p:nvPr>
            <p:ph type="title"/>
          </p:nvPr>
        </p:nvSpPr>
        <p:spPr>
          <a:xfrm>
            <a:off x="1155514" y="111716"/>
            <a:ext cx="6830246" cy="663599"/>
          </a:xfrm>
          <a:prstGeom prst="rect">
            <a:avLst/>
          </a:prstGeom>
        </p:spPr>
        <p:txBody>
          <a:bodyPr vert="horz"/>
          <a:lstStyle>
            <a:lvl1pPr algn="l">
              <a:defRPr sz="3000" b="0">
                <a:solidFill>
                  <a:srgbClr val="98002E"/>
                </a:solidFill>
              </a:defRPr>
            </a:lvl1pPr>
          </a:lstStyle>
          <a:p>
            <a:r>
              <a:rPr lang="en-US" smtClean="0"/>
              <a:t>Click to edit Master title style</a:t>
            </a:r>
            <a:endParaRPr lang="en-US" dirty="0"/>
          </a:p>
        </p:txBody>
      </p:sp>
      <p:sp>
        <p:nvSpPr>
          <p:cNvPr id="7" name="Picture Placeholder 6"/>
          <p:cNvSpPr>
            <a:spLocks noGrp="1"/>
          </p:cNvSpPr>
          <p:nvPr>
            <p:ph type="pic" sz="quarter" idx="12"/>
          </p:nvPr>
        </p:nvSpPr>
        <p:spPr>
          <a:xfrm>
            <a:off x="4692316" y="910431"/>
            <a:ext cx="4115133" cy="5245100"/>
          </a:xfrm>
          <a:prstGeom prst="rect">
            <a:avLst/>
          </a:prstGeom>
          <a:ln w="19050">
            <a:solidFill>
              <a:schemeClr val="accent1"/>
            </a:solidFill>
          </a:ln>
        </p:spPr>
        <p:txBody>
          <a:bodyPr/>
          <a:lstStyle>
            <a:lvl1pPr marL="0" indent="0">
              <a:buNone/>
              <a:defRPr sz="1800">
                <a:solidFill>
                  <a:schemeClr val="tx2"/>
                </a:solidFill>
              </a:defRPr>
            </a:lvl1pPr>
          </a:lstStyle>
          <a:p>
            <a:r>
              <a:rPr lang="en-US" smtClean="0"/>
              <a:t>Click icon to add picture</a:t>
            </a:r>
            <a:endParaRPr lang="en-US" dirty="0"/>
          </a:p>
        </p:txBody>
      </p:sp>
      <p:sp>
        <p:nvSpPr>
          <p:cNvPr id="9" name="Text Placeholder 8"/>
          <p:cNvSpPr>
            <a:spLocks noGrp="1"/>
          </p:cNvSpPr>
          <p:nvPr>
            <p:ph type="body" sz="quarter" idx="13"/>
          </p:nvPr>
        </p:nvSpPr>
        <p:spPr>
          <a:xfrm>
            <a:off x="342900" y="898525"/>
            <a:ext cx="4127500" cy="5256213"/>
          </a:xfrm>
          <a:prstGeom prst="rect">
            <a:avLst/>
          </a:prstGeom>
          <a:solidFill>
            <a:schemeClr val="accent6">
              <a:lumMod val="20000"/>
              <a:lumOff val="80000"/>
            </a:schemeClr>
          </a:solidFill>
          <a:ln w="19050">
            <a:solidFill>
              <a:schemeClr val="accent1"/>
            </a:solidFill>
          </a:ln>
        </p:spPr>
        <p:txBody>
          <a:bodyPr/>
          <a:lstStyle>
            <a:lvl1pPr marL="0" indent="0">
              <a:spcBef>
                <a:spcPts val="1200"/>
              </a:spcBef>
              <a:buNone/>
              <a:defRPr sz="2400" b="0">
                <a:solidFill>
                  <a:schemeClr val="accent1"/>
                </a:solidFill>
              </a:defRPr>
            </a:lvl1pPr>
            <a:lvl2pPr marL="0" indent="0">
              <a:buNone/>
              <a:defRPr sz="2400">
                <a:solidFill>
                  <a:schemeClr val="tx2"/>
                </a:solidFill>
              </a:defRPr>
            </a:lvl2pPr>
            <a:lvl3pPr marL="228600" indent="-228600">
              <a:buClr>
                <a:schemeClr val="accent1"/>
              </a:buClr>
              <a:defRPr sz="2000">
                <a:solidFill>
                  <a:schemeClr val="tx2"/>
                </a:solidFill>
              </a:defRPr>
            </a:lvl3pPr>
            <a:lvl4pPr marL="457200" indent="-228600">
              <a:buClr>
                <a:schemeClr val="accent1"/>
              </a:buClr>
              <a:defRPr sz="1800">
                <a:solidFill>
                  <a:schemeClr val="tx2"/>
                </a:solidFill>
              </a:defRPr>
            </a:lvl4pPr>
            <a:lvl5pPr marL="685800" indent="-228600">
              <a:buClr>
                <a:schemeClr val="accent1"/>
              </a:buClr>
              <a:buFont typeface="Wingdings" panose="05000000000000000000" pitchFamily="2" charset="2"/>
              <a:buChar char="§"/>
              <a:defRPr sz="1800">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extBox 5"/>
          <p:cNvSpPr txBox="1"/>
          <p:nvPr/>
        </p:nvSpPr>
        <p:spPr>
          <a:xfrm>
            <a:off x="88200" y="6424511"/>
            <a:ext cx="5998265" cy="400110"/>
          </a:xfrm>
          <a:prstGeom prst="rect">
            <a:avLst/>
          </a:prstGeom>
          <a:noFill/>
        </p:spPr>
        <p:txBody>
          <a:bodyPr wrap="square" rtlCol="0">
            <a:spAutoFit/>
          </a:bodyPr>
          <a:lstStyle/>
          <a:p>
            <a:pPr>
              <a:defRPr/>
            </a:pPr>
            <a:r>
              <a:rPr lang="en-US" sz="1000" cap="all" dirty="0" smtClean="0">
                <a:solidFill>
                  <a:srgbClr val="BFBFBF"/>
                </a:solidFill>
                <a:latin typeface="Open Sans Semibold"/>
              </a:rPr>
              <a:t>Confidential and Propriety to Owens &amp; Minor Distribution, Inc.</a:t>
            </a:r>
          </a:p>
          <a:p>
            <a:endParaRPr lang="en-US" sz="1000" dirty="0">
              <a:solidFill>
                <a:srgbClr val="FFFFFF">
                  <a:lumMod val="75000"/>
                </a:srgbClr>
              </a:solidFill>
              <a:latin typeface="Open Sans Semibold"/>
            </a:endParaRPr>
          </a:p>
        </p:txBody>
      </p:sp>
      <p:sp>
        <p:nvSpPr>
          <p:cNvPr id="8" name="TextBox 7"/>
          <p:cNvSpPr txBox="1"/>
          <p:nvPr/>
        </p:nvSpPr>
        <p:spPr>
          <a:xfrm>
            <a:off x="8369450" y="6470677"/>
            <a:ext cx="774549" cy="338554"/>
          </a:xfrm>
          <a:prstGeom prst="rect">
            <a:avLst/>
          </a:prstGeom>
          <a:noFill/>
        </p:spPr>
        <p:txBody>
          <a:bodyPr wrap="square" rtlCol="0">
            <a:spAutoFit/>
          </a:bodyPr>
          <a:lstStyle/>
          <a:p>
            <a:fld id="{3D84F2F9-315C-FD42-A941-A992AC045A1A}" type="slidenum">
              <a:rPr lang="en-US" sz="1600" smtClean="0">
                <a:solidFill>
                  <a:srgbClr val="FFFFFF"/>
                </a:solidFill>
                <a:latin typeface="Open Sans Semibold"/>
              </a:rPr>
              <a:pPr/>
              <a:t>‹#›</a:t>
            </a:fld>
            <a:endParaRPr lang="en-US" sz="1600" dirty="0">
              <a:solidFill>
                <a:srgbClr val="FFFFFF"/>
              </a:solidFill>
              <a:latin typeface="Open Sans Semibold"/>
            </a:endParaRPr>
          </a:p>
        </p:txBody>
      </p:sp>
      <p:sp>
        <p:nvSpPr>
          <p:cNvPr id="10" name="TextBox 9"/>
          <p:cNvSpPr txBox="1"/>
          <p:nvPr userDrawn="1"/>
        </p:nvSpPr>
        <p:spPr>
          <a:xfrm>
            <a:off x="88200" y="6424511"/>
            <a:ext cx="5998265" cy="400110"/>
          </a:xfrm>
          <a:prstGeom prst="rect">
            <a:avLst/>
          </a:prstGeom>
          <a:noFill/>
        </p:spPr>
        <p:txBody>
          <a:bodyPr wrap="square" rtlCol="0">
            <a:spAutoFit/>
          </a:bodyPr>
          <a:lstStyle/>
          <a:p>
            <a:pPr>
              <a:defRPr/>
            </a:pPr>
            <a:r>
              <a:rPr lang="en-US" sz="1000" cap="all" dirty="0" smtClean="0">
                <a:solidFill>
                  <a:srgbClr val="BFBFBF"/>
                </a:solidFill>
                <a:latin typeface="Open Sans Semibold"/>
              </a:rPr>
              <a:t>Confidential and Propriety to Owens &amp; Minor Distribution, Inc.</a:t>
            </a:r>
          </a:p>
          <a:p>
            <a:endParaRPr lang="en-US" sz="1000" dirty="0">
              <a:solidFill>
                <a:srgbClr val="FFFFFF">
                  <a:lumMod val="75000"/>
                </a:srgbClr>
              </a:solidFill>
              <a:latin typeface="Open Sans Semibold"/>
            </a:endParaRPr>
          </a:p>
        </p:txBody>
      </p:sp>
      <p:sp>
        <p:nvSpPr>
          <p:cNvPr id="11" name="TextBox 10"/>
          <p:cNvSpPr txBox="1"/>
          <p:nvPr userDrawn="1"/>
        </p:nvSpPr>
        <p:spPr>
          <a:xfrm>
            <a:off x="8369450" y="6470677"/>
            <a:ext cx="774549" cy="338554"/>
          </a:xfrm>
          <a:prstGeom prst="rect">
            <a:avLst/>
          </a:prstGeom>
          <a:noFill/>
        </p:spPr>
        <p:txBody>
          <a:bodyPr wrap="square" rtlCol="0">
            <a:spAutoFit/>
          </a:bodyPr>
          <a:lstStyle/>
          <a:p>
            <a:fld id="{3D84F2F9-315C-FD42-A941-A992AC045A1A}" type="slidenum">
              <a:rPr lang="en-US" sz="1600" smtClean="0">
                <a:solidFill>
                  <a:srgbClr val="FFFFFF"/>
                </a:solidFill>
                <a:latin typeface="Open Sans Semibold"/>
              </a:rPr>
              <a:pPr/>
              <a:t>‹#›</a:t>
            </a:fld>
            <a:endParaRPr lang="en-US" sz="1600" dirty="0">
              <a:solidFill>
                <a:srgbClr val="FFFFFF"/>
              </a:solidFill>
              <a:latin typeface="Open Sans Semibold"/>
            </a:endParaRPr>
          </a:p>
        </p:txBody>
      </p:sp>
    </p:spTree>
    <p:extLst>
      <p:ext uri="{BB962C8B-B14F-4D97-AF65-F5344CB8AC3E}">
        <p14:creationId xmlns:p14="http://schemas.microsoft.com/office/powerpoint/2010/main" val="165103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tmplLst>
          <p:tmpl>
            <p:tnLst>
              <p:par>
                <p:cTn presetID="10" presetClass="entr" presetSubtype="0" fill="hold" nodeType="with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Lst>
      </p:bldP>
    </p:bldLst>
  </p:timing>
</p:sldLayout>
</file>

<file path=ppt/slideLayouts/slideLayout80.xml><?xml version="1.0" encoding="utf-8"?>
<p:sldLayout xmlns:a="http://schemas.openxmlformats.org/drawingml/2006/main" xmlns:r="http://schemas.openxmlformats.org/officeDocument/2006/relationships" xmlns:p="http://schemas.openxmlformats.org/presentationml/2006/main">
  <p:cSld name="1_Text With Images">
    <p:spTree>
      <p:nvGrpSpPr>
        <p:cNvPr id="1" name=""/>
        <p:cNvGrpSpPr/>
        <p:nvPr/>
      </p:nvGrpSpPr>
      <p:grpSpPr>
        <a:xfrm>
          <a:off x="0" y="0"/>
          <a:ext cx="0" cy="0"/>
          <a:chOff x="0" y="0"/>
          <a:chExt cx="0" cy="0"/>
        </a:xfrm>
      </p:grpSpPr>
      <p:sp>
        <p:nvSpPr>
          <p:cNvPr id="2" name="Title 1"/>
          <p:cNvSpPr>
            <a:spLocks noGrp="1"/>
          </p:cNvSpPr>
          <p:nvPr>
            <p:ph type="title"/>
          </p:nvPr>
        </p:nvSpPr>
        <p:spPr>
          <a:xfrm>
            <a:off x="1155514" y="111716"/>
            <a:ext cx="6830246" cy="663599"/>
          </a:xfrm>
          <a:prstGeom prst="rect">
            <a:avLst/>
          </a:prstGeom>
        </p:spPr>
        <p:txBody>
          <a:bodyPr vert="horz"/>
          <a:lstStyle>
            <a:lvl1pPr algn="l">
              <a:defRPr sz="3000" b="1">
                <a:solidFill>
                  <a:srgbClr val="98002E"/>
                </a:solidFill>
              </a:defRPr>
            </a:lvl1pPr>
          </a:lstStyle>
          <a:p>
            <a:r>
              <a:rPr lang="en-US" smtClean="0"/>
              <a:t>Click to edit Master title style</a:t>
            </a:r>
            <a:endParaRPr lang="en-US" dirty="0"/>
          </a:p>
        </p:txBody>
      </p:sp>
      <p:sp>
        <p:nvSpPr>
          <p:cNvPr id="7" name="Picture Placeholder 6"/>
          <p:cNvSpPr>
            <a:spLocks noGrp="1"/>
          </p:cNvSpPr>
          <p:nvPr>
            <p:ph type="pic" sz="quarter" idx="12"/>
          </p:nvPr>
        </p:nvSpPr>
        <p:spPr>
          <a:xfrm>
            <a:off x="4692316" y="910431"/>
            <a:ext cx="4115133" cy="5245100"/>
          </a:xfrm>
          <a:prstGeom prst="rect">
            <a:avLst/>
          </a:prstGeom>
          <a:ln w="19050">
            <a:solidFill>
              <a:schemeClr val="accent1"/>
            </a:solidFill>
          </a:ln>
        </p:spPr>
        <p:txBody>
          <a:bodyPr/>
          <a:lstStyle>
            <a:lvl1pPr marL="0" indent="0">
              <a:buNone/>
              <a:defRPr sz="1800">
                <a:solidFill>
                  <a:schemeClr val="tx2"/>
                </a:solidFill>
              </a:defRPr>
            </a:lvl1pPr>
          </a:lstStyle>
          <a:p>
            <a:r>
              <a:rPr lang="en-US" smtClean="0"/>
              <a:t>Click icon to add picture</a:t>
            </a:r>
            <a:endParaRPr lang="en-US" dirty="0"/>
          </a:p>
        </p:txBody>
      </p:sp>
      <p:sp>
        <p:nvSpPr>
          <p:cNvPr id="9" name="Text Placeholder 8"/>
          <p:cNvSpPr>
            <a:spLocks noGrp="1"/>
          </p:cNvSpPr>
          <p:nvPr>
            <p:ph type="body" sz="quarter" idx="13"/>
          </p:nvPr>
        </p:nvSpPr>
        <p:spPr>
          <a:xfrm>
            <a:off x="342900" y="898525"/>
            <a:ext cx="4127500" cy="5256213"/>
          </a:xfrm>
          <a:prstGeom prst="rect">
            <a:avLst/>
          </a:prstGeom>
          <a:solidFill>
            <a:schemeClr val="accent6">
              <a:lumMod val="20000"/>
              <a:lumOff val="80000"/>
            </a:schemeClr>
          </a:solidFill>
          <a:ln w="19050">
            <a:solidFill>
              <a:schemeClr val="accent1"/>
            </a:solidFill>
          </a:ln>
        </p:spPr>
        <p:txBody>
          <a:bodyPr/>
          <a:lstStyle>
            <a:lvl1pPr marL="0" indent="0">
              <a:spcBef>
                <a:spcPts val="1200"/>
              </a:spcBef>
              <a:buNone/>
              <a:defRPr sz="2400" b="0">
                <a:solidFill>
                  <a:schemeClr val="accent1"/>
                </a:solidFill>
              </a:defRPr>
            </a:lvl1pPr>
            <a:lvl2pPr marL="0" indent="0">
              <a:buNone/>
              <a:defRPr sz="2400">
                <a:solidFill>
                  <a:schemeClr val="tx2"/>
                </a:solidFill>
              </a:defRPr>
            </a:lvl2pPr>
            <a:lvl3pPr marL="228600" indent="-228600">
              <a:buClr>
                <a:schemeClr val="accent1"/>
              </a:buClr>
              <a:defRPr sz="2000">
                <a:solidFill>
                  <a:schemeClr val="tx2"/>
                </a:solidFill>
              </a:defRPr>
            </a:lvl3pPr>
            <a:lvl4pPr marL="457200" indent="-228600">
              <a:buClr>
                <a:schemeClr val="accent1"/>
              </a:buClr>
              <a:defRPr sz="1800">
                <a:solidFill>
                  <a:schemeClr val="tx2"/>
                </a:solidFill>
              </a:defRPr>
            </a:lvl4pPr>
            <a:lvl5pPr marL="685800" indent="-228600">
              <a:buClr>
                <a:schemeClr val="accent1"/>
              </a:buClr>
              <a:buFont typeface="Wingdings" panose="05000000000000000000" pitchFamily="2" charset="2"/>
              <a:buChar char="§"/>
              <a:defRPr sz="1800">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extBox 5"/>
          <p:cNvSpPr txBox="1"/>
          <p:nvPr/>
        </p:nvSpPr>
        <p:spPr>
          <a:xfrm>
            <a:off x="88200" y="6424511"/>
            <a:ext cx="5998265" cy="400110"/>
          </a:xfrm>
          <a:prstGeom prst="rect">
            <a:avLst/>
          </a:prstGeom>
          <a:noFill/>
        </p:spPr>
        <p:txBody>
          <a:bodyPr wrap="square" rtlCol="0">
            <a:spAutoFit/>
          </a:bodyPr>
          <a:lstStyle/>
          <a:p>
            <a:pPr>
              <a:defRPr/>
            </a:pPr>
            <a:r>
              <a:rPr lang="en-US" sz="1000" cap="all" dirty="0" smtClean="0">
                <a:solidFill>
                  <a:srgbClr val="BFBFBF"/>
                </a:solidFill>
                <a:latin typeface="Open Sans Semibold"/>
              </a:rPr>
              <a:t>Confidential and Propriety to Owens &amp; Minor Distribution, Inc.</a:t>
            </a:r>
          </a:p>
          <a:p>
            <a:endParaRPr lang="en-US" sz="1000" dirty="0">
              <a:solidFill>
                <a:srgbClr val="FFFFFF">
                  <a:lumMod val="75000"/>
                </a:srgbClr>
              </a:solidFill>
              <a:latin typeface="Open Sans Semibold"/>
            </a:endParaRPr>
          </a:p>
        </p:txBody>
      </p:sp>
      <p:sp>
        <p:nvSpPr>
          <p:cNvPr id="8" name="TextBox 7"/>
          <p:cNvSpPr txBox="1"/>
          <p:nvPr/>
        </p:nvSpPr>
        <p:spPr>
          <a:xfrm>
            <a:off x="8369450" y="6470677"/>
            <a:ext cx="774549" cy="338554"/>
          </a:xfrm>
          <a:prstGeom prst="rect">
            <a:avLst/>
          </a:prstGeom>
          <a:noFill/>
        </p:spPr>
        <p:txBody>
          <a:bodyPr wrap="square" rtlCol="0">
            <a:spAutoFit/>
          </a:bodyPr>
          <a:lstStyle/>
          <a:p>
            <a:fld id="{3D84F2F9-315C-FD42-A941-A992AC045A1A}" type="slidenum">
              <a:rPr lang="en-US" sz="1600" smtClean="0">
                <a:solidFill>
                  <a:srgbClr val="FFFFFF"/>
                </a:solidFill>
                <a:latin typeface="Open Sans Semibold"/>
              </a:rPr>
              <a:pPr/>
              <a:t>‹#›</a:t>
            </a:fld>
            <a:endParaRPr lang="en-US" sz="1600" dirty="0">
              <a:solidFill>
                <a:srgbClr val="FFFFFF"/>
              </a:solidFill>
              <a:latin typeface="Open Sans Semibold"/>
            </a:endParaRPr>
          </a:p>
        </p:txBody>
      </p:sp>
      <p:sp>
        <p:nvSpPr>
          <p:cNvPr id="10" name="TextBox 9"/>
          <p:cNvSpPr txBox="1"/>
          <p:nvPr userDrawn="1"/>
        </p:nvSpPr>
        <p:spPr>
          <a:xfrm>
            <a:off x="88200" y="6424511"/>
            <a:ext cx="5998265" cy="400110"/>
          </a:xfrm>
          <a:prstGeom prst="rect">
            <a:avLst/>
          </a:prstGeom>
          <a:noFill/>
        </p:spPr>
        <p:txBody>
          <a:bodyPr wrap="square" rtlCol="0">
            <a:spAutoFit/>
          </a:bodyPr>
          <a:lstStyle/>
          <a:p>
            <a:pPr>
              <a:defRPr/>
            </a:pPr>
            <a:r>
              <a:rPr lang="en-US" sz="1000" cap="all" dirty="0" smtClean="0">
                <a:solidFill>
                  <a:srgbClr val="BFBFBF"/>
                </a:solidFill>
                <a:latin typeface="Open Sans Semibold"/>
              </a:rPr>
              <a:t>Confidential and Propriety to Owens &amp; Minor Distribution, Inc.</a:t>
            </a:r>
          </a:p>
          <a:p>
            <a:endParaRPr lang="en-US" sz="1000" dirty="0">
              <a:solidFill>
                <a:srgbClr val="FFFFFF">
                  <a:lumMod val="75000"/>
                </a:srgbClr>
              </a:solidFill>
              <a:latin typeface="Open Sans Semibold"/>
            </a:endParaRPr>
          </a:p>
        </p:txBody>
      </p:sp>
      <p:sp>
        <p:nvSpPr>
          <p:cNvPr id="11" name="TextBox 10"/>
          <p:cNvSpPr txBox="1"/>
          <p:nvPr userDrawn="1"/>
        </p:nvSpPr>
        <p:spPr>
          <a:xfrm>
            <a:off x="8369450" y="6470677"/>
            <a:ext cx="774549" cy="338554"/>
          </a:xfrm>
          <a:prstGeom prst="rect">
            <a:avLst/>
          </a:prstGeom>
          <a:noFill/>
        </p:spPr>
        <p:txBody>
          <a:bodyPr wrap="square" rtlCol="0">
            <a:spAutoFit/>
          </a:bodyPr>
          <a:lstStyle/>
          <a:p>
            <a:fld id="{3D84F2F9-315C-FD42-A941-A992AC045A1A}" type="slidenum">
              <a:rPr lang="en-US" sz="1600" smtClean="0">
                <a:solidFill>
                  <a:srgbClr val="FFFFFF"/>
                </a:solidFill>
                <a:latin typeface="Open Sans Semibold"/>
              </a:rPr>
              <a:pPr/>
              <a:t>‹#›</a:t>
            </a:fld>
            <a:endParaRPr lang="en-US" sz="1600" dirty="0">
              <a:solidFill>
                <a:srgbClr val="FFFFFF"/>
              </a:solidFill>
              <a:latin typeface="Open Sans Semibold"/>
            </a:endParaRPr>
          </a:p>
        </p:txBody>
      </p:sp>
    </p:spTree>
    <p:extLst>
      <p:ext uri="{BB962C8B-B14F-4D97-AF65-F5344CB8AC3E}">
        <p14:creationId xmlns:p14="http://schemas.microsoft.com/office/powerpoint/2010/main" val="1551425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tmplLst>
          <p:tmpl>
            <p:tnLst>
              <p:par>
                <p:cTn presetID="10" presetClass="entr" presetSubtype="0" fill="hold" nodeType="with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Lst>
      </p:bldP>
    </p:bldLst>
  </p:timing>
</p:sldLayout>
</file>

<file path=ppt/slideLayouts/slideLayout81.xml><?xml version="1.0" encoding="utf-8"?>
<p:sldLayout xmlns:a="http://schemas.openxmlformats.org/drawingml/2006/main" xmlns:r="http://schemas.openxmlformats.org/officeDocument/2006/relationships" xmlns:p="http://schemas.openxmlformats.org/presentationml/2006/main">
  <p:cSld name="Standard Textbox">
    <p:spTree>
      <p:nvGrpSpPr>
        <p:cNvPr id="1" name=""/>
        <p:cNvGrpSpPr/>
        <p:nvPr/>
      </p:nvGrpSpPr>
      <p:grpSpPr>
        <a:xfrm>
          <a:off x="0" y="0"/>
          <a:ext cx="0" cy="0"/>
          <a:chOff x="0" y="0"/>
          <a:chExt cx="0" cy="0"/>
        </a:xfrm>
      </p:grpSpPr>
      <p:sp>
        <p:nvSpPr>
          <p:cNvPr id="2" name="Title 1"/>
          <p:cNvSpPr>
            <a:spLocks noGrp="1"/>
          </p:cNvSpPr>
          <p:nvPr>
            <p:ph type="title"/>
          </p:nvPr>
        </p:nvSpPr>
        <p:spPr>
          <a:xfrm>
            <a:off x="1155514" y="122474"/>
            <a:ext cx="6830246" cy="663599"/>
          </a:xfrm>
          <a:prstGeom prst="rect">
            <a:avLst/>
          </a:prstGeom>
        </p:spPr>
        <p:txBody>
          <a:bodyPr vert="horz"/>
          <a:lstStyle>
            <a:lvl1pPr algn="l">
              <a:defRPr sz="3000" b="1">
                <a:solidFill>
                  <a:srgbClr val="98002E"/>
                </a:solidFill>
              </a:defRPr>
            </a:lvl1pPr>
          </a:lstStyle>
          <a:p>
            <a:r>
              <a:rPr lang="en-US" smtClean="0"/>
              <a:t>Click to edit Master title style</a:t>
            </a:r>
            <a:endParaRPr lang="en-US" dirty="0"/>
          </a:p>
        </p:txBody>
      </p:sp>
      <p:sp>
        <p:nvSpPr>
          <p:cNvPr id="5" name="Text Placeholder 4"/>
          <p:cNvSpPr>
            <a:spLocks noGrp="1"/>
          </p:cNvSpPr>
          <p:nvPr>
            <p:ph type="body" sz="quarter" idx="11"/>
          </p:nvPr>
        </p:nvSpPr>
        <p:spPr>
          <a:xfrm>
            <a:off x="342900" y="898525"/>
            <a:ext cx="8464550" cy="5253038"/>
          </a:xfrm>
          <a:prstGeom prst="rect">
            <a:avLst/>
          </a:prstGeom>
        </p:spPr>
        <p:txBody>
          <a:bodyPr/>
          <a:lstStyle>
            <a:lvl1pPr>
              <a:spcBef>
                <a:spcPts val="1800"/>
              </a:spcBef>
              <a:defRPr sz="2400">
                <a:solidFill>
                  <a:schemeClr val="accent1"/>
                </a:solidFill>
              </a:defRPr>
            </a:lvl1pPr>
            <a:lvl2pPr marL="347663" indent="0">
              <a:buNone/>
              <a:defRPr sz="2400">
                <a:solidFill>
                  <a:schemeClr val="tx2"/>
                </a:solidFill>
              </a:defRPr>
            </a:lvl2pPr>
            <a:lvl3pPr marL="566738" indent="-219075">
              <a:buClr>
                <a:schemeClr val="accent1"/>
              </a:buClr>
              <a:defRPr sz="2000">
                <a:solidFill>
                  <a:schemeClr val="tx2"/>
                </a:solidFill>
              </a:defRPr>
            </a:lvl3pPr>
            <a:lvl4pPr marL="798513" indent="-231775">
              <a:buClr>
                <a:schemeClr val="accent1"/>
              </a:buClr>
              <a:defRPr sz="1800">
                <a:solidFill>
                  <a:schemeClr val="tx2"/>
                </a:solidFill>
              </a:defRPr>
            </a:lvl4pPr>
            <a:lvl5pPr marL="1030288" indent="-231775">
              <a:buClr>
                <a:schemeClr val="accent1"/>
              </a:buClr>
              <a:buFont typeface="Wingdings" panose="05000000000000000000" pitchFamily="2" charset="2"/>
              <a:buChar char="§"/>
              <a:defRPr sz="1800">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extBox 5"/>
          <p:cNvSpPr txBox="1"/>
          <p:nvPr/>
        </p:nvSpPr>
        <p:spPr>
          <a:xfrm>
            <a:off x="88200" y="6424511"/>
            <a:ext cx="5998265" cy="400110"/>
          </a:xfrm>
          <a:prstGeom prst="rect">
            <a:avLst/>
          </a:prstGeom>
          <a:noFill/>
        </p:spPr>
        <p:txBody>
          <a:bodyPr wrap="square" rtlCol="0">
            <a:spAutoFit/>
          </a:bodyPr>
          <a:lstStyle/>
          <a:p>
            <a:pPr>
              <a:defRPr/>
            </a:pPr>
            <a:r>
              <a:rPr lang="en-US" sz="1000" cap="all" dirty="0" smtClean="0">
                <a:solidFill>
                  <a:srgbClr val="BFBFBF"/>
                </a:solidFill>
                <a:latin typeface="Open Sans Semibold"/>
              </a:rPr>
              <a:t>Confidential and Propriety to Owens &amp; Minor Distribution, Inc.</a:t>
            </a:r>
          </a:p>
          <a:p>
            <a:endParaRPr lang="en-US" sz="1000" dirty="0">
              <a:solidFill>
                <a:srgbClr val="FFFFFF">
                  <a:lumMod val="75000"/>
                </a:srgbClr>
              </a:solidFill>
              <a:latin typeface="Open Sans Semibold"/>
            </a:endParaRPr>
          </a:p>
        </p:txBody>
      </p:sp>
      <p:sp>
        <p:nvSpPr>
          <p:cNvPr id="7" name="TextBox 6"/>
          <p:cNvSpPr txBox="1"/>
          <p:nvPr/>
        </p:nvSpPr>
        <p:spPr>
          <a:xfrm>
            <a:off x="8369450" y="6470677"/>
            <a:ext cx="774549" cy="338554"/>
          </a:xfrm>
          <a:prstGeom prst="rect">
            <a:avLst/>
          </a:prstGeom>
          <a:noFill/>
        </p:spPr>
        <p:txBody>
          <a:bodyPr wrap="square" rtlCol="0">
            <a:spAutoFit/>
          </a:bodyPr>
          <a:lstStyle/>
          <a:p>
            <a:fld id="{3D84F2F9-315C-FD42-A941-A992AC045A1A}" type="slidenum">
              <a:rPr lang="en-US" sz="1600" smtClean="0">
                <a:solidFill>
                  <a:srgbClr val="FFFFFF"/>
                </a:solidFill>
                <a:latin typeface="Open Sans Semibold"/>
              </a:rPr>
              <a:pPr/>
              <a:t>‹#›</a:t>
            </a:fld>
            <a:endParaRPr lang="en-US" sz="1600" dirty="0">
              <a:solidFill>
                <a:srgbClr val="FFFFFF"/>
              </a:solidFill>
              <a:latin typeface="Open Sans Semibold"/>
            </a:endParaRPr>
          </a:p>
        </p:txBody>
      </p:sp>
      <p:sp>
        <p:nvSpPr>
          <p:cNvPr id="8" name="TextBox 7"/>
          <p:cNvSpPr txBox="1"/>
          <p:nvPr userDrawn="1"/>
        </p:nvSpPr>
        <p:spPr>
          <a:xfrm>
            <a:off x="88200" y="6424511"/>
            <a:ext cx="5998265" cy="400110"/>
          </a:xfrm>
          <a:prstGeom prst="rect">
            <a:avLst/>
          </a:prstGeom>
          <a:noFill/>
        </p:spPr>
        <p:txBody>
          <a:bodyPr wrap="square" rtlCol="0">
            <a:spAutoFit/>
          </a:bodyPr>
          <a:lstStyle/>
          <a:p>
            <a:pPr>
              <a:defRPr/>
            </a:pPr>
            <a:r>
              <a:rPr lang="en-US" sz="1000" cap="all" dirty="0" smtClean="0">
                <a:solidFill>
                  <a:srgbClr val="BFBFBF"/>
                </a:solidFill>
                <a:latin typeface="Open Sans Semibold"/>
              </a:rPr>
              <a:t>Confidential and Propriety to Owens &amp; Minor Distribution, Inc.</a:t>
            </a:r>
          </a:p>
          <a:p>
            <a:endParaRPr lang="en-US" sz="1000" dirty="0">
              <a:solidFill>
                <a:srgbClr val="FFFFFF">
                  <a:lumMod val="75000"/>
                </a:srgbClr>
              </a:solidFill>
              <a:latin typeface="Open Sans Semibold"/>
            </a:endParaRPr>
          </a:p>
        </p:txBody>
      </p:sp>
      <p:sp>
        <p:nvSpPr>
          <p:cNvPr id="9" name="TextBox 8"/>
          <p:cNvSpPr txBox="1"/>
          <p:nvPr userDrawn="1"/>
        </p:nvSpPr>
        <p:spPr>
          <a:xfrm>
            <a:off x="8369450" y="6470677"/>
            <a:ext cx="774549" cy="338554"/>
          </a:xfrm>
          <a:prstGeom prst="rect">
            <a:avLst/>
          </a:prstGeom>
          <a:noFill/>
        </p:spPr>
        <p:txBody>
          <a:bodyPr wrap="square" rtlCol="0">
            <a:spAutoFit/>
          </a:bodyPr>
          <a:lstStyle/>
          <a:p>
            <a:fld id="{3D84F2F9-315C-FD42-A941-A992AC045A1A}" type="slidenum">
              <a:rPr lang="en-US" sz="1600" smtClean="0">
                <a:solidFill>
                  <a:srgbClr val="FFFFFF"/>
                </a:solidFill>
                <a:latin typeface="Open Sans Semibold"/>
              </a:rPr>
              <a:pPr/>
              <a:t>‹#›</a:t>
            </a:fld>
            <a:endParaRPr lang="en-US" sz="1600" dirty="0">
              <a:solidFill>
                <a:srgbClr val="FFFFFF"/>
              </a:solidFill>
              <a:latin typeface="Open Sans Semibold"/>
            </a:endParaRPr>
          </a:p>
        </p:txBody>
      </p:sp>
    </p:spTree>
    <p:extLst>
      <p:ext uri="{BB962C8B-B14F-4D97-AF65-F5344CB8AC3E}">
        <p14:creationId xmlns:p14="http://schemas.microsoft.com/office/powerpoint/2010/main" val="3022524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fade">
                                      <p:cBhvr>
                                        <p:cTn id="10" dur="500"/>
                                        <p:tgtEl>
                                          <p:spTgt spid="5">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Effect transition="in" filter="fade">
                                      <p:cBhvr>
                                        <p:cTn id="13" dur="500"/>
                                        <p:tgtEl>
                                          <p:spTgt spid="5">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
                                            <p:txEl>
                                              <p:pRg st="3" end="3"/>
                                            </p:txEl>
                                          </p:spTgt>
                                        </p:tgtEl>
                                        <p:attrNameLst>
                                          <p:attrName>style.visibility</p:attrName>
                                        </p:attrNameLst>
                                      </p:cBhvr>
                                      <p:to>
                                        <p:strVal val="visible"/>
                                      </p:to>
                                    </p:set>
                                    <p:animEffect transition="in" filter="fade">
                                      <p:cBhvr>
                                        <p:cTn id="16" dur="500"/>
                                        <p:tgtEl>
                                          <p:spTgt spid="5">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animEffect transition="in" filter="fade">
                                      <p:cBhvr>
                                        <p:cTn id="19"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tmplLst>
          <p:tmpl lvl="1">
            <p:tnLst>
              <p:par>
                <p:cTn presetID="10" presetClass="entr" presetSubtype="0" fill="hold" nodeType="with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 lvl="5">
            <p:tnLst>
              <p:par>
                <p:cTn presetID="10" presetClass="entr" presetSubtype="0" fill="hold" nodeType="with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Lst>
      </p:bldP>
    </p:bld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userDrawn="1">
  <p:cSld name="Org Chart">
    <p:spTree>
      <p:nvGrpSpPr>
        <p:cNvPr id="1" name=""/>
        <p:cNvGrpSpPr/>
        <p:nvPr/>
      </p:nvGrpSpPr>
      <p:grpSpPr>
        <a:xfrm>
          <a:off x="0" y="0"/>
          <a:ext cx="0" cy="0"/>
          <a:chOff x="0" y="0"/>
          <a:chExt cx="0" cy="0"/>
        </a:xfrm>
      </p:grpSpPr>
      <p:sp>
        <p:nvSpPr>
          <p:cNvPr id="4" name="SmartArt Placeholder 3"/>
          <p:cNvSpPr>
            <a:spLocks noGrp="1"/>
          </p:cNvSpPr>
          <p:nvPr>
            <p:ph type="dgm" sz="quarter" idx="10"/>
          </p:nvPr>
        </p:nvSpPr>
        <p:spPr>
          <a:xfrm>
            <a:off x="342900" y="898525"/>
            <a:ext cx="8464550" cy="5253038"/>
          </a:xfrm>
          <a:prstGeom prst="rect">
            <a:avLst/>
          </a:prstGeom>
        </p:spPr>
        <p:txBody>
          <a:bodyPr/>
          <a:lstStyle>
            <a:lvl1pPr marL="0" indent="0">
              <a:buNone/>
              <a:defRPr sz="2400" baseline="0">
                <a:solidFill>
                  <a:schemeClr val="tx2"/>
                </a:solidFill>
              </a:defRPr>
            </a:lvl1pPr>
          </a:lstStyle>
          <a:p>
            <a:r>
              <a:rPr lang="en-US" smtClean="0"/>
              <a:t>Click icon to add SmartArt graphic</a:t>
            </a:r>
            <a:endParaRPr lang="en-US" dirty="0"/>
          </a:p>
        </p:txBody>
      </p:sp>
      <p:sp>
        <p:nvSpPr>
          <p:cNvPr id="6" name="TextBox 5"/>
          <p:cNvSpPr txBox="1"/>
          <p:nvPr/>
        </p:nvSpPr>
        <p:spPr>
          <a:xfrm>
            <a:off x="88200" y="6424511"/>
            <a:ext cx="5998265" cy="400110"/>
          </a:xfrm>
          <a:prstGeom prst="rect">
            <a:avLst/>
          </a:prstGeom>
          <a:noFill/>
        </p:spPr>
        <p:txBody>
          <a:bodyPr wrap="square" rtlCol="0">
            <a:spAutoFit/>
          </a:bodyPr>
          <a:lstStyle/>
          <a:p>
            <a:pPr>
              <a:defRPr/>
            </a:pPr>
            <a:r>
              <a:rPr lang="en-US" sz="1000" cap="all" dirty="0" smtClean="0">
                <a:solidFill>
                  <a:srgbClr val="BFBFBF"/>
                </a:solidFill>
                <a:latin typeface="Open Sans Semibold"/>
              </a:rPr>
              <a:t>Confidential and Propriety to Owens &amp; Minor Distribution, Inc.</a:t>
            </a:r>
          </a:p>
          <a:p>
            <a:endParaRPr lang="en-US" sz="1000" dirty="0">
              <a:solidFill>
                <a:srgbClr val="FFFFFF">
                  <a:lumMod val="75000"/>
                </a:srgbClr>
              </a:solidFill>
              <a:latin typeface="Open Sans Semibold"/>
            </a:endParaRPr>
          </a:p>
        </p:txBody>
      </p:sp>
      <p:sp>
        <p:nvSpPr>
          <p:cNvPr id="7" name="TextBox 6"/>
          <p:cNvSpPr txBox="1"/>
          <p:nvPr/>
        </p:nvSpPr>
        <p:spPr>
          <a:xfrm>
            <a:off x="8369450" y="6470677"/>
            <a:ext cx="774549" cy="338554"/>
          </a:xfrm>
          <a:prstGeom prst="rect">
            <a:avLst/>
          </a:prstGeom>
          <a:noFill/>
        </p:spPr>
        <p:txBody>
          <a:bodyPr wrap="square" rtlCol="0">
            <a:spAutoFit/>
          </a:bodyPr>
          <a:lstStyle/>
          <a:p>
            <a:fld id="{3D84F2F9-315C-FD42-A941-A992AC045A1A}" type="slidenum">
              <a:rPr lang="en-US" sz="1600" smtClean="0">
                <a:solidFill>
                  <a:srgbClr val="FFFFFF"/>
                </a:solidFill>
                <a:latin typeface="Open Sans Semibold"/>
              </a:rPr>
              <a:pPr/>
              <a:t>‹#›</a:t>
            </a:fld>
            <a:endParaRPr lang="en-US" sz="1600" dirty="0">
              <a:solidFill>
                <a:srgbClr val="FFFFFF"/>
              </a:solidFill>
              <a:latin typeface="Open Sans Semibold"/>
            </a:endParaRPr>
          </a:p>
        </p:txBody>
      </p:sp>
      <p:sp>
        <p:nvSpPr>
          <p:cNvPr id="8" name="TextBox 7"/>
          <p:cNvSpPr txBox="1"/>
          <p:nvPr userDrawn="1"/>
        </p:nvSpPr>
        <p:spPr>
          <a:xfrm>
            <a:off x="88200" y="6424511"/>
            <a:ext cx="5998265" cy="400110"/>
          </a:xfrm>
          <a:prstGeom prst="rect">
            <a:avLst/>
          </a:prstGeom>
          <a:noFill/>
        </p:spPr>
        <p:txBody>
          <a:bodyPr wrap="square" rtlCol="0">
            <a:spAutoFit/>
          </a:bodyPr>
          <a:lstStyle/>
          <a:p>
            <a:pPr>
              <a:defRPr/>
            </a:pPr>
            <a:r>
              <a:rPr lang="en-US" sz="1000" cap="all" dirty="0" smtClean="0">
                <a:solidFill>
                  <a:srgbClr val="BFBFBF"/>
                </a:solidFill>
                <a:latin typeface="Open Sans Semibold"/>
              </a:rPr>
              <a:t>Confidential and Propriety to Owens &amp; Minor Distribution, Inc.</a:t>
            </a:r>
          </a:p>
          <a:p>
            <a:endParaRPr lang="en-US" sz="1000" dirty="0">
              <a:solidFill>
                <a:srgbClr val="FFFFFF">
                  <a:lumMod val="75000"/>
                </a:srgbClr>
              </a:solidFill>
              <a:latin typeface="Open Sans Semibold"/>
            </a:endParaRPr>
          </a:p>
        </p:txBody>
      </p:sp>
      <p:sp>
        <p:nvSpPr>
          <p:cNvPr id="9" name="TextBox 8"/>
          <p:cNvSpPr txBox="1"/>
          <p:nvPr userDrawn="1"/>
        </p:nvSpPr>
        <p:spPr>
          <a:xfrm>
            <a:off x="8369450" y="6470677"/>
            <a:ext cx="774549" cy="338554"/>
          </a:xfrm>
          <a:prstGeom prst="rect">
            <a:avLst/>
          </a:prstGeom>
          <a:noFill/>
        </p:spPr>
        <p:txBody>
          <a:bodyPr wrap="square" rtlCol="0">
            <a:spAutoFit/>
          </a:bodyPr>
          <a:lstStyle/>
          <a:p>
            <a:fld id="{3D84F2F9-315C-FD42-A941-A992AC045A1A}" type="slidenum">
              <a:rPr lang="en-US" sz="1600" smtClean="0">
                <a:solidFill>
                  <a:srgbClr val="FFFFFF"/>
                </a:solidFill>
                <a:latin typeface="Open Sans Semibold"/>
              </a:rPr>
              <a:pPr/>
              <a:t>‹#›</a:t>
            </a:fld>
            <a:endParaRPr lang="en-US" sz="1600" dirty="0">
              <a:solidFill>
                <a:srgbClr val="FFFFFF"/>
              </a:solidFill>
              <a:latin typeface="Open Sans Semibold"/>
            </a:endParaRPr>
          </a:p>
        </p:txBody>
      </p:sp>
      <p:sp>
        <p:nvSpPr>
          <p:cNvPr id="10" name="Title 1"/>
          <p:cNvSpPr>
            <a:spLocks noGrp="1"/>
          </p:cNvSpPr>
          <p:nvPr>
            <p:ph type="title"/>
          </p:nvPr>
        </p:nvSpPr>
        <p:spPr>
          <a:xfrm>
            <a:off x="1155514" y="111716"/>
            <a:ext cx="6830246" cy="663599"/>
          </a:xfrm>
          <a:prstGeom prst="rect">
            <a:avLst/>
          </a:prstGeom>
        </p:spPr>
        <p:txBody>
          <a:bodyPr vert="horz"/>
          <a:lstStyle>
            <a:lvl1pPr algn="l">
              <a:defRPr sz="3000" b="1">
                <a:solidFill>
                  <a:srgbClr val="98002E"/>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2564122789"/>
      </p:ext>
    </p:extLst>
  </p:cSld>
  <p:clrMapOvr>
    <a:masterClrMapping/>
  </p:clrMapOvr>
  <p:timing>
    <p:tnLst>
      <p:par>
        <p:cTn id="1" dur="indefinite" restart="never" nodeType="tmRoot"/>
      </p:par>
    </p:tnLst>
  </p:timing>
</p:sldLayout>
</file>

<file path=ppt/slideLayouts/slideLayout83.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6" name="TextBox 5"/>
          <p:cNvSpPr txBox="1"/>
          <p:nvPr userDrawn="1"/>
        </p:nvSpPr>
        <p:spPr>
          <a:xfrm>
            <a:off x="8369450" y="6470677"/>
            <a:ext cx="774549" cy="338554"/>
          </a:xfrm>
          <a:prstGeom prst="rect">
            <a:avLst/>
          </a:prstGeom>
          <a:noFill/>
        </p:spPr>
        <p:txBody>
          <a:bodyPr wrap="square" rtlCol="0">
            <a:spAutoFit/>
          </a:bodyPr>
          <a:lstStyle/>
          <a:p>
            <a:fld id="{3D84F2F9-315C-FD42-A941-A992AC045A1A}" type="slidenum">
              <a:rPr lang="en-US" sz="1600" smtClean="0">
                <a:solidFill>
                  <a:srgbClr val="FFFFFF"/>
                </a:solidFill>
                <a:latin typeface="Open Sans Semibold"/>
              </a:rPr>
              <a:pPr/>
              <a:t>‹#›</a:t>
            </a:fld>
            <a:endParaRPr lang="en-US" sz="1600" dirty="0">
              <a:solidFill>
                <a:srgbClr val="FFFFFF"/>
              </a:solidFill>
              <a:latin typeface="Open Sans Semibold"/>
            </a:endParaRPr>
          </a:p>
        </p:txBody>
      </p:sp>
      <p:sp>
        <p:nvSpPr>
          <p:cNvPr id="7" name="Title 1"/>
          <p:cNvSpPr>
            <a:spLocks noGrp="1"/>
          </p:cNvSpPr>
          <p:nvPr>
            <p:ph type="title"/>
          </p:nvPr>
        </p:nvSpPr>
        <p:spPr>
          <a:xfrm>
            <a:off x="1155514" y="111716"/>
            <a:ext cx="6830246" cy="663599"/>
          </a:xfrm>
          <a:prstGeom prst="rect">
            <a:avLst/>
          </a:prstGeom>
        </p:spPr>
        <p:txBody>
          <a:bodyPr vert="horz"/>
          <a:lstStyle>
            <a:lvl1pPr algn="l">
              <a:defRPr sz="3000" b="1">
                <a:solidFill>
                  <a:srgbClr val="98002E"/>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3885253807"/>
      </p:ext>
    </p:extLst>
  </p:cSld>
  <p:clrMapOvr>
    <a:masterClrMapping/>
  </p:clrMapOvr>
  <p:timing>
    <p:tnLst>
      <p:par>
        <p:cTn id="1" dur="indefinite" restart="never" nodeType="tmRoot"/>
      </p:par>
    </p:tnLst>
  </p:timing>
</p:sldLayout>
</file>

<file path=ppt/slideLayouts/slideLayout8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extBox 1"/>
          <p:cNvSpPr txBox="1"/>
          <p:nvPr userDrawn="1"/>
        </p:nvSpPr>
        <p:spPr>
          <a:xfrm>
            <a:off x="8369450" y="6470677"/>
            <a:ext cx="774549" cy="338554"/>
          </a:xfrm>
          <a:prstGeom prst="rect">
            <a:avLst/>
          </a:prstGeom>
          <a:noFill/>
        </p:spPr>
        <p:txBody>
          <a:bodyPr wrap="square" rtlCol="0">
            <a:spAutoFit/>
          </a:bodyPr>
          <a:lstStyle/>
          <a:p>
            <a:fld id="{3D84F2F9-315C-FD42-A941-A992AC045A1A}" type="slidenum">
              <a:rPr lang="en-US" sz="1600" smtClean="0">
                <a:solidFill>
                  <a:srgbClr val="FFFFFF"/>
                </a:solidFill>
                <a:latin typeface="Open Sans Semibold"/>
              </a:rPr>
              <a:pPr/>
              <a:t>‹#›</a:t>
            </a:fld>
            <a:endParaRPr lang="en-US" sz="1600" dirty="0">
              <a:solidFill>
                <a:srgbClr val="FFFFFF"/>
              </a:solidFill>
              <a:latin typeface="Open Sans Semibold"/>
            </a:endParaRPr>
          </a:p>
        </p:txBody>
      </p:sp>
      <p:sp>
        <p:nvSpPr>
          <p:cNvPr id="3" name="Title 1"/>
          <p:cNvSpPr>
            <a:spLocks noGrp="1"/>
          </p:cNvSpPr>
          <p:nvPr>
            <p:ph type="title"/>
          </p:nvPr>
        </p:nvSpPr>
        <p:spPr>
          <a:xfrm>
            <a:off x="1155514" y="111716"/>
            <a:ext cx="6830246" cy="663599"/>
          </a:xfrm>
          <a:prstGeom prst="rect">
            <a:avLst/>
          </a:prstGeom>
        </p:spPr>
        <p:txBody>
          <a:bodyPr vert="horz"/>
          <a:lstStyle>
            <a:lvl1pPr algn="l">
              <a:defRPr sz="3000" b="1">
                <a:solidFill>
                  <a:srgbClr val="98002E"/>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1871559687"/>
      </p:ext>
    </p:extLst>
  </p:cSld>
  <p:clrMapOvr>
    <a:masterClrMapping/>
  </p:clrMapOvr>
  <p:timing>
    <p:tnLst>
      <p:par>
        <p:cTn id="1" dur="indefinite" restart="never" nodeType="tmRoot"/>
      </p:par>
    </p:tnLst>
  </p:timing>
</p:sldLayout>
</file>

<file path=ppt/slideLayouts/slideLayout85.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TextBox 1"/>
          <p:cNvSpPr txBox="1"/>
          <p:nvPr userDrawn="1"/>
        </p:nvSpPr>
        <p:spPr>
          <a:xfrm>
            <a:off x="8369450" y="6470677"/>
            <a:ext cx="774549" cy="338554"/>
          </a:xfrm>
          <a:prstGeom prst="rect">
            <a:avLst/>
          </a:prstGeom>
          <a:noFill/>
        </p:spPr>
        <p:txBody>
          <a:bodyPr wrap="square" rtlCol="0">
            <a:spAutoFit/>
          </a:bodyPr>
          <a:lstStyle/>
          <a:p>
            <a:fld id="{3D84F2F9-315C-FD42-A941-A992AC045A1A}" type="slidenum">
              <a:rPr lang="en-US" sz="1600" smtClean="0">
                <a:solidFill>
                  <a:srgbClr val="FFFFFF"/>
                </a:solidFill>
                <a:latin typeface="Open Sans Semibold"/>
              </a:rPr>
              <a:pPr/>
              <a:t>‹#›</a:t>
            </a:fld>
            <a:endParaRPr lang="en-US" sz="1600" dirty="0">
              <a:solidFill>
                <a:srgbClr val="FFFFFF"/>
              </a:solidFill>
              <a:latin typeface="Open Sans Semibold"/>
            </a:endParaRPr>
          </a:p>
        </p:txBody>
      </p:sp>
      <p:sp>
        <p:nvSpPr>
          <p:cNvPr id="3" name="Title 1"/>
          <p:cNvSpPr>
            <a:spLocks noGrp="1"/>
          </p:cNvSpPr>
          <p:nvPr>
            <p:ph type="title"/>
          </p:nvPr>
        </p:nvSpPr>
        <p:spPr>
          <a:xfrm>
            <a:off x="1155514" y="111716"/>
            <a:ext cx="6830246" cy="663599"/>
          </a:xfrm>
          <a:prstGeom prst="rect">
            <a:avLst/>
          </a:prstGeom>
        </p:spPr>
        <p:txBody>
          <a:bodyPr vert="horz"/>
          <a:lstStyle>
            <a:lvl1pPr algn="l">
              <a:defRPr sz="3000" b="1">
                <a:solidFill>
                  <a:srgbClr val="98002E"/>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4222101666"/>
      </p:ext>
    </p:extLst>
  </p:cSld>
  <p:clrMapOvr>
    <a:masterClrMapping/>
  </p:clrMapOvr>
  <p:timing>
    <p:tnLst>
      <p:par>
        <p:cTn id="1" dur="indefinite" restart="never" nodeType="tmRoot"/>
      </p:par>
    </p:tnLst>
  </p:timing>
</p:sldLayout>
</file>

<file path=ppt/slideLayouts/slideLayout86.xml><?xml version="1.0" encoding="utf-8"?>
<p:sldLayout xmlns:a="http://schemas.openxmlformats.org/drawingml/2006/main" xmlns:r="http://schemas.openxmlformats.org/officeDocument/2006/relationships" xmlns:p="http://schemas.openxmlformats.org/presentationml/2006/main" userDrawn="1">
  <p:cSld name="6_Nur Titel">
    <p:spTree>
      <p:nvGrpSpPr>
        <p:cNvPr id="1" name=""/>
        <p:cNvGrpSpPr/>
        <p:nvPr/>
      </p:nvGrpSpPr>
      <p:grpSpPr>
        <a:xfrm>
          <a:off x="0" y="0"/>
          <a:ext cx="0" cy="0"/>
          <a:chOff x="0" y="0"/>
          <a:chExt cx="0" cy="0"/>
        </a:xfrm>
      </p:grpSpPr>
      <p:sp>
        <p:nvSpPr>
          <p:cNvPr id="9" name="Textplatzhalter 7"/>
          <p:cNvSpPr>
            <a:spLocks noGrp="1"/>
          </p:cNvSpPr>
          <p:nvPr>
            <p:ph type="body" sz="quarter" idx="13"/>
          </p:nvPr>
        </p:nvSpPr>
        <p:spPr>
          <a:xfrm>
            <a:off x="323850" y="854994"/>
            <a:ext cx="8496300" cy="336244"/>
          </a:xfrm>
          <a:prstGeom prst="rect">
            <a:avLst/>
          </a:prstGeom>
        </p:spPr>
        <p:txBody>
          <a:bodyPr lIns="0" tIns="0" rIns="0" bIns="0" anchor="t" anchorCtr="0">
            <a:noAutofit/>
          </a:bodyPr>
          <a:lstStyle>
            <a:lvl1pPr>
              <a:buNone/>
              <a:defRPr sz="2000"/>
            </a:lvl1pPr>
          </a:lstStyle>
          <a:p>
            <a:pPr lvl="0"/>
            <a:r>
              <a:rPr lang="en-US" smtClean="0"/>
              <a:t>Click to edit Master text styles</a:t>
            </a:r>
          </a:p>
        </p:txBody>
      </p:sp>
      <p:sp>
        <p:nvSpPr>
          <p:cNvPr id="7" name="TextBox 6"/>
          <p:cNvSpPr txBox="1"/>
          <p:nvPr userDrawn="1"/>
        </p:nvSpPr>
        <p:spPr>
          <a:xfrm>
            <a:off x="8369450" y="6470677"/>
            <a:ext cx="774549" cy="338554"/>
          </a:xfrm>
          <a:prstGeom prst="rect">
            <a:avLst/>
          </a:prstGeom>
          <a:noFill/>
        </p:spPr>
        <p:txBody>
          <a:bodyPr wrap="square" rtlCol="0">
            <a:spAutoFit/>
          </a:bodyPr>
          <a:lstStyle/>
          <a:p>
            <a:fld id="{3D84F2F9-315C-FD42-A941-A992AC045A1A}" type="slidenum">
              <a:rPr lang="en-US" sz="1600" smtClean="0">
                <a:solidFill>
                  <a:srgbClr val="FFFFFF"/>
                </a:solidFill>
                <a:latin typeface="Open Sans Semibold"/>
              </a:rPr>
              <a:pPr/>
              <a:t>‹#›</a:t>
            </a:fld>
            <a:endParaRPr lang="en-US" sz="1600" dirty="0">
              <a:solidFill>
                <a:srgbClr val="FFFFFF"/>
              </a:solidFill>
              <a:latin typeface="Open Sans Semibold"/>
            </a:endParaRPr>
          </a:p>
        </p:txBody>
      </p:sp>
      <p:sp>
        <p:nvSpPr>
          <p:cNvPr id="8" name="Title 1"/>
          <p:cNvSpPr>
            <a:spLocks noGrp="1"/>
          </p:cNvSpPr>
          <p:nvPr>
            <p:ph type="title"/>
          </p:nvPr>
        </p:nvSpPr>
        <p:spPr>
          <a:xfrm>
            <a:off x="1155514" y="111716"/>
            <a:ext cx="6830246" cy="663599"/>
          </a:xfrm>
          <a:prstGeom prst="rect">
            <a:avLst/>
          </a:prstGeom>
        </p:spPr>
        <p:txBody>
          <a:bodyPr vert="horz"/>
          <a:lstStyle>
            <a:lvl1pPr algn="l">
              <a:defRPr sz="3000" b="1">
                <a:solidFill>
                  <a:srgbClr val="98002E"/>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989145758"/>
      </p:ext>
    </p:extLst>
  </p:cSld>
  <p:clrMapOvr>
    <a:masterClrMapping/>
  </p:clrMapOvr>
  <p:timing>
    <p:tnLst>
      <p:par>
        <p:cTn id="1" dur="indefinite" restart="never" nodeType="tmRoot"/>
      </p:par>
    </p:tnLst>
  </p:timing>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6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4370854" y="6443819"/>
            <a:ext cx="4773145" cy="246221"/>
          </a:xfrm>
          <a:prstGeom prst="rect">
            <a:avLst/>
          </a:prstGeom>
          <a:noFill/>
        </p:spPr>
        <p:txBody>
          <a:bodyPr wrap="square" rtlCol="0">
            <a:spAutoFit/>
          </a:bodyPr>
          <a:lstStyle/>
          <a:p>
            <a:r>
              <a:rPr lang="en-US" sz="1000" cap="all" dirty="0" smtClean="0">
                <a:solidFill>
                  <a:srgbClr val="BFBFBF"/>
                </a:solidFill>
              </a:rPr>
              <a:t>Confidential and Proprietary to Owens &amp; Minor Distribution, Inc.</a:t>
            </a:r>
            <a:endParaRPr lang="en-US" sz="1000" cap="all" dirty="0">
              <a:solidFill>
                <a:srgbClr val="BFBFBF"/>
              </a:solidFill>
            </a:endParaRPr>
          </a:p>
        </p:txBody>
      </p:sp>
      <p:sp>
        <p:nvSpPr>
          <p:cNvPr id="9" name="Freeform 8"/>
          <p:cNvSpPr/>
          <p:nvPr userDrawn="1"/>
        </p:nvSpPr>
        <p:spPr>
          <a:xfrm>
            <a:off x="15600" y="350781"/>
            <a:ext cx="3100436" cy="3020666"/>
          </a:xfrm>
          <a:custGeom>
            <a:avLst/>
            <a:gdLst>
              <a:gd name="connsiteX0" fmla="*/ 0 w 3100436"/>
              <a:gd name="connsiteY0" fmla="*/ 0 h 3020666"/>
              <a:gd name="connsiteX1" fmla="*/ 3100436 w 3100436"/>
              <a:gd name="connsiteY1" fmla="*/ 1727729 h 3020666"/>
              <a:gd name="connsiteX2" fmla="*/ 11440 w 3100436"/>
              <a:gd name="connsiteY2" fmla="*/ 3020666 h 3020666"/>
              <a:gd name="connsiteX3" fmla="*/ 0 w 3100436"/>
              <a:gd name="connsiteY3" fmla="*/ 0 h 3020666"/>
            </a:gdLst>
            <a:ahLst/>
            <a:cxnLst>
              <a:cxn ang="0">
                <a:pos x="connsiteX0" y="connsiteY0"/>
              </a:cxn>
              <a:cxn ang="0">
                <a:pos x="connsiteX1" y="connsiteY1"/>
              </a:cxn>
              <a:cxn ang="0">
                <a:pos x="connsiteX2" y="connsiteY2"/>
              </a:cxn>
              <a:cxn ang="0">
                <a:pos x="connsiteX3" y="connsiteY3"/>
              </a:cxn>
            </a:cxnLst>
            <a:rect l="l" t="t" r="r" b="b"/>
            <a:pathLst>
              <a:path w="3100436" h="3020666">
                <a:moveTo>
                  <a:pt x="0" y="0"/>
                </a:moveTo>
                <a:lnTo>
                  <a:pt x="3100436" y="1727729"/>
                </a:lnTo>
                <a:lnTo>
                  <a:pt x="11440" y="3020666"/>
                </a:lnTo>
                <a:cubicBezTo>
                  <a:pt x="7627" y="2013777"/>
                  <a:pt x="3813" y="1006889"/>
                  <a:pt x="0" y="0"/>
                </a:cubicBezTo>
                <a:close/>
              </a:path>
            </a:pathLst>
          </a:custGeom>
          <a:blipFill rotWithShape="1">
            <a:blip r:embed="rId3" cstate="screen">
              <a:alphaModFix amt="72000"/>
              <a:extLst>
                <a:ext uri="{28A0092B-C50C-407E-A947-70E740481C1C}">
                  <a14:useLocalDpi xmlns:a14="http://schemas.microsoft.com/office/drawing/2010/main"/>
                </a:ext>
              </a:extLst>
            </a:blip>
            <a:srcRect/>
            <a:stretch>
              <a:fillRect/>
            </a:stretch>
          </a:bli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0" name="TextBox 9"/>
          <p:cNvSpPr txBox="1"/>
          <p:nvPr userDrawn="1"/>
        </p:nvSpPr>
        <p:spPr>
          <a:xfrm>
            <a:off x="4370854" y="6443819"/>
            <a:ext cx="4773145" cy="246221"/>
          </a:xfrm>
          <a:prstGeom prst="rect">
            <a:avLst/>
          </a:prstGeom>
          <a:noFill/>
        </p:spPr>
        <p:txBody>
          <a:bodyPr wrap="square" rtlCol="0">
            <a:spAutoFit/>
          </a:bodyPr>
          <a:lstStyle/>
          <a:p>
            <a:r>
              <a:rPr lang="en-US" sz="1000" cap="all" dirty="0" smtClean="0">
                <a:solidFill>
                  <a:srgbClr val="BFBFBF"/>
                </a:solidFill>
              </a:rPr>
              <a:t>Confidential and Proprietary to Owens &amp; Minor Distribution, Inc.</a:t>
            </a:r>
            <a:endParaRPr lang="en-US" sz="1000" cap="all" dirty="0">
              <a:solidFill>
                <a:srgbClr val="BFBFBF"/>
              </a:solidFill>
            </a:endParaRPr>
          </a:p>
        </p:txBody>
      </p:sp>
      <p:sp>
        <p:nvSpPr>
          <p:cNvPr id="11" name="Text Placeholder 11"/>
          <p:cNvSpPr>
            <a:spLocks noGrp="1"/>
          </p:cNvSpPr>
          <p:nvPr>
            <p:ph type="body" sz="quarter" idx="10"/>
          </p:nvPr>
        </p:nvSpPr>
        <p:spPr>
          <a:xfrm>
            <a:off x="4377690" y="5840571"/>
            <a:ext cx="4423728" cy="457517"/>
          </a:xfrm>
          <a:prstGeom prst="rect">
            <a:avLst/>
          </a:prstGeom>
        </p:spPr>
        <p:txBody>
          <a:bodyPr/>
          <a:lstStyle>
            <a:lvl1pPr marL="0" indent="0">
              <a:buNone/>
              <a:defRPr sz="2000">
                <a:latin typeface="+mn-lt"/>
              </a:defRPr>
            </a:lvl1pPr>
          </a:lstStyle>
          <a:p>
            <a:pPr lvl="0"/>
            <a:r>
              <a:rPr lang="en-US" smtClean="0"/>
              <a:t>Click to edit Master text styles</a:t>
            </a:r>
          </a:p>
        </p:txBody>
      </p:sp>
      <p:sp>
        <p:nvSpPr>
          <p:cNvPr id="13" name="Title 1"/>
          <p:cNvSpPr>
            <a:spLocks noGrp="1"/>
          </p:cNvSpPr>
          <p:nvPr>
            <p:ph type="title" hasCustomPrompt="1"/>
          </p:nvPr>
        </p:nvSpPr>
        <p:spPr>
          <a:xfrm>
            <a:off x="119260" y="3445698"/>
            <a:ext cx="4334164" cy="1143000"/>
          </a:xfrm>
          <a:prstGeom prst="rect">
            <a:avLst/>
          </a:prstGeom>
        </p:spPr>
        <p:txBody>
          <a:bodyPr vert="horz" anchor="b"/>
          <a:lstStyle>
            <a:lvl1pPr algn="l">
              <a:lnSpc>
                <a:spcPct val="90000"/>
              </a:lnSpc>
              <a:defRPr sz="3600" b="0">
                <a:latin typeface="+mj-lt"/>
              </a:defRPr>
            </a:lvl1pPr>
          </a:lstStyle>
          <a:p>
            <a:r>
              <a:rPr lang="en-US" dirty="0" smtClean="0"/>
              <a:t>Click to edit </a:t>
            </a:r>
            <a:br>
              <a:rPr lang="en-US" dirty="0" smtClean="0"/>
            </a:br>
            <a:r>
              <a:rPr lang="en-US" dirty="0" smtClean="0"/>
              <a:t>Master title style</a:t>
            </a:r>
            <a:endParaRPr lang="en-US" dirty="0"/>
          </a:p>
        </p:txBody>
      </p:sp>
      <p:sp>
        <p:nvSpPr>
          <p:cNvPr id="14" name="Subtitle 2"/>
          <p:cNvSpPr>
            <a:spLocks noGrp="1"/>
          </p:cNvSpPr>
          <p:nvPr>
            <p:ph type="subTitle" idx="1"/>
          </p:nvPr>
        </p:nvSpPr>
        <p:spPr>
          <a:xfrm>
            <a:off x="119258" y="4648880"/>
            <a:ext cx="6550483" cy="646546"/>
          </a:xfrm>
          <a:prstGeom prst="rect">
            <a:avLst/>
          </a:prstGeom>
        </p:spPr>
        <p:txBody>
          <a:bodyPr/>
          <a:lstStyle>
            <a:lvl1pPr marL="0" indent="0">
              <a:buNone/>
              <a:defRPr>
                <a:latin typeface="+mn-lt"/>
              </a:defRPr>
            </a:lvl1pPr>
          </a:lstStyle>
          <a:p>
            <a:r>
              <a:rPr lang="en-US" dirty="0" smtClean="0"/>
              <a:t>Click to edit Master subtitle style</a:t>
            </a:r>
            <a:endParaRPr lang="en-US" dirty="0"/>
          </a:p>
        </p:txBody>
      </p:sp>
    </p:spTree>
    <p:extLst>
      <p:ext uri="{BB962C8B-B14F-4D97-AF65-F5344CB8AC3E}">
        <p14:creationId xmlns:p14="http://schemas.microsoft.com/office/powerpoint/2010/main" val="14407354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extLst mod="1">
    <p:ext uri="{DCECCB84-F9BA-43D5-87BE-67443E8EF086}">
      <p15:sldGuideLst xmlns:p15="http://schemas.microsoft.com/office/powerpoint/2012/main" xmlns="">
        <p15:guide id="1" orient="horz" pos="2160">
          <p15:clr>
            <a:srgbClr val="FBAE40"/>
          </p15:clr>
        </p15:guide>
        <p15:guide id="2" pos="2880">
          <p15:clr>
            <a:srgbClr val="FBAE40"/>
          </p15:clr>
        </p15:guide>
        <p15:guide id="3" pos="144">
          <p15:clr>
            <a:srgbClr val="FBAE40"/>
          </p15:clr>
        </p15:guide>
      </p15:sldGuideLst>
    </p:ext>
  </p:extLst>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9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4370854" y="6443819"/>
            <a:ext cx="4773145" cy="246221"/>
          </a:xfrm>
          <a:prstGeom prst="rect">
            <a:avLst/>
          </a:prstGeom>
          <a:noFill/>
        </p:spPr>
        <p:txBody>
          <a:bodyPr wrap="square" rtlCol="0">
            <a:spAutoFit/>
          </a:bodyPr>
          <a:lstStyle/>
          <a:p>
            <a:r>
              <a:rPr lang="en-US" sz="1000" cap="all" dirty="0" smtClean="0">
                <a:solidFill>
                  <a:srgbClr val="BFBFBF"/>
                </a:solidFill>
              </a:rPr>
              <a:t>Confidential and Proprietary to Owens &amp; Minor Distribution, Inc.</a:t>
            </a:r>
            <a:endParaRPr lang="en-US" sz="1000" cap="all" dirty="0">
              <a:solidFill>
                <a:srgbClr val="BFBFBF"/>
              </a:solidFill>
            </a:endParaRPr>
          </a:p>
        </p:txBody>
      </p:sp>
      <p:sp>
        <p:nvSpPr>
          <p:cNvPr id="9" name="Freeform 8"/>
          <p:cNvSpPr/>
          <p:nvPr userDrawn="1"/>
        </p:nvSpPr>
        <p:spPr>
          <a:xfrm>
            <a:off x="15600" y="350781"/>
            <a:ext cx="3100436" cy="3020666"/>
          </a:xfrm>
          <a:custGeom>
            <a:avLst/>
            <a:gdLst>
              <a:gd name="connsiteX0" fmla="*/ 0 w 3100436"/>
              <a:gd name="connsiteY0" fmla="*/ 0 h 3020666"/>
              <a:gd name="connsiteX1" fmla="*/ 3100436 w 3100436"/>
              <a:gd name="connsiteY1" fmla="*/ 1727729 h 3020666"/>
              <a:gd name="connsiteX2" fmla="*/ 11440 w 3100436"/>
              <a:gd name="connsiteY2" fmla="*/ 3020666 h 3020666"/>
              <a:gd name="connsiteX3" fmla="*/ 0 w 3100436"/>
              <a:gd name="connsiteY3" fmla="*/ 0 h 3020666"/>
            </a:gdLst>
            <a:ahLst/>
            <a:cxnLst>
              <a:cxn ang="0">
                <a:pos x="connsiteX0" y="connsiteY0"/>
              </a:cxn>
              <a:cxn ang="0">
                <a:pos x="connsiteX1" y="connsiteY1"/>
              </a:cxn>
              <a:cxn ang="0">
                <a:pos x="connsiteX2" y="connsiteY2"/>
              </a:cxn>
              <a:cxn ang="0">
                <a:pos x="connsiteX3" y="connsiteY3"/>
              </a:cxn>
            </a:cxnLst>
            <a:rect l="l" t="t" r="r" b="b"/>
            <a:pathLst>
              <a:path w="3100436" h="3020666">
                <a:moveTo>
                  <a:pt x="0" y="0"/>
                </a:moveTo>
                <a:lnTo>
                  <a:pt x="3100436" y="1727729"/>
                </a:lnTo>
                <a:lnTo>
                  <a:pt x="11440" y="3020666"/>
                </a:lnTo>
                <a:cubicBezTo>
                  <a:pt x="7627" y="2013777"/>
                  <a:pt x="3813" y="1006889"/>
                  <a:pt x="0" y="0"/>
                </a:cubicBezTo>
                <a:close/>
              </a:path>
            </a:pathLst>
          </a:custGeom>
          <a:blipFill rotWithShape="1">
            <a:blip r:embed="rId3" cstate="screen">
              <a:alphaModFix amt="72000"/>
              <a:extLst>
                <a:ext uri="{28A0092B-C50C-407E-A947-70E740481C1C}">
                  <a14:useLocalDpi xmlns:a14="http://schemas.microsoft.com/office/drawing/2010/main"/>
                </a:ext>
              </a:extLst>
            </a:blip>
            <a:srcRect/>
            <a:stretch>
              <a:fillRect/>
            </a:stretch>
          </a:bli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0" name="TextBox 9"/>
          <p:cNvSpPr txBox="1"/>
          <p:nvPr userDrawn="1"/>
        </p:nvSpPr>
        <p:spPr>
          <a:xfrm>
            <a:off x="4370854" y="6443819"/>
            <a:ext cx="4773145" cy="246221"/>
          </a:xfrm>
          <a:prstGeom prst="rect">
            <a:avLst/>
          </a:prstGeom>
          <a:noFill/>
        </p:spPr>
        <p:txBody>
          <a:bodyPr wrap="square" rtlCol="0">
            <a:spAutoFit/>
          </a:bodyPr>
          <a:lstStyle/>
          <a:p>
            <a:r>
              <a:rPr lang="en-US" sz="1000" cap="all" dirty="0" smtClean="0">
                <a:solidFill>
                  <a:srgbClr val="BFBFBF"/>
                </a:solidFill>
              </a:rPr>
              <a:t>Confidential and Proprietary to Owens &amp; Minor Distribution, Inc.</a:t>
            </a:r>
            <a:endParaRPr lang="en-US" sz="1000" cap="all" dirty="0">
              <a:solidFill>
                <a:srgbClr val="BFBFBF"/>
              </a:solidFill>
            </a:endParaRPr>
          </a:p>
        </p:txBody>
      </p:sp>
      <p:sp>
        <p:nvSpPr>
          <p:cNvPr id="13" name="Title 1"/>
          <p:cNvSpPr>
            <a:spLocks noGrp="1"/>
          </p:cNvSpPr>
          <p:nvPr>
            <p:ph type="title" hasCustomPrompt="1"/>
          </p:nvPr>
        </p:nvSpPr>
        <p:spPr>
          <a:xfrm>
            <a:off x="119260" y="3445698"/>
            <a:ext cx="4334164" cy="1143000"/>
          </a:xfrm>
          <a:prstGeom prst="rect">
            <a:avLst/>
          </a:prstGeom>
        </p:spPr>
        <p:txBody>
          <a:bodyPr vert="horz" anchor="b"/>
          <a:lstStyle>
            <a:lvl1pPr algn="l">
              <a:lnSpc>
                <a:spcPct val="90000"/>
              </a:lnSpc>
              <a:defRPr sz="3600" b="0">
                <a:latin typeface="+mj-lt"/>
              </a:defRPr>
            </a:lvl1pPr>
          </a:lstStyle>
          <a:p>
            <a:r>
              <a:rPr lang="en-US" dirty="0" smtClean="0"/>
              <a:t>Click to edit </a:t>
            </a:r>
            <a:br>
              <a:rPr lang="en-US" dirty="0" smtClean="0"/>
            </a:br>
            <a:r>
              <a:rPr lang="en-US" dirty="0" smtClean="0"/>
              <a:t>Master title style</a:t>
            </a:r>
            <a:endParaRPr lang="en-US" dirty="0"/>
          </a:p>
        </p:txBody>
      </p:sp>
      <p:sp>
        <p:nvSpPr>
          <p:cNvPr id="14" name="Subtitle 2"/>
          <p:cNvSpPr>
            <a:spLocks noGrp="1"/>
          </p:cNvSpPr>
          <p:nvPr>
            <p:ph type="subTitle" idx="1"/>
          </p:nvPr>
        </p:nvSpPr>
        <p:spPr>
          <a:xfrm>
            <a:off x="119258" y="4648880"/>
            <a:ext cx="6550483" cy="646546"/>
          </a:xfrm>
          <a:prstGeom prst="rect">
            <a:avLst/>
          </a:prstGeom>
        </p:spPr>
        <p:txBody>
          <a:bodyPr/>
          <a:lstStyle>
            <a:lvl1pPr marL="0" indent="0">
              <a:buNone/>
              <a:defRPr>
                <a:latin typeface="+mn-lt"/>
              </a:defRPr>
            </a:lvl1pPr>
          </a:lstStyle>
          <a:p>
            <a:r>
              <a:rPr lang="en-US" dirty="0" smtClean="0"/>
              <a:t>Click to edit Master subtitle style</a:t>
            </a:r>
            <a:endParaRPr lang="en-US" dirty="0"/>
          </a:p>
        </p:txBody>
      </p:sp>
    </p:spTree>
    <p:extLst>
      <p:ext uri="{BB962C8B-B14F-4D97-AF65-F5344CB8AC3E}">
        <p14:creationId xmlns:p14="http://schemas.microsoft.com/office/powerpoint/2010/main" val="10797835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extLst mod="1">
    <p:ext uri="{DCECCB84-F9BA-43D5-87BE-67443E8EF086}">
      <p15:sldGuideLst xmlns:p15="http://schemas.microsoft.com/office/powerpoint/2012/main" xmlns="">
        <p15:guide id="1" orient="horz" pos="2160">
          <p15:clr>
            <a:srgbClr val="FBAE40"/>
          </p15:clr>
        </p15:guide>
        <p15:guide id="2" pos="2880">
          <p15:clr>
            <a:srgbClr val="FBAE40"/>
          </p15:clr>
        </p15:guide>
        <p15:guide id="3" pos="144">
          <p15:clr>
            <a:srgbClr val="FBAE40"/>
          </p15:clr>
        </p15:guide>
      </p15:sldGuideLst>
    </p:ext>
  </p:extLst>
</p:sldLayout>
</file>

<file path=ppt/slideLayouts/slideLayout89.xml><?xml version="1.0" encoding="utf-8"?>
<p:sldLayout xmlns:a="http://schemas.openxmlformats.org/drawingml/2006/main" xmlns:r="http://schemas.openxmlformats.org/officeDocument/2006/relationships" xmlns:p="http://schemas.openxmlformats.org/presentationml/2006/main" userDrawn="1">
  <p:cSld name="2_Text With Images">
    <p:spTree>
      <p:nvGrpSpPr>
        <p:cNvPr id="1" name=""/>
        <p:cNvGrpSpPr/>
        <p:nvPr/>
      </p:nvGrpSpPr>
      <p:grpSpPr>
        <a:xfrm>
          <a:off x="0" y="0"/>
          <a:ext cx="0" cy="0"/>
          <a:chOff x="0" y="0"/>
          <a:chExt cx="0" cy="0"/>
        </a:xfrm>
      </p:grpSpPr>
      <p:sp>
        <p:nvSpPr>
          <p:cNvPr id="2" name="Title 1"/>
          <p:cNvSpPr>
            <a:spLocks noGrp="1"/>
          </p:cNvSpPr>
          <p:nvPr>
            <p:ph type="title"/>
          </p:nvPr>
        </p:nvSpPr>
        <p:spPr>
          <a:xfrm>
            <a:off x="1155514" y="111716"/>
            <a:ext cx="6830246" cy="663599"/>
          </a:xfrm>
          <a:prstGeom prst="rect">
            <a:avLst/>
          </a:prstGeom>
        </p:spPr>
        <p:txBody>
          <a:bodyPr vert="horz"/>
          <a:lstStyle>
            <a:lvl1pPr algn="l">
              <a:defRPr sz="3000" b="0">
                <a:solidFill>
                  <a:srgbClr val="98002E"/>
                </a:solidFill>
              </a:defRPr>
            </a:lvl1pPr>
          </a:lstStyle>
          <a:p>
            <a:r>
              <a:rPr lang="en-US" dirty="0" smtClean="0"/>
              <a:t>Click to edit Master title style</a:t>
            </a:r>
            <a:endParaRPr lang="en-US" dirty="0"/>
          </a:p>
        </p:txBody>
      </p:sp>
      <p:sp>
        <p:nvSpPr>
          <p:cNvPr id="7" name="Picture Placeholder 6"/>
          <p:cNvSpPr>
            <a:spLocks noGrp="1"/>
          </p:cNvSpPr>
          <p:nvPr>
            <p:ph type="pic" sz="quarter" idx="12"/>
          </p:nvPr>
        </p:nvSpPr>
        <p:spPr>
          <a:xfrm>
            <a:off x="4692316" y="910431"/>
            <a:ext cx="4115133" cy="5245100"/>
          </a:xfrm>
          <a:prstGeom prst="rect">
            <a:avLst/>
          </a:prstGeom>
          <a:ln w="19050">
            <a:solidFill>
              <a:schemeClr val="accent1"/>
            </a:solidFill>
          </a:ln>
        </p:spPr>
        <p:txBody>
          <a:bodyPr/>
          <a:lstStyle>
            <a:lvl1pPr marL="0" indent="0">
              <a:buNone/>
              <a:defRPr sz="1800">
                <a:solidFill>
                  <a:schemeClr val="tx2"/>
                </a:solidFill>
              </a:defRPr>
            </a:lvl1pPr>
          </a:lstStyle>
          <a:p>
            <a:endParaRPr lang="en-US" dirty="0"/>
          </a:p>
        </p:txBody>
      </p:sp>
      <p:sp>
        <p:nvSpPr>
          <p:cNvPr id="9" name="Text Placeholder 8"/>
          <p:cNvSpPr>
            <a:spLocks noGrp="1"/>
          </p:cNvSpPr>
          <p:nvPr>
            <p:ph type="body" sz="quarter" idx="13"/>
          </p:nvPr>
        </p:nvSpPr>
        <p:spPr>
          <a:xfrm>
            <a:off x="342900" y="898525"/>
            <a:ext cx="4127500" cy="5256213"/>
          </a:xfrm>
          <a:prstGeom prst="rect">
            <a:avLst/>
          </a:prstGeom>
          <a:solidFill>
            <a:schemeClr val="accent6">
              <a:lumMod val="20000"/>
              <a:lumOff val="80000"/>
            </a:schemeClr>
          </a:solidFill>
          <a:ln w="19050">
            <a:solidFill>
              <a:schemeClr val="accent1"/>
            </a:solidFill>
          </a:ln>
        </p:spPr>
        <p:txBody>
          <a:bodyPr/>
          <a:lstStyle>
            <a:lvl1pPr marL="0" indent="0">
              <a:spcBef>
                <a:spcPts val="1200"/>
              </a:spcBef>
              <a:buNone/>
              <a:defRPr sz="2400" b="0">
                <a:solidFill>
                  <a:schemeClr val="accent1"/>
                </a:solidFill>
              </a:defRPr>
            </a:lvl1pPr>
            <a:lvl2pPr marL="0" indent="0">
              <a:buNone/>
              <a:defRPr sz="2400">
                <a:solidFill>
                  <a:schemeClr val="tx2"/>
                </a:solidFill>
              </a:defRPr>
            </a:lvl2pPr>
            <a:lvl3pPr marL="228600" indent="-228600">
              <a:buClr>
                <a:schemeClr val="accent1"/>
              </a:buClr>
              <a:defRPr sz="2000">
                <a:solidFill>
                  <a:schemeClr val="tx2"/>
                </a:solidFill>
              </a:defRPr>
            </a:lvl3pPr>
            <a:lvl4pPr marL="457200" indent="-228600">
              <a:buClr>
                <a:schemeClr val="accent1"/>
              </a:buClr>
              <a:defRPr sz="1800">
                <a:solidFill>
                  <a:schemeClr val="tx2"/>
                </a:solidFill>
              </a:defRPr>
            </a:lvl4pPr>
            <a:lvl5pPr marL="685800" indent="-228600">
              <a:buClr>
                <a:schemeClr val="accent1"/>
              </a:buClr>
              <a:buFont typeface="Wingdings" panose="05000000000000000000" pitchFamily="2" charset="2"/>
              <a:buChar char="§"/>
              <a:defRPr sz="1800">
                <a:solidFill>
                  <a:schemeClr val="tx2"/>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extBox 5"/>
          <p:cNvSpPr txBox="1"/>
          <p:nvPr userDrawn="1"/>
        </p:nvSpPr>
        <p:spPr>
          <a:xfrm>
            <a:off x="88200" y="6424511"/>
            <a:ext cx="5998265" cy="400110"/>
          </a:xfrm>
          <a:prstGeom prst="rect">
            <a:avLst/>
          </a:prstGeom>
          <a:noFill/>
        </p:spPr>
        <p:txBody>
          <a:bodyPr wrap="square" rtlCol="0">
            <a:spAutoFit/>
          </a:bodyPr>
          <a:lstStyle/>
          <a:p>
            <a:pPr>
              <a:defRPr/>
            </a:pPr>
            <a:r>
              <a:rPr lang="en-US" sz="1000" cap="all" dirty="0" smtClean="0">
                <a:solidFill>
                  <a:srgbClr val="BFBFBF"/>
                </a:solidFill>
                <a:latin typeface="Open Sans Semibold"/>
              </a:rPr>
              <a:t>Confidential and Propriety to Owens &amp; Minor Distribution, Inc.</a:t>
            </a:r>
          </a:p>
          <a:p>
            <a:endParaRPr lang="en-US" sz="1000" dirty="0">
              <a:solidFill>
                <a:srgbClr val="FFFFFF">
                  <a:lumMod val="75000"/>
                </a:srgbClr>
              </a:solidFill>
              <a:latin typeface="Open Sans Semibold"/>
            </a:endParaRPr>
          </a:p>
        </p:txBody>
      </p:sp>
      <p:sp>
        <p:nvSpPr>
          <p:cNvPr id="8" name="TextBox 7"/>
          <p:cNvSpPr txBox="1"/>
          <p:nvPr userDrawn="1"/>
        </p:nvSpPr>
        <p:spPr>
          <a:xfrm>
            <a:off x="8369450" y="6470677"/>
            <a:ext cx="774549" cy="338554"/>
          </a:xfrm>
          <a:prstGeom prst="rect">
            <a:avLst/>
          </a:prstGeom>
          <a:noFill/>
        </p:spPr>
        <p:txBody>
          <a:bodyPr wrap="square" rtlCol="0">
            <a:spAutoFit/>
          </a:bodyPr>
          <a:lstStyle/>
          <a:p>
            <a:fld id="{3D84F2F9-315C-FD42-A941-A992AC045A1A}" type="slidenum">
              <a:rPr lang="en-US" sz="1600" smtClean="0">
                <a:solidFill>
                  <a:srgbClr val="FFFFFF"/>
                </a:solidFill>
                <a:latin typeface="Open Sans Semibold"/>
              </a:rPr>
              <a:pPr/>
              <a:t>‹#›</a:t>
            </a:fld>
            <a:endParaRPr lang="en-US" sz="1600" dirty="0">
              <a:solidFill>
                <a:srgbClr val="FFFFFF"/>
              </a:solidFill>
              <a:latin typeface="Open Sans Semibold"/>
            </a:endParaRPr>
          </a:p>
        </p:txBody>
      </p:sp>
    </p:spTree>
    <p:extLst>
      <p:ext uri="{BB962C8B-B14F-4D97-AF65-F5344CB8AC3E}">
        <p14:creationId xmlns:p14="http://schemas.microsoft.com/office/powerpoint/2010/main" val="124896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tmplLst>
          <p:tmpl>
            <p:tnLst>
              <p:par>
                <p:cTn presetID="10" presetClass="entr" presetSubtype="0" fill="hold" nodeType="with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Lst>
      </p:bldP>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Revised Proof Point">
    <p:spTree>
      <p:nvGrpSpPr>
        <p:cNvPr id="1" name=""/>
        <p:cNvGrpSpPr/>
        <p:nvPr/>
      </p:nvGrpSpPr>
      <p:grpSpPr>
        <a:xfrm>
          <a:off x="0" y="0"/>
          <a:ext cx="0" cy="0"/>
          <a:chOff x="0" y="0"/>
          <a:chExt cx="0" cy="0"/>
        </a:xfrm>
      </p:grpSpPr>
      <p:sp>
        <p:nvSpPr>
          <p:cNvPr id="24" name="TextBox 23"/>
          <p:cNvSpPr txBox="1"/>
          <p:nvPr/>
        </p:nvSpPr>
        <p:spPr>
          <a:xfrm>
            <a:off x="88200" y="6424511"/>
            <a:ext cx="5998265" cy="400110"/>
          </a:xfrm>
          <a:prstGeom prst="rect">
            <a:avLst/>
          </a:prstGeom>
          <a:noFill/>
        </p:spPr>
        <p:txBody>
          <a:bodyPr wrap="square" rtlCol="0">
            <a:spAutoFit/>
          </a:bodyPr>
          <a:lstStyle/>
          <a:p>
            <a:pPr>
              <a:defRPr/>
            </a:pPr>
            <a:r>
              <a:rPr lang="en-US" sz="1000" cap="all" dirty="0" smtClean="0">
                <a:solidFill>
                  <a:srgbClr val="BFBFBF"/>
                </a:solidFill>
                <a:latin typeface="Open Sans Semibold"/>
              </a:rPr>
              <a:t>Confidential and Propriety to Owens &amp; Minor Distribution, Inc.</a:t>
            </a:r>
          </a:p>
          <a:p>
            <a:endParaRPr lang="en-US" sz="1000" dirty="0">
              <a:solidFill>
                <a:srgbClr val="FFFFFF">
                  <a:lumMod val="75000"/>
                </a:srgbClr>
              </a:solidFill>
              <a:latin typeface="Open Sans Semibold"/>
            </a:endParaRPr>
          </a:p>
        </p:txBody>
      </p:sp>
      <p:sp>
        <p:nvSpPr>
          <p:cNvPr id="30" name="TextBox 29"/>
          <p:cNvSpPr txBox="1"/>
          <p:nvPr/>
        </p:nvSpPr>
        <p:spPr>
          <a:xfrm>
            <a:off x="8369450" y="6470677"/>
            <a:ext cx="774549" cy="338554"/>
          </a:xfrm>
          <a:prstGeom prst="rect">
            <a:avLst/>
          </a:prstGeom>
          <a:noFill/>
        </p:spPr>
        <p:txBody>
          <a:bodyPr wrap="square" rtlCol="0">
            <a:spAutoFit/>
          </a:bodyPr>
          <a:lstStyle/>
          <a:p>
            <a:fld id="{3D84F2F9-315C-FD42-A941-A992AC045A1A}" type="slidenum">
              <a:rPr lang="en-US" sz="1600" smtClean="0">
                <a:solidFill>
                  <a:srgbClr val="FFFFFF"/>
                </a:solidFill>
                <a:latin typeface="Open Sans Semibold"/>
              </a:rPr>
              <a:pPr/>
              <a:t>‹#›</a:t>
            </a:fld>
            <a:endParaRPr lang="en-US" sz="1600" dirty="0">
              <a:solidFill>
                <a:srgbClr val="FFFFFF"/>
              </a:solidFill>
              <a:latin typeface="Open Sans Semibold"/>
            </a:endParaRPr>
          </a:p>
        </p:txBody>
      </p:sp>
      <p:sp>
        <p:nvSpPr>
          <p:cNvPr id="35" name="Rectangle 34"/>
          <p:cNvSpPr/>
          <p:nvPr/>
        </p:nvSpPr>
        <p:spPr>
          <a:xfrm>
            <a:off x="3510728" y="3823471"/>
            <a:ext cx="5298630" cy="2377440"/>
          </a:xfrm>
          <a:prstGeom prst="rect">
            <a:avLst/>
          </a:prstGeom>
          <a:solidFill>
            <a:schemeClr val="bg1">
              <a:lumMod val="85000"/>
              <a:alpha val="38000"/>
            </a:schemeClr>
          </a:solidFill>
          <a:ln w="9525"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sz="2400" dirty="0">
              <a:solidFill>
                <a:prstClr val="black"/>
              </a:solidFill>
              <a:latin typeface="Arial" charset="0"/>
              <a:ea typeface="ＭＳ Ｐゴシック" pitchFamily="-32" charset="-128"/>
            </a:endParaRPr>
          </a:p>
        </p:txBody>
      </p:sp>
      <p:sp>
        <p:nvSpPr>
          <p:cNvPr id="36" name="Rectangle 35"/>
          <p:cNvSpPr/>
          <p:nvPr/>
        </p:nvSpPr>
        <p:spPr>
          <a:xfrm>
            <a:off x="3510728" y="3812172"/>
            <a:ext cx="5298630" cy="332917"/>
          </a:xfrm>
          <a:prstGeom prst="rect">
            <a:avLst/>
          </a:prstGeom>
          <a:solidFill>
            <a:schemeClr val="accent3"/>
          </a:solidFill>
          <a:ln>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39" name="Text Placeholder 38"/>
          <p:cNvSpPr>
            <a:spLocks noGrp="1"/>
          </p:cNvSpPr>
          <p:nvPr>
            <p:ph type="body" sz="quarter" idx="17"/>
          </p:nvPr>
        </p:nvSpPr>
        <p:spPr>
          <a:xfrm>
            <a:off x="3509963" y="4144963"/>
            <a:ext cx="5299075" cy="2055812"/>
          </a:xfrm>
          <a:prstGeom prst="rect">
            <a:avLst/>
          </a:prstGeom>
        </p:spPr>
        <p:txBody>
          <a:bodyPr/>
          <a:lstStyle>
            <a:lvl1pPr marL="342900" indent="-342900">
              <a:defRPr lang="en-US" sz="1600" kern="1200" dirty="0" smtClean="0">
                <a:solidFill>
                  <a:schemeClr val="tx1"/>
                </a:solidFill>
                <a:latin typeface="+mn-lt"/>
                <a:ea typeface="+mn-ea"/>
                <a:cs typeface="+mn-cs"/>
              </a:defRPr>
            </a:lvl1pPr>
            <a:lvl2pPr marL="342900" indent="-342900">
              <a:defRPr/>
            </a:lvl2pPr>
            <a:lvl3pPr marL="342900" indent="-342900">
              <a:defRPr/>
            </a:lvl3pPr>
            <a:lvl4pPr marL="342900" indent="-342900">
              <a:defRPr/>
            </a:lvl4pPr>
            <a:lvl5pPr marL="342900" indent="-342900">
              <a:defRPr/>
            </a:lvl5pPr>
          </a:lstStyle>
          <a:p>
            <a:pPr marL="91440" lvl="0" indent="-91440" algn="l" defTabSz="457200" rtl="0" eaLnBrk="1" latinLnBrk="0" hangingPunct="1">
              <a:spcBef>
                <a:spcPts val="0"/>
              </a:spcBef>
              <a:spcAft>
                <a:spcPts val="300"/>
              </a:spcAft>
              <a:buClr>
                <a:schemeClr val="tx1"/>
              </a:buClr>
              <a:buFont typeface="Arial" panose="020B0604020202020204" pitchFamily="34" charset="0"/>
              <a:buChar char="•"/>
            </a:pPr>
            <a:r>
              <a:rPr lang="en-US" smtClean="0"/>
              <a:t>Click to edit Master text styles</a:t>
            </a:r>
          </a:p>
          <a:p>
            <a:pPr marL="91440" lvl="1" indent="-91440" algn="l" defTabSz="457200" rtl="0" eaLnBrk="1" latinLnBrk="0" hangingPunct="1">
              <a:spcBef>
                <a:spcPts val="0"/>
              </a:spcBef>
              <a:spcAft>
                <a:spcPts val="300"/>
              </a:spcAft>
              <a:buClr>
                <a:schemeClr val="tx1"/>
              </a:buClr>
              <a:buFont typeface="Arial" panose="020B0604020202020204" pitchFamily="34" charset="0"/>
              <a:buChar char="•"/>
            </a:pPr>
            <a:r>
              <a:rPr lang="en-US" smtClean="0"/>
              <a:t>Second level</a:t>
            </a:r>
          </a:p>
          <a:p>
            <a:pPr marL="91440" lvl="2" indent="-91440" algn="l" defTabSz="457200" rtl="0" eaLnBrk="1" latinLnBrk="0" hangingPunct="1">
              <a:spcBef>
                <a:spcPts val="0"/>
              </a:spcBef>
              <a:spcAft>
                <a:spcPts val="300"/>
              </a:spcAft>
              <a:buClr>
                <a:schemeClr val="tx1"/>
              </a:buClr>
              <a:buFont typeface="Arial" panose="020B0604020202020204" pitchFamily="34" charset="0"/>
              <a:buChar char="•"/>
            </a:pPr>
            <a:r>
              <a:rPr lang="en-US" smtClean="0"/>
              <a:t>Third level</a:t>
            </a:r>
          </a:p>
          <a:p>
            <a:pPr marL="91440" lvl="3" indent="-91440" algn="l" defTabSz="457200" rtl="0" eaLnBrk="1" latinLnBrk="0" hangingPunct="1">
              <a:spcBef>
                <a:spcPts val="0"/>
              </a:spcBef>
              <a:spcAft>
                <a:spcPts val="300"/>
              </a:spcAft>
              <a:buClr>
                <a:schemeClr val="tx1"/>
              </a:buClr>
              <a:buFont typeface="Arial" panose="020B0604020202020204" pitchFamily="34" charset="0"/>
              <a:buChar char="•"/>
            </a:pPr>
            <a:r>
              <a:rPr lang="en-US" smtClean="0"/>
              <a:t>Fourth level</a:t>
            </a:r>
          </a:p>
          <a:p>
            <a:pPr marL="91440" lvl="4" indent="-91440" algn="l" defTabSz="457200" rtl="0" eaLnBrk="1" latinLnBrk="0" hangingPunct="1">
              <a:spcBef>
                <a:spcPts val="0"/>
              </a:spcBef>
              <a:spcAft>
                <a:spcPts val="300"/>
              </a:spcAft>
              <a:buClr>
                <a:schemeClr val="tx1"/>
              </a:buClr>
              <a:buFont typeface="Arial" panose="020B0604020202020204" pitchFamily="34" charset="0"/>
              <a:buChar char="•"/>
            </a:pPr>
            <a:r>
              <a:rPr lang="en-US" smtClean="0"/>
              <a:t>Fifth level</a:t>
            </a:r>
            <a:endParaRPr lang="en-US" dirty="0"/>
          </a:p>
        </p:txBody>
      </p:sp>
      <p:sp>
        <p:nvSpPr>
          <p:cNvPr id="19" name="Text Placeholder 18"/>
          <p:cNvSpPr>
            <a:spLocks noGrp="1"/>
          </p:cNvSpPr>
          <p:nvPr>
            <p:ph type="body" sz="quarter" idx="16"/>
          </p:nvPr>
        </p:nvSpPr>
        <p:spPr>
          <a:xfrm>
            <a:off x="3509963" y="3822700"/>
            <a:ext cx="5299075" cy="322263"/>
          </a:xfrm>
          <a:prstGeom prst="rect">
            <a:avLst/>
          </a:prstGeom>
        </p:spPr>
        <p:txBody>
          <a:bodyPr/>
          <a:lstStyle>
            <a:lvl1pPr marL="0" indent="0">
              <a:buNone/>
              <a:defRPr lang="en-US" sz="1800" b="0" kern="1200" smtClean="0">
                <a:solidFill>
                  <a:schemeClr val="bg1"/>
                </a:solidFill>
                <a:latin typeface="+mj-lt"/>
                <a:ea typeface="+mn-ea"/>
                <a:cs typeface="+mn-cs"/>
              </a:defRPr>
            </a:lvl1pPr>
            <a:lvl2pPr marL="457200" indent="0">
              <a:buNone/>
              <a:defRPr lang="en-US" sz="1800" b="1" kern="1200" smtClean="0">
                <a:solidFill>
                  <a:schemeClr val="bg1"/>
                </a:solidFill>
                <a:latin typeface="+mn-lt"/>
                <a:ea typeface="+mn-ea"/>
                <a:cs typeface="+mn-cs"/>
              </a:defRPr>
            </a:lvl2pPr>
            <a:lvl3pPr marL="914400" indent="0">
              <a:buNone/>
              <a:defRPr lang="en-US" sz="1800" b="1" kern="1200" smtClean="0">
                <a:solidFill>
                  <a:schemeClr val="bg1"/>
                </a:solidFill>
                <a:latin typeface="+mn-lt"/>
                <a:ea typeface="+mn-ea"/>
                <a:cs typeface="+mn-cs"/>
              </a:defRPr>
            </a:lvl3pPr>
            <a:lvl4pPr marL="1371600" indent="0">
              <a:buNone/>
              <a:defRPr lang="en-US" sz="1800" b="1" kern="1200" smtClean="0">
                <a:solidFill>
                  <a:schemeClr val="bg1"/>
                </a:solidFill>
                <a:latin typeface="+mn-lt"/>
                <a:ea typeface="+mn-ea"/>
                <a:cs typeface="+mn-cs"/>
              </a:defRPr>
            </a:lvl4pPr>
            <a:lvl5pPr marL="1828800" indent="0">
              <a:buNone/>
              <a:defRPr lang="en-US" sz="1800" b="1" kern="1200" smtClean="0">
                <a:solidFill>
                  <a:schemeClr val="bg1"/>
                </a:solidFill>
                <a:latin typeface="+mn-lt"/>
                <a:ea typeface="+mn-ea"/>
                <a:cs typeface="+mn-cs"/>
              </a:defRPr>
            </a:lvl5pPr>
          </a:lstStyle>
          <a:p>
            <a:pPr lvl="0"/>
            <a:r>
              <a:rPr lang="en-US" smtClean="0"/>
              <a:t>Click to edit Master text styles</a:t>
            </a:r>
          </a:p>
        </p:txBody>
      </p:sp>
      <p:sp>
        <p:nvSpPr>
          <p:cNvPr id="10" name="Rectangle 9"/>
          <p:cNvSpPr/>
          <p:nvPr/>
        </p:nvSpPr>
        <p:spPr>
          <a:xfrm>
            <a:off x="3510728" y="1088908"/>
            <a:ext cx="5298630" cy="2377440"/>
          </a:xfrm>
          <a:prstGeom prst="rect">
            <a:avLst/>
          </a:prstGeom>
          <a:solidFill>
            <a:schemeClr val="bg1">
              <a:lumMod val="85000"/>
              <a:alpha val="38000"/>
            </a:schemeClr>
          </a:solidFill>
          <a:ln w="9525"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sz="2400" dirty="0">
              <a:solidFill>
                <a:prstClr val="black"/>
              </a:solidFill>
              <a:latin typeface="Arial" charset="0"/>
              <a:ea typeface="ＭＳ Ｐゴシック" pitchFamily="-32" charset="-128"/>
            </a:endParaRPr>
          </a:p>
        </p:txBody>
      </p:sp>
      <p:sp>
        <p:nvSpPr>
          <p:cNvPr id="17" name="Text Placeholder 16"/>
          <p:cNvSpPr>
            <a:spLocks noGrp="1"/>
          </p:cNvSpPr>
          <p:nvPr>
            <p:ph type="body" sz="quarter" idx="15"/>
          </p:nvPr>
        </p:nvSpPr>
        <p:spPr>
          <a:xfrm>
            <a:off x="3509963" y="1412875"/>
            <a:ext cx="5299075" cy="2054225"/>
          </a:xfrm>
          <a:prstGeom prst="rect">
            <a:avLst/>
          </a:prstGeom>
        </p:spPr>
        <p:txBody>
          <a:bodyPr/>
          <a:lstStyle>
            <a:lvl1pPr marL="342900" indent="-342900">
              <a:defRPr lang="en-US" sz="1600" kern="1200" dirty="0" smtClean="0">
                <a:solidFill>
                  <a:schemeClr val="tx1"/>
                </a:solidFill>
                <a:latin typeface="+mn-lt"/>
                <a:ea typeface="+mn-ea"/>
                <a:cs typeface="+mn-cs"/>
              </a:defRPr>
            </a:lvl1pPr>
            <a:lvl2pPr marL="342900" indent="-342900">
              <a:defRPr/>
            </a:lvl2pPr>
            <a:lvl3pPr marL="342900" indent="-342900">
              <a:defRPr/>
            </a:lvl3pPr>
            <a:lvl4pPr marL="342900" indent="-342900">
              <a:defRPr/>
            </a:lvl4pPr>
            <a:lvl5pPr marL="342900" indent="-342900">
              <a:defRPr/>
            </a:lvl5pPr>
          </a:lstStyle>
          <a:p>
            <a:pPr marL="91440" lvl="0" indent="-91440" algn="l" defTabSz="457200" rtl="0" eaLnBrk="1" latinLnBrk="0" hangingPunct="1">
              <a:spcBef>
                <a:spcPts val="0"/>
              </a:spcBef>
              <a:spcAft>
                <a:spcPts val="300"/>
              </a:spcAft>
              <a:buClr>
                <a:schemeClr val="tx1"/>
              </a:buClr>
              <a:buFont typeface="Arial" panose="020B0604020202020204" pitchFamily="34" charset="0"/>
              <a:buChar char="•"/>
            </a:pPr>
            <a:r>
              <a:rPr lang="en-US" smtClean="0"/>
              <a:t>Click to edit Master text styles</a:t>
            </a:r>
          </a:p>
          <a:p>
            <a:pPr marL="91440" lvl="1" indent="-91440" algn="l" defTabSz="457200" rtl="0" eaLnBrk="1" latinLnBrk="0" hangingPunct="1">
              <a:spcBef>
                <a:spcPts val="0"/>
              </a:spcBef>
              <a:spcAft>
                <a:spcPts val="300"/>
              </a:spcAft>
              <a:buClr>
                <a:schemeClr val="tx1"/>
              </a:buClr>
              <a:buFont typeface="Arial" panose="020B0604020202020204" pitchFamily="34" charset="0"/>
              <a:buChar char="•"/>
            </a:pPr>
            <a:r>
              <a:rPr lang="en-US" smtClean="0"/>
              <a:t>Second level</a:t>
            </a:r>
          </a:p>
          <a:p>
            <a:pPr marL="91440" lvl="2" indent="-91440" algn="l" defTabSz="457200" rtl="0" eaLnBrk="1" latinLnBrk="0" hangingPunct="1">
              <a:spcBef>
                <a:spcPts val="0"/>
              </a:spcBef>
              <a:spcAft>
                <a:spcPts val="300"/>
              </a:spcAft>
              <a:buClr>
                <a:schemeClr val="tx1"/>
              </a:buClr>
              <a:buFont typeface="Arial" panose="020B0604020202020204" pitchFamily="34" charset="0"/>
              <a:buChar char="•"/>
            </a:pPr>
            <a:r>
              <a:rPr lang="en-US" smtClean="0"/>
              <a:t>Third level</a:t>
            </a:r>
          </a:p>
          <a:p>
            <a:pPr marL="91440" lvl="3" indent="-91440" algn="l" defTabSz="457200" rtl="0" eaLnBrk="1" latinLnBrk="0" hangingPunct="1">
              <a:spcBef>
                <a:spcPts val="0"/>
              </a:spcBef>
              <a:spcAft>
                <a:spcPts val="300"/>
              </a:spcAft>
              <a:buClr>
                <a:schemeClr val="tx1"/>
              </a:buClr>
              <a:buFont typeface="Arial" panose="020B0604020202020204" pitchFamily="34" charset="0"/>
              <a:buChar char="•"/>
            </a:pPr>
            <a:r>
              <a:rPr lang="en-US" smtClean="0"/>
              <a:t>Fourth level</a:t>
            </a:r>
          </a:p>
          <a:p>
            <a:pPr marL="91440" lvl="4" indent="-91440" algn="l" defTabSz="457200" rtl="0" eaLnBrk="1" latinLnBrk="0" hangingPunct="1">
              <a:spcBef>
                <a:spcPts val="0"/>
              </a:spcBef>
              <a:spcAft>
                <a:spcPts val="300"/>
              </a:spcAft>
              <a:buClr>
                <a:schemeClr val="tx1"/>
              </a:buClr>
              <a:buFont typeface="Arial" panose="020B0604020202020204" pitchFamily="34" charset="0"/>
              <a:buChar char="•"/>
            </a:pPr>
            <a:r>
              <a:rPr lang="en-US" smtClean="0"/>
              <a:t>Fifth level</a:t>
            </a:r>
            <a:endParaRPr lang="en-US" dirty="0"/>
          </a:p>
        </p:txBody>
      </p:sp>
      <p:sp>
        <p:nvSpPr>
          <p:cNvPr id="11" name="Rectangle 10"/>
          <p:cNvSpPr/>
          <p:nvPr/>
        </p:nvSpPr>
        <p:spPr>
          <a:xfrm>
            <a:off x="3510728" y="1080271"/>
            <a:ext cx="5298630" cy="332917"/>
          </a:xfrm>
          <a:prstGeom prst="rect">
            <a:avLst/>
          </a:prstGeom>
          <a:solidFill>
            <a:schemeClr val="accent2"/>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4" name="Text Placeholder 3"/>
          <p:cNvSpPr>
            <a:spLocks noGrp="1"/>
          </p:cNvSpPr>
          <p:nvPr>
            <p:ph type="body" sz="quarter" idx="14"/>
          </p:nvPr>
        </p:nvSpPr>
        <p:spPr>
          <a:xfrm>
            <a:off x="3509963" y="1079500"/>
            <a:ext cx="5299075" cy="333375"/>
          </a:xfrm>
          <a:prstGeom prst="rect">
            <a:avLst/>
          </a:prstGeom>
        </p:spPr>
        <p:txBody>
          <a:bodyPr/>
          <a:lstStyle>
            <a:lvl1pPr marL="0" indent="0">
              <a:buNone/>
              <a:defRPr lang="en-US" sz="1800" b="0" kern="1200" smtClean="0">
                <a:solidFill>
                  <a:schemeClr val="bg1"/>
                </a:solidFill>
                <a:latin typeface="+mj-lt"/>
                <a:ea typeface="+mn-ea"/>
                <a:cs typeface="+mn-cs"/>
              </a:defRPr>
            </a:lvl1pPr>
            <a:lvl2pPr marL="457200" indent="0">
              <a:buNone/>
              <a:defRPr lang="en-US" sz="1800" b="1" kern="1200" smtClean="0">
                <a:solidFill>
                  <a:schemeClr val="bg1"/>
                </a:solidFill>
                <a:latin typeface="+mn-lt"/>
                <a:ea typeface="+mn-ea"/>
                <a:cs typeface="+mn-cs"/>
              </a:defRPr>
            </a:lvl2pPr>
            <a:lvl3pPr marL="914400" indent="0">
              <a:buNone/>
              <a:defRPr lang="en-US" sz="1800" b="1" kern="1200" smtClean="0">
                <a:solidFill>
                  <a:schemeClr val="bg1"/>
                </a:solidFill>
                <a:latin typeface="+mn-lt"/>
                <a:ea typeface="+mn-ea"/>
                <a:cs typeface="+mn-cs"/>
              </a:defRPr>
            </a:lvl3pPr>
            <a:lvl4pPr marL="1371600" indent="0">
              <a:buNone/>
              <a:defRPr lang="en-US" sz="1800" b="1" kern="1200" smtClean="0">
                <a:solidFill>
                  <a:schemeClr val="bg1"/>
                </a:solidFill>
                <a:latin typeface="+mn-lt"/>
                <a:ea typeface="+mn-ea"/>
                <a:cs typeface="+mn-cs"/>
              </a:defRPr>
            </a:lvl4pPr>
            <a:lvl5pPr marL="1828800" indent="0">
              <a:buNone/>
              <a:defRPr lang="en-US" sz="1800" b="1" kern="1200">
                <a:solidFill>
                  <a:schemeClr val="bg1"/>
                </a:solidFill>
                <a:latin typeface="+mn-lt"/>
                <a:ea typeface="+mn-ea"/>
                <a:cs typeface="+mn-cs"/>
              </a:defRPr>
            </a:lvl5pPr>
          </a:lstStyle>
          <a:p>
            <a:pPr lvl="0"/>
            <a:r>
              <a:rPr lang="en-US" smtClean="0"/>
              <a:t>Click to edit Master text styles</a:t>
            </a:r>
          </a:p>
        </p:txBody>
      </p:sp>
      <p:sp>
        <p:nvSpPr>
          <p:cNvPr id="16" name="Rectangle 15"/>
          <p:cNvSpPr/>
          <p:nvPr/>
        </p:nvSpPr>
        <p:spPr>
          <a:xfrm>
            <a:off x="334642" y="1088908"/>
            <a:ext cx="2960523" cy="5112003"/>
          </a:xfrm>
          <a:prstGeom prst="rect">
            <a:avLst/>
          </a:prstGeom>
          <a:solidFill>
            <a:schemeClr val="bg1">
              <a:lumMod val="85000"/>
              <a:alpha val="38000"/>
            </a:schemeClr>
          </a:solidFill>
          <a:ln w="9525"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sz="2400" dirty="0">
              <a:solidFill>
                <a:prstClr val="black"/>
              </a:solidFill>
              <a:latin typeface="Arial" charset="0"/>
              <a:ea typeface="ＭＳ Ｐゴシック" pitchFamily="-32" charset="-128"/>
            </a:endParaRPr>
          </a:p>
        </p:txBody>
      </p:sp>
      <p:sp>
        <p:nvSpPr>
          <p:cNvPr id="7" name="Rectangle 6"/>
          <p:cNvSpPr/>
          <p:nvPr/>
        </p:nvSpPr>
        <p:spPr>
          <a:xfrm>
            <a:off x="334322" y="1078930"/>
            <a:ext cx="2960077" cy="332917"/>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5" name="Text Placeholder 24"/>
          <p:cNvSpPr>
            <a:spLocks noGrp="1"/>
          </p:cNvSpPr>
          <p:nvPr>
            <p:ph type="body" sz="quarter" idx="13"/>
          </p:nvPr>
        </p:nvSpPr>
        <p:spPr>
          <a:xfrm>
            <a:off x="334643" y="1432261"/>
            <a:ext cx="2960522" cy="4768513"/>
          </a:xfrm>
          <a:prstGeom prst="rect">
            <a:avLst/>
          </a:prstGeom>
        </p:spPr>
        <p:txBody>
          <a:bodyPr lIns="91440" tIns="182880"/>
          <a:lstStyle>
            <a:lvl1pPr marL="0" indent="0" algn="l" defTabSz="457200" rtl="0" eaLnBrk="1" latinLnBrk="0" hangingPunct="1">
              <a:spcBef>
                <a:spcPts val="0"/>
              </a:spcBef>
              <a:spcAft>
                <a:spcPts val="600"/>
              </a:spcAft>
              <a:buClr>
                <a:schemeClr val="tx1"/>
              </a:buClr>
              <a:buFont typeface="Arial" panose="020B0604020202020204" pitchFamily="34" charset="0"/>
              <a:buNone/>
              <a:defRPr lang="en-US" sz="1600" kern="1200" dirty="0" smtClean="0">
                <a:solidFill>
                  <a:schemeClr val="tx1"/>
                </a:solidFill>
                <a:latin typeface="+mn-lt"/>
                <a:ea typeface="+mn-ea"/>
                <a:cs typeface="+mn-cs"/>
              </a:defRPr>
            </a:lvl1pPr>
            <a:lvl2pPr marL="182880" indent="-182880" algn="l" defTabSz="457200" rtl="0" eaLnBrk="1" latinLnBrk="0" hangingPunct="1">
              <a:spcBef>
                <a:spcPts val="0"/>
              </a:spcBef>
              <a:spcAft>
                <a:spcPts val="300"/>
              </a:spcAft>
              <a:buClr>
                <a:schemeClr val="tx1"/>
              </a:buClr>
              <a:buFont typeface="Arial" panose="020B0604020202020204" pitchFamily="34" charset="0"/>
              <a:buChar char="•"/>
              <a:defRPr lang="en-US" sz="1600" kern="1200" dirty="0" smtClean="0">
                <a:solidFill>
                  <a:schemeClr val="accent6">
                    <a:lumMod val="75000"/>
                  </a:schemeClr>
                </a:solidFill>
                <a:latin typeface="+mn-lt"/>
                <a:ea typeface="+mn-ea"/>
                <a:cs typeface="+mn-cs"/>
              </a:defRPr>
            </a:lvl2pPr>
            <a:lvl3pPr marL="0" indent="0" algn="l" defTabSz="457200" rtl="0" eaLnBrk="1" latinLnBrk="0" hangingPunct="1">
              <a:spcBef>
                <a:spcPts val="0"/>
              </a:spcBef>
              <a:spcAft>
                <a:spcPts val="600"/>
              </a:spcAft>
              <a:buClr>
                <a:schemeClr val="tx1"/>
              </a:buClr>
              <a:buFont typeface="Arial" panose="020B0604020202020204" pitchFamily="34" charset="0"/>
              <a:buNone/>
              <a:defRPr lang="en-US" sz="1600" kern="1200" dirty="0" smtClean="0">
                <a:solidFill>
                  <a:schemeClr val="tx1"/>
                </a:solidFill>
                <a:latin typeface="+mn-lt"/>
                <a:ea typeface="+mn-ea"/>
                <a:cs typeface="+mn-cs"/>
              </a:defRPr>
            </a:lvl3pPr>
            <a:lvl4pPr marL="228600" indent="-228600" algn="l" defTabSz="457200" rtl="0" eaLnBrk="1" latinLnBrk="0" hangingPunct="1">
              <a:spcAft>
                <a:spcPts val="600"/>
              </a:spcAft>
              <a:buClr>
                <a:srgbClr val="98002E"/>
              </a:buClr>
              <a:buFont typeface="Wingdings 3" panose="05040102010807070707" pitchFamily="18" charset="2"/>
              <a:buChar char="}"/>
              <a:defRPr lang="en-US" sz="2000" kern="1200" dirty="0" smtClean="0">
                <a:solidFill>
                  <a:srgbClr val="59585B"/>
                </a:solidFill>
                <a:latin typeface="+mn-lt"/>
                <a:ea typeface="+mn-ea"/>
                <a:cs typeface="+mn-cs"/>
              </a:defRPr>
            </a:lvl4pPr>
            <a:lvl5pPr marL="228600" indent="-228600" algn="l" defTabSz="457200" rtl="0" eaLnBrk="1" latinLnBrk="0" hangingPunct="1">
              <a:spcAft>
                <a:spcPts val="600"/>
              </a:spcAft>
              <a:buClr>
                <a:srgbClr val="98002E"/>
              </a:buClr>
              <a:buFont typeface="Wingdings 3" panose="05040102010807070707" pitchFamily="18" charset="2"/>
              <a:buChar char="}"/>
              <a:defRPr lang="en-US" sz="2000" kern="1200" dirty="0">
                <a:solidFill>
                  <a:srgbClr val="59585B"/>
                </a:solidFill>
                <a:latin typeface="+mn-lt"/>
                <a:ea typeface="+mn-ea"/>
                <a:cs typeface="+mn-cs"/>
              </a:defRPr>
            </a:lvl5pPr>
          </a:lstStyle>
          <a:p>
            <a:pPr lvl="0"/>
            <a:r>
              <a:rPr lang="en-US" dirty="0" smtClean="0"/>
              <a:t>Click to edit Master text styles</a:t>
            </a:r>
          </a:p>
          <a:p>
            <a:pPr lvl="1"/>
            <a:r>
              <a:rPr lang="en-US" dirty="0" smtClean="0"/>
              <a:t>Second level</a:t>
            </a:r>
          </a:p>
          <a:p>
            <a:pPr lvl="2"/>
            <a:r>
              <a:rPr lang="en-US" dirty="0" smtClean="0"/>
              <a:t>Third level</a:t>
            </a:r>
          </a:p>
        </p:txBody>
      </p:sp>
      <p:sp>
        <p:nvSpPr>
          <p:cNvPr id="18" name="TextBox 17"/>
          <p:cNvSpPr txBox="1"/>
          <p:nvPr userDrawn="1"/>
        </p:nvSpPr>
        <p:spPr>
          <a:xfrm>
            <a:off x="88200" y="6424511"/>
            <a:ext cx="5998265" cy="400110"/>
          </a:xfrm>
          <a:prstGeom prst="rect">
            <a:avLst/>
          </a:prstGeom>
          <a:noFill/>
        </p:spPr>
        <p:txBody>
          <a:bodyPr wrap="square" rtlCol="0">
            <a:spAutoFit/>
          </a:bodyPr>
          <a:lstStyle/>
          <a:p>
            <a:pPr>
              <a:defRPr/>
            </a:pPr>
            <a:r>
              <a:rPr lang="en-US" sz="1000" cap="all" dirty="0" smtClean="0">
                <a:solidFill>
                  <a:srgbClr val="BFBFBF"/>
                </a:solidFill>
                <a:latin typeface="Open Sans Semibold"/>
              </a:rPr>
              <a:t>Confidential and Propriety to Owens &amp; Minor Distribution, Inc.</a:t>
            </a:r>
          </a:p>
          <a:p>
            <a:endParaRPr lang="en-US" sz="1000" dirty="0">
              <a:solidFill>
                <a:srgbClr val="FFFFFF">
                  <a:lumMod val="75000"/>
                </a:srgbClr>
              </a:solidFill>
              <a:latin typeface="Open Sans Semibold"/>
            </a:endParaRPr>
          </a:p>
        </p:txBody>
      </p:sp>
      <p:sp>
        <p:nvSpPr>
          <p:cNvPr id="20" name="TextBox 19"/>
          <p:cNvSpPr txBox="1"/>
          <p:nvPr userDrawn="1"/>
        </p:nvSpPr>
        <p:spPr>
          <a:xfrm>
            <a:off x="8369450" y="6470677"/>
            <a:ext cx="774549" cy="338554"/>
          </a:xfrm>
          <a:prstGeom prst="rect">
            <a:avLst/>
          </a:prstGeom>
          <a:noFill/>
        </p:spPr>
        <p:txBody>
          <a:bodyPr wrap="square" rtlCol="0">
            <a:spAutoFit/>
          </a:bodyPr>
          <a:lstStyle/>
          <a:p>
            <a:fld id="{3D84F2F9-315C-FD42-A941-A992AC045A1A}" type="slidenum">
              <a:rPr lang="en-US" sz="1600" smtClean="0">
                <a:solidFill>
                  <a:srgbClr val="FFFFFF"/>
                </a:solidFill>
                <a:latin typeface="Open Sans Semibold"/>
              </a:rPr>
              <a:pPr/>
              <a:t>‹#›</a:t>
            </a:fld>
            <a:endParaRPr lang="en-US" sz="1600" dirty="0">
              <a:solidFill>
                <a:srgbClr val="FFFFFF"/>
              </a:solidFill>
              <a:latin typeface="Open Sans Semibold"/>
            </a:endParaRPr>
          </a:p>
        </p:txBody>
      </p:sp>
      <p:sp>
        <p:nvSpPr>
          <p:cNvPr id="22" name="Rectangle 21"/>
          <p:cNvSpPr/>
          <p:nvPr userDrawn="1"/>
        </p:nvSpPr>
        <p:spPr>
          <a:xfrm>
            <a:off x="3510728" y="3823471"/>
            <a:ext cx="5298630" cy="2377440"/>
          </a:xfrm>
          <a:prstGeom prst="rect">
            <a:avLst/>
          </a:prstGeom>
          <a:solidFill>
            <a:schemeClr val="bg1">
              <a:lumMod val="85000"/>
              <a:alpha val="38000"/>
            </a:schemeClr>
          </a:solidFill>
          <a:ln w="9525"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sz="2400" dirty="0">
              <a:solidFill>
                <a:prstClr val="black"/>
              </a:solidFill>
              <a:latin typeface="Arial" charset="0"/>
              <a:ea typeface="ＭＳ Ｐゴシック" pitchFamily="-32" charset="-128"/>
            </a:endParaRPr>
          </a:p>
        </p:txBody>
      </p:sp>
      <p:sp>
        <p:nvSpPr>
          <p:cNvPr id="23" name="Rectangle 22"/>
          <p:cNvSpPr/>
          <p:nvPr userDrawn="1"/>
        </p:nvSpPr>
        <p:spPr>
          <a:xfrm>
            <a:off x="3510728" y="3812172"/>
            <a:ext cx="5298630" cy="332917"/>
          </a:xfrm>
          <a:prstGeom prst="rect">
            <a:avLst/>
          </a:prstGeom>
          <a:solidFill>
            <a:schemeClr val="accent3"/>
          </a:solidFill>
          <a:ln>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6" name="Rectangle 25"/>
          <p:cNvSpPr/>
          <p:nvPr userDrawn="1"/>
        </p:nvSpPr>
        <p:spPr>
          <a:xfrm>
            <a:off x="3510728" y="1088908"/>
            <a:ext cx="5298630" cy="2377440"/>
          </a:xfrm>
          <a:prstGeom prst="rect">
            <a:avLst/>
          </a:prstGeom>
          <a:solidFill>
            <a:schemeClr val="bg1">
              <a:lumMod val="85000"/>
              <a:alpha val="38000"/>
            </a:schemeClr>
          </a:solidFill>
          <a:ln w="9525"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sz="2400" dirty="0">
              <a:solidFill>
                <a:prstClr val="black"/>
              </a:solidFill>
              <a:latin typeface="Arial" charset="0"/>
              <a:ea typeface="ＭＳ Ｐゴシック" pitchFamily="-32" charset="-128"/>
            </a:endParaRPr>
          </a:p>
        </p:txBody>
      </p:sp>
      <p:sp>
        <p:nvSpPr>
          <p:cNvPr id="27" name="Rectangle 26"/>
          <p:cNvSpPr/>
          <p:nvPr userDrawn="1"/>
        </p:nvSpPr>
        <p:spPr>
          <a:xfrm>
            <a:off x="3510728" y="1080271"/>
            <a:ext cx="5298630" cy="332917"/>
          </a:xfrm>
          <a:prstGeom prst="rect">
            <a:avLst/>
          </a:prstGeom>
          <a:solidFill>
            <a:schemeClr val="accent2"/>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9" name="Rectangle 28"/>
          <p:cNvSpPr/>
          <p:nvPr userDrawn="1"/>
        </p:nvSpPr>
        <p:spPr>
          <a:xfrm>
            <a:off x="334322" y="1078930"/>
            <a:ext cx="2960077" cy="332917"/>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33" name="Title 1"/>
          <p:cNvSpPr>
            <a:spLocks noGrp="1"/>
          </p:cNvSpPr>
          <p:nvPr>
            <p:ph type="title"/>
          </p:nvPr>
        </p:nvSpPr>
        <p:spPr>
          <a:xfrm>
            <a:off x="1155514" y="111716"/>
            <a:ext cx="6830246" cy="663599"/>
          </a:xfrm>
          <a:prstGeom prst="rect">
            <a:avLst/>
          </a:prstGeom>
        </p:spPr>
        <p:txBody>
          <a:bodyPr vert="horz"/>
          <a:lstStyle>
            <a:lvl1pPr algn="l">
              <a:defRPr sz="3000" b="1">
                <a:solidFill>
                  <a:srgbClr val="98002E"/>
                </a:solidFill>
              </a:defRPr>
            </a:lvl1pPr>
          </a:lstStyle>
          <a:p>
            <a:r>
              <a:rPr lang="en-US" dirty="0" smtClean="0"/>
              <a:t>Click to edit Master title style</a:t>
            </a:r>
            <a:endParaRPr lang="en-US" dirty="0"/>
          </a:p>
        </p:txBody>
      </p:sp>
      <p:sp>
        <p:nvSpPr>
          <p:cNvPr id="21" name="Text Placeholder 20"/>
          <p:cNvSpPr>
            <a:spLocks noGrp="1"/>
          </p:cNvSpPr>
          <p:nvPr>
            <p:ph type="body" sz="quarter" idx="10"/>
          </p:nvPr>
        </p:nvSpPr>
        <p:spPr>
          <a:xfrm>
            <a:off x="334643" y="1088908"/>
            <a:ext cx="2960522" cy="333375"/>
          </a:xfrm>
          <a:prstGeom prst="rect">
            <a:avLst/>
          </a:prstGeom>
          <a:noFill/>
        </p:spPr>
        <p:txBody>
          <a:bodyPr anchor="ctr"/>
          <a:lstStyle>
            <a:lvl1pPr marL="0" indent="0">
              <a:buNone/>
              <a:defRPr sz="1800" b="0">
                <a:solidFill>
                  <a:schemeClr val="bg1"/>
                </a:solidFill>
                <a:latin typeface="+mj-lt"/>
              </a:defRPr>
            </a:lvl1pPr>
          </a:lstStyle>
          <a:p>
            <a:pPr lvl="0"/>
            <a:r>
              <a:rPr lang="en-US" dirty="0" smtClean="0"/>
              <a:t>Click to edit Master text styles</a:t>
            </a:r>
          </a:p>
        </p:txBody>
      </p:sp>
    </p:spTree>
    <p:extLst>
      <p:ext uri="{BB962C8B-B14F-4D97-AF65-F5344CB8AC3E}">
        <p14:creationId xmlns:p14="http://schemas.microsoft.com/office/powerpoint/2010/main" val="27103172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21">
                                            <p:txEl>
                                              <p:pRg st="0" end="0"/>
                                            </p:txEl>
                                          </p:spTgt>
                                        </p:tgtEl>
                                        <p:attrNameLst>
                                          <p:attrName>style.visibility</p:attrName>
                                        </p:attrNameLst>
                                      </p:cBhvr>
                                      <p:to>
                                        <p:strVal val="visible"/>
                                      </p:to>
                                    </p:set>
                                    <p:animEffect transition="in" filter="fade">
                                      <p:cBhvr>
                                        <p:cTn id="14" dur="500"/>
                                        <p:tgtEl>
                                          <p:spTgt spid="21">
                                            <p:txEl>
                                              <p:pRg st="0" end="0"/>
                                            </p:txEl>
                                          </p:spTgt>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25">
                                            <p:txEl>
                                              <p:pRg st="0" end="0"/>
                                            </p:txEl>
                                          </p:spTgt>
                                        </p:tgtEl>
                                        <p:attrNameLst>
                                          <p:attrName>style.visibility</p:attrName>
                                        </p:attrNameLst>
                                      </p:cBhvr>
                                      <p:to>
                                        <p:strVal val="visible"/>
                                      </p:to>
                                    </p:set>
                                    <p:animEffect transition="in" filter="fade">
                                      <p:cBhvr>
                                        <p:cTn id="18" dur="500"/>
                                        <p:tgtEl>
                                          <p:spTgt spid="25">
                                            <p:txEl>
                                              <p:pRg st="0" end="0"/>
                                            </p:txEl>
                                          </p:spTgt>
                                        </p:tgtEl>
                                      </p:cBhvr>
                                    </p:animEffect>
                                  </p:childTnLst>
                                </p:cTn>
                              </p:par>
                            </p:childTnLst>
                          </p:cTn>
                        </p:par>
                        <p:par>
                          <p:cTn id="19" fill="hold">
                            <p:stCondLst>
                              <p:cond delay="1500"/>
                            </p:stCondLst>
                            <p:childTnLst>
                              <p:par>
                                <p:cTn id="20" presetID="10" presetClass="entr" presetSubtype="0" fill="hold" grpId="0" nodeType="afterEffect">
                                  <p:stCondLst>
                                    <p:cond delay="0"/>
                                  </p:stCondLst>
                                  <p:childTnLst>
                                    <p:set>
                                      <p:cBhvr>
                                        <p:cTn id="21" dur="1" fill="hold">
                                          <p:stCondLst>
                                            <p:cond delay="0"/>
                                          </p:stCondLst>
                                        </p:cTn>
                                        <p:tgtEl>
                                          <p:spTgt spid="25">
                                            <p:txEl>
                                              <p:pRg st="1" end="1"/>
                                            </p:txEl>
                                          </p:spTgt>
                                        </p:tgtEl>
                                        <p:attrNameLst>
                                          <p:attrName>style.visibility</p:attrName>
                                        </p:attrNameLst>
                                      </p:cBhvr>
                                      <p:to>
                                        <p:strVal val="visible"/>
                                      </p:to>
                                    </p:set>
                                    <p:animEffect transition="in" filter="fade">
                                      <p:cBhvr>
                                        <p:cTn id="22" dur="500"/>
                                        <p:tgtEl>
                                          <p:spTgt spid="25">
                                            <p:txEl>
                                              <p:pRg st="1" end="1"/>
                                            </p:txEl>
                                          </p:spTgt>
                                        </p:tgtEl>
                                      </p:cBhvr>
                                    </p:animEffect>
                                  </p:childTnLst>
                                </p:cTn>
                              </p:par>
                            </p:childTnLst>
                          </p:cTn>
                        </p:par>
                        <p:par>
                          <p:cTn id="23" fill="hold">
                            <p:stCondLst>
                              <p:cond delay="2000"/>
                            </p:stCondLst>
                            <p:childTnLst>
                              <p:par>
                                <p:cTn id="24" presetID="10" presetClass="entr" presetSubtype="0" fill="hold" grpId="0" nodeType="afterEffect">
                                  <p:stCondLst>
                                    <p:cond delay="0"/>
                                  </p:stCondLst>
                                  <p:childTnLst>
                                    <p:set>
                                      <p:cBhvr>
                                        <p:cTn id="25" dur="1" fill="hold">
                                          <p:stCondLst>
                                            <p:cond delay="0"/>
                                          </p:stCondLst>
                                        </p:cTn>
                                        <p:tgtEl>
                                          <p:spTgt spid="25">
                                            <p:txEl>
                                              <p:pRg st="2" end="2"/>
                                            </p:txEl>
                                          </p:spTgt>
                                        </p:tgtEl>
                                        <p:attrNameLst>
                                          <p:attrName>style.visibility</p:attrName>
                                        </p:attrNameLst>
                                      </p:cBhvr>
                                      <p:to>
                                        <p:strVal val="visible"/>
                                      </p:to>
                                    </p:set>
                                    <p:animEffect transition="in" filter="fade">
                                      <p:cBhvr>
                                        <p:cTn id="26" dur="500"/>
                                        <p:tgtEl>
                                          <p:spTgt spid="25">
                                            <p:txEl>
                                              <p:pRg st="2" end="2"/>
                                            </p:txEl>
                                          </p:spTgt>
                                        </p:tgtEl>
                                      </p:cBhvr>
                                    </p:animEffect>
                                  </p:childTnLst>
                                </p:cTn>
                              </p:par>
                            </p:childTnLst>
                          </p:cTn>
                        </p:par>
                        <p:par>
                          <p:cTn id="27" fill="hold">
                            <p:stCondLst>
                              <p:cond delay="2500"/>
                            </p:stCondLst>
                            <p:childTnLst>
                              <p:par>
                                <p:cTn id="28" presetID="10" presetClass="entr" presetSubtype="0" fill="hold" grpId="0" nodeType="after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fade">
                                      <p:cBhvr>
                                        <p:cTn id="30" dur="500"/>
                                        <p:tgtEl>
                                          <p:spTgt spid="10"/>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fade">
                                      <p:cBhvr>
                                        <p:cTn id="33" dur="500"/>
                                        <p:tgtEl>
                                          <p:spTgt spid="11"/>
                                        </p:tgtEl>
                                      </p:cBhvr>
                                    </p:animEffect>
                                  </p:childTnLst>
                                </p:cTn>
                              </p:par>
                            </p:childTnLst>
                          </p:cTn>
                        </p:par>
                        <p:par>
                          <p:cTn id="34" fill="hold">
                            <p:stCondLst>
                              <p:cond delay="3000"/>
                            </p:stCondLst>
                            <p:childTnLst>
                              <p:par>
                                <p:cTn id="35" presetID="10" presetClass="entr" presetSubtype="0" fill="hold" grpId="0" nodeType="afterEffect">
                                  <p:stCondLst>
                                    <p:cond delay="0"/>
                                  </p:stCondLst>
                                  <p:childTnLst>
                                    <p:set>
                                      <p:cBhvr>
                                        <p:cTn id="36" dur="1" fill="hold">
                                          <p:stCondLst>
                                            <p:cond delay="0"/>
                                          </p:stCondLst>
                                        </p:cTn>
                                        <p:tgtEl>
                                          <p:spTgt spid="4">
                                            <p:txEl>
                                              <p:pRg st="0" end="0"/>
                                            </p:txEl>
                                          </p:spTgt>
                                        </p:tgtEl>
                                        <p:attrNameLst>
                                          <p:attrName>style.visibility</p:attrName>
                                        </p:attrNameLst>
                                      </p:cBhvr>
                                      <p:to>
                                        <p:strVal val="visible"/>
                                      </p:to>
                                    </p:set>
                                    <p:animEffect transition="in" filter="fade">
                                      <p:cBhvr>
                                        <p:cTn id="37" dur="500"/>
                                        <p:tgtEl>
                                          <p:spTgt spid="4">
                                            <p:txEl>
                                              <p:pRg st="0" end="0"/>
                                            </p:txEl>
                                          </p:spTgt>
                                        </p:tgtEl>
                                      </p:cBhvr>
                                    </p:animEffect>
                                  </p:childTnLst>
                                </p:cTn>
                              </p:par>
                            </p:childTnLst>
                          </p:cTn>
                        </p:par>
                        <p:par>
                          <p:cTn id="38" fill="hold">
                            <p:stCondLst>
                              <p:cond delay="3500"/>
                            </p:stCondLst>
                            <p:childTnLst>
                              <p:par>
                                <p:cTn id="39" presetID="10" presetClass="entr" presetSubtype="0" fill="hold" grpId="0" nodeType="afterEffect">
                                  <p:stCondLst>
                                    <p:cond delay="0"/>
                                  </p:stCondLst>
                                  <p:childTnLst>
                                    <p:set>
                                      <p:cBhvr>
                                        <p:cTn id="40" dur="1" fill="hold">
                                          <p:stCondLst>
                                            <p:cond delay="0"/>
                                          </p:stCondLst>
                                        </p:cTn>
                                        <p:tgtEl>
                                          <p:spTgt spid="17">
                                            <p:txEl>
                                              <p:pRg st="0" end="0"/>
                                            </p:txEl>
                                          </p:spTgt>
                                        </p:tgtEl>
                                        <p:attrNameLst>
                                          <p:attrName>style.visibility</p:attrName>
                                        </p:attrNameLst>
                                      </p:cBhvr>
                                      <p:to>
                                        <p:strVal val="visible"/>
                                      </p:to>
                                    </p:set>
                                    <p:animEffect transition="in" filter="fade">
                                      <p:cBhvr>
                                        <p:cTn id="41" dur="500"/>
                                        <p:tgtEl>
                                          <p:spTgt spid="17">
                                            <p:txEl>
                                              <p:pRg st="0" end="0"/>
                                            </p:txEl>
                                          </p:spTgt>
                                        </p:tgtEl>
                                      </p:cBhvr>
                                    </p:animEffect>
                                  </p:childTnLst>
                                </p:cTn>
                              </p:par>
                            </p:childTnLst>
                          </p:cTn>
                        </p:par>
                        <p:par>
                          <p:cTn id="42" fill="hold">
                            <p:stCondLst>
                              <p:cond delay="4000"/>
                            </p:stCondLst>
                            <p:childTnLst>
                              <p:par>
                                <p:cTn id="43" presetID="10" presetClass="entr" presetSubtype="0" fill="hold" grpId="0" nodeType="afterEffect">
                                  <p:stCondLst>
                                    <p:cond delay="0"/>
                                  </p:stCondLst>
                                  <p:childTnLst>
                                    <p:set>
                                      <p:cBhvr>
                                        <p:cTn id="44" dur="1" fill="hold">
                                          <p:stCondLst>
                                            <p:cond delay="0"/>
                                          </p:stCondLst>
                                        </p:cTn>
                                        <p:tgtEl>
                                          <p:spTgt spid="17">
                                            <p:txEl>
                                              <p:pRg st="1" end="1"/>
                                            </p:txEl>
                                          </p:spTgt>
                                        </p:tgtEl>
                                        <p:attrNameLst>
                                          <p:attrName>style.visibility</p:attrName>
                                        </p:attrNameLst>
                                      </p:cBhvr>
                                      <p:to>
                                        <p:strVal val="visible"/>
                                      </p:to>
                                    </p:set>
                                    <p:animEffect transition="in" filter="fade">
                                      <p:cBhvr>
                                        <p:cTn id="45" dur="500"/>
                                        <p:tgtEl>
                                          <p:spTgt spid="17">
                                            <p:txEl>
                                              <p:pRg st="1" end="1"/>
                                            </p:txEl>
                                          </p:spTgt>
                                        </p:tgtEl>
                                      </p:cBhvr>
                                    </p:animEffect>
                                  </p:childTnLst>
                                </p:cTn>
                              </p:par>
                            </p:childTnLst>
                          </p:cTn>
                        </p:par>
                        <p:par>
                          <p:cTn id="46" fill="hold">
                            <p:stCondLst>
                              <p:cond delay="4500"/>
                            </p:stCondLst>
                            <p:childTnLst>
                              <p:par>
                                <p:cTn id="47" presetID="10" presetClass="entr" presetSubtype="0" fill="hold" grpId="0" nodeType="afterEffect">
                                  <p:stCondLst>
                                    <p:cond delay="0"/>
                                  </p:stCondLst>
                                  <p:childTnLst>
                                    <p:set>
                                      <p:cBhvr>
                                        <p:cTn id="48" dur="1" fill="hold">
                                          <p:stCondLst>
                                            <p:cond delay="0"/>
                                          </p:stCondLst>
                                        </p:cTn>
                                        <p:tgtEl>
                                          <p:spTgt spid="17">
                                            <p:txEl>
                                              <p:pRg st="2" end="2"/>
                                            </p:txEl>
                                          </p:spTgt>
                                        </p:tgtEl>
                                        <p:attrNameLst>
                                          <p:attrName>style.visibility</p:attrName>
                                        </p:attrNameLst>
                                      </p:cBhvr>
                                      <p:to>
                                        <p:strVal val="visible"/>
                                      </p:to>
                                    </p:set>
                                    <p:animEffect transition="in" filter="fade">
                                      <p:cBhvr>
                                        <p:cTn id="49" dur="500"/>
                                        <p:tgtEl>
                                          <p:spTgt spid="17">
                                            <p:txEl>
                                              <p:pRg st="2" end="2"/>
                                            </p:txEl>
                                          </p:spTgt>
                                        </p:tgtEl>
                                      </p:cBhvr>
                                    </p:animEffect>
                                  </p:childTnLst>
                                </p:cTn>
                              </p:par>
                            </p:childTnLst>
                          </p:cTn>
                        </p:par>
                        <p:par>
                          <p:cTn id="50" fill="hold">
                            <p:stCondLst>
                              <p:cond delay="5000"/>
                            </p:stCondLst>
                            <p:childTnLst>
                              <p:par>
                                <p:cTn id="51" presetID="10" presetClass="entr" presetSubtype="0" fill="hold" grpId="0" nodeType="afterEffect">
                                  <p:stCondLst>
                                    <p:cond delay="0"/>
                                  </p:stCondLst>
                                  <p:childTnLst>
                                    <p:set>
                                      <p:cBhvr>
                                        <p:cTn id="52" dur="1" fill="hold">
                                          <p:stCondLst>
                                            <p:cond delay="0"/>
                                          </p:stCondLst>
                                        </p:cTn>
                                        <p:tgtEl>
                                          <p:spTgt spid="17">
                                            <p:txEl>
                                              <p:pRg st="3" end="3"/>
                                            </p:txEl>
                                          </p:spTgt>
                                        </p:tgtEl>
                                        <p:attrNameLst>
                                          <p:attrName>style.visibility</p:attrName>
                                        </p:attrNameLst>
                                      </p:cBhvr>
                                      <p:to>
                                        <p:strVal val="visible"/>
                                      </p:to>
                                    </p:set>
                                    <p:animEffect transition="in" filter="fade">
                                      <p:cBhvr>
                                        <p:cTn id="53" dur="500"/>
                                        <p:tgtEl>
                                          <p:spTgt spid="17">
                                            <p:txEl>
                                              <p:pRg st="3" end="3"/>
                                            </p:txEl>
                                          </p:spTgt>
                                        </p:tgtEl>
                                      </p:cBhvr>
                                    </p:animEffect>
                                  </p:childTnLst>
                                </p:cTn>
                              </p:par>
                            </p:childTnLst>
                          </p:cTn>
                        </p:par>
                        <p:par>
                          <p:cTn id="54" fill="hold">
                            <p:stCondLst>
                              <p:cond delay="5500"/>
                            </p:stCondLst>
                            <p:childTnLst>
                              <p:par>
                                <p:cTn id="55" presetID="10" presetClass="entr" presetSubtype="0" fill="hold" grpId="0" nodeType="afterEffect">
                                  <p:stCondLst>
                                    <p:cond delay="0"/>
                                  </p:stCondLst>
                                  <p:childTnLst>
                                    <p:set>
                                      <p:cBhvr>
                                        <p:cTn id="56" dur="1" fill="hold">
                                          <p:stCondLst>
                                            <p:cond delay="0"/>
                                          </p:stCondLst>
                                        </p:cTn>
                                        <p:tgtEl>
                                          <p:spTgt spid="17">
                                            <p:txEl>
                                              <p:pRg st="4" end="4"/>
                                            </p:txEl>
                                          </p:spTgt>
                                        </p:tgtEl>
                                        <p:attrNameLst>
                                          <p:attrName>style.visibility</p:attrName>
                                        </p:attrNameLst>
                                      </p:cBhvr>
                                      <p:to>
                                        <p:strVal val="visible"/>
                                      </p:to>
                                    </p:set>
                                    <p:animEffect transition="in" filter="fade">
                                      <p:cBhvr>
                                        <p:cTn id="57" dur="500"/>
                                        <p:tgtEl>
                                          <p:spTgt spid="17">
                                            <p:txEl>
                                              <p:pRg st="4" end="4"/>
                                            </p:txEl>
                                          </p:spTgt>
                                        </p:tgtEl>
                                      </p:cBhvr>
                                    </p:animEffect>
                                  </p:childTnLst>
                                </p:cTn>
                              </p:par>
                            </p:childTnLst>
                          </p:cTn>
                        </p:par>
                        <p:par>
                          <p:cTn id="58" fill="hold">
                            <p:stCondLst>
                              <p:cond delay="6000"/>
                            </p:stCondLst>
                            <p:childTnLst>
                              <p:par>
                                <p:cTn id="59" presetID="10" presetClass="entr" presetSubtype="0" fill="hold" grpId="0" nodeType="afterEffect">
                                  <p:stCondLst>
                                    <p:cond delay="0"/>
                                  </p:stCondLst>
                                  <p:childTnLst>
                                    <p:set>
                                      <p:cBhvr>
                                        <p:cTn id="60" dur="1" fill="hold">
                                          <p:stCondLst>
                                            <p:cond delay="0"/>
                                          </p:stCondLst>
                                        </p:cTn>
                                        <p:tgtEl>
                                          <p:spTgt spid="35"/>
                                        </p:tgtEl>
                                        <p:attrNameLst>
                                          <p:attrName>style.visibility</p:attrName>
                                        </p:attrNameLst>
                                      </p:cBhvr>
                                      <p:to>
                                        <p:strVal val="visible"/>
                                      </p:to>
                                    </p:set>
                                    <p:animEffect transition="in" filter="fade">
                                      <p:cBhvr>
                                        <p:cTn id="61" dur="500"/>
                                        <p:tgtEl>
                                          <p:spTgt spid="35"/>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36"/>
                                        </p:tgtEl>
                                        <p:attrNameLst>
                                          <p:attrName>style.visibility</p:attrName>
                                        </p:attrNameLst>
                                      </p:cBhvr>
                                      <p:to>
                                        <p:strVal val="visible"/>
                                      </p:to>
                                    </p:set>
                                    <p:animEffect transition="in" filter="fade">
                                      <p:cBhvr>
                                        <p:cTn id="64" dur="500"/>
                                        <p:tgtEl>
                                          <p:spTgt spid="36"/>
                                        </p:tgtEl>
                                      </p:cBhvr>
                                    </p:animEffect>
                                  </p:childTnLst>
                                </p:cTn>
                              </p:par>
                            </p:childTnLst>
                          </p:cTn>
                        </p:par>
                        <p:par>
                          <p:cTn id="65" fill="hold">
                            <p:stCondLst>
                              <p:cond delay="6500"/>
                            </p:stCondLst>
                            <p:childTnLst>
                              <p:par>
                                <p:cTn id="66" presetID="10" presetClass="entr" presetSubtype="0" fill="hold" grpId="0" nodeType="afterEffect">
                                  <p:stCondLst>
                                    <p:cond delay="0"/>
                                  </p:stCondLst>
                                  <p:childTnLst>
                                    <p:set>
                                      <p:cBhvr>
                                        <p:cTn id="67" dur="1" fill="hold">
                                          <p:stCondLst>
                                            <p:cond delay="0"/>
                                          </p:stCondLst>
                                        </p:cTn>
                                        <p:tgtEl>
                                          <p:spTgt spid="19">
                                            <p:txEl>
                                              <p:pRg st="0" end="0"/>
                                            </p:txEl>
                                          </p:spTgt>
                                        </p:tgtEl>
                                        <p:attrNameLst>
                                          <p:attrName>style.visibility</p:attrName>
                                        </p:attrNameLst>
                                      </p:cBhvr>
                                      <p:to>
                                        <p:strVal val="visible"/>
                                      </p:to>
                                    </p:set>
                                    <p:animEffect transition="in" filter="fade">
                                      <p:cBhvr>
                                        <p:cTn id="68" dur="500"/>
                                        <p:tgtEl>
                                          <p:spTgt spid="19">
                                            <p:txEl>
                                              <p:pRg st="0" end="0"/>
                                            </p:txEl>
                                          </p:spTgt>
                                        </p:tgtEl>
                                      </p:cBhvr>
                                    </p:animEffect>
                                  </p:childTnLst>
                                </p:cTn>
                              </p:par>
                            </p:childTnLst>
                          </p:cTn>
                        </p:par>
                        <p:par>
                          <p:cTn id="69" fill="hold">
                            <p:stCondLst>
                              <p:cond delay="7000"/>
                            </p:stCondLst>
                            <p:childTnLst>
                              <p:par>
                                <p:cTn id="70" presetID="10" presetClass="entr" presetSubtype="0" fill="hold" grpId="0" nodeType="afterEffect">
                                  <p:stCondLst>
                                    <p:cond delay="0"/>
                                  </p:stCondLst>
                                  <p:childTnLst>
                                    <p:set>
                                      <p:cBhvr>
                                        <p:cTn id="71" dur="1" fill="hold">
                                          <p:stCondLst>
                                            <p:cond delay="0"/>
                                          </p:stCondLst>
                                        </p:cTn>
                                        <p:tgtEl>
                                          <p:spTgt spid="39">
                                            <p:txEl>
                                              <p:pRg st="0" end="0"/>
                                            </p:txEl>
                                          </p:spTgt>
                                        </p:tgtEl>
                                        <p:attrNameLst>
                                          <p:attrName>style.visibility</p:attrName>
                                        </p:attrNameLst>
                                      </p:cBhvr>
                                      <p:to>
                                        <p:strVal val="visible"/>
                                      </p:to>
                                    </p:set>
                                    <p:animEffect transition="in" filter="fade">
                                      <p:cBhvr>
                                        <p:cTn id="72" dur="500"/>
                                        <p:tgtEl>
                                          <p:spTgt spid="39">
                                            <p:txEl>
                                              <p:pRg st="0" end="0"/>
                                            </p:txEl>
                                          </p:spTgt>
                                        </p:tgtEl>
                                      </p:cBhvr>
                                    </p:animEffect>
                                  </p:childTnLst>
                                </p:cTn>
                              </p:par>
                            </p:childTnLst>
                          </p:cTn>
                        </p:par>
                        <p:par>
                          <p:cTn id="73" fill="hold">
                            <p:stCondLst>
                              <p:cond delay="7500"/>
                            </p:stCondLst>
                            <p:childTnLst>
                              <p:par>
                                <p:cTn id="74" presetID="10" presetClass="entr" presetSubtype="0" fill="hold" grpId="0" nodeType="afterEffect">
                                  <p:stCondLst>
                                    <p:cond delay="0"/>
                                  </p:stCondLst>
                                  <p:childTnLst>
                                    <p:set>
                                      <p:cBhvr>
                                        <p:cTn id="75" dur="1" fill="hold">
                                          <p:stCondLst>
                                            <p:cond delay="0"/>
                                          </p:stCondLst>
                                        </p:cTn>
                                        <p:tgtEl>
                                          <p:spTgt spid="39">
                                            <p:txEl>
                                              <p:pRg st="1" end="1"/>
                                            </p:txEl>
                                          </p:spTgt>
                                        </p:tgtEl>
                                        <p:attrNameLst>
                                          <p:attrName>style.visibility</p:attrName>
                                        </p:attrNameLst>
                                      </p:cBhvr>
                                      <p:to>
                                        <p:strVal val="visible"/>
                                      </p:to>
                                    </p:set>
                                    <p:animEffect transition="in" filter="fade">
                                      <p:cBhvr>
                                        <p:cTn id="76" dur="500"/>
                                        <p:tgtEl>
                                          <p:spTgt spid="39">
                                            <p:txEl>
                                              <p:pRg st="1" end="1"/>
                                            </p:txEl>
                                          </p:spTgt>
                                        </p:tgtEl>
                                      </p:cBhvr>
                                    </p:animEffect>
                                  </p:childTnLst>
                                </p:cTn>
                              </p:par>
                            </p:childTnLst>
                          </p:cTn>
                        </p:par>
                        <p:par>
                          <p:cTn id="77" fill="hold">
                            <p:stCondLst>
                              <p:cond delay="8000"/>
                            </p:stCondLst>
                            <p:childTnLst>
                              <p:par>
                                <p:cTn id="78" presetID="10" presetClass="entr" presetSubtype="0" fill="hold" grpId="0" nodeType="afterEffect">
                                  <p:stCondLst>
                                    <p:cond delay="0"/>
                                  </p:stCondLst>
                                  <p:childTnLst>
                                    <p:set>
                                      <p:cBhvr>
                                        <p:cTn id="79" dur="1" fill="hold">
                                          <p:stCondLst>
                                            <p:cond delay="0"/>
                                          </p:stCondLst>
                                        </p:cTn>
                                        <p:tgtEl>
                                          <p:spTgt spid="39">
                                            <p:txEl>
                                              <p:pRg st="2" end="2"/>
                                            </p:txEl>
                                          </p:spTgt>
                                        </p:tgtEl>
                                        <p:attrNameLst>
                                          <p:attrName>style.visibility</p:attrName>
                                        </p:attrNameLst>
                                      </p:cBhvr>
                                      <p:to>
                                        <p:strVal val="visible"/>
                                      </p:to>
                                    </p:set>
                                    <p:animEffect transition="in" filter="fade">
                                      <p:cBhvr>
                                        <p:cTn id="80" dur="500"/>
                                        <p:tgtEl>
                                          <p:spTgt spid="39">
                                            <p:txEl>
                                              <p:pRg st="2" end="2"/>
                                            </p:txEl>
                                          </p:spTgt>
                                        </p:tgtEl>
                                      </p:cBhvr>
                                    </p:animEffect>
                                  </p:childTnLst>
                                </p:cTn>
                              </p:par>
                            </p:childTnLst>
                          </p:cTn>
                        </p:par>
                        <p:par>
                          <p:cTn id="81" fill="hold">
                            <p:stCondLst>
                              <p:cond delay="8500"/>
                            </p:stCondLst>
                            <p:childTnLst>
                              <p:par>
                                <p:cTn id="82" presetID="10" presetClass="entr" presetSubtype="0" fill="hold" grpId="0" nodeType="afterEffect">
                                  <p:stCondLst>
                                    <p:cond delay="0"/>
                                  </p:stCondLst>
                                  <p:childTnLst>
                                    <p:set>
                                      <p:cBhvr>
                                        <p:cTn id="83" dur="1" fill="hold">
                                          <p:stCondLst>
                                            <p:cond delay="0"/>
                                          </p:stCondLst>
                                        </p:cTn>
                                        <p:tgtEl>
                                          <p:spTgt spid="39">
                                            <p:txEl>
                                              <p:pRg st="3" end="3"/>
                                            </p:txEl>
                                          </p:spTgt>
                                        </p:tgtEl>
                                        <p:attrNameLst>
                                          <p:attrName>style.visibility</p:attrName>
                                        </p:attrNameLst>
                                      </p:cBhvr>
                                      <p:to>
                                        <p:strVal val="visible"/>
                                      </p:to>
                                    </p:set>
                                    <p:animEffect transition="in" filter="fade">
                                      <p:cBhvr>
                                        <p:cTn id="84" dur="500"/>
                                        <p:tgtEl>
                                          <p:spTgt spid="39">
                                            <p:txEl>
                                              <p:pRg st="3" end="3"/>
                                            </p:txEl>
                                          </p:spTgt>
                                        </p:tgtEl>
                                      </p:cBhvr>
                                    </p:animEffect>
                                  </p:childTnLst>
                                </p:cTn>
                              </p:par>
                            </p:childTnLst>
                          </p:cTn>
                        </p:par>
                        <p:par>
                          <p:cTn id="85" fill="hold">
                            <p:stCondLst>
                              <p:cond delay="9000"/>
                            </p:stCondLst>
                            <p:childTnLst>
                              <p:par>
                                <p:cTn id="86" presetID="10" presetClass="entr" presetSubtype="0" fill="hold" grpId="0" nodeType="afterEffect">
                                  <p:stCondLst>
                                    <p:cond delay="0"/>
                                  </p:stCondLst>
                                  <p:childTnLst>
                                    <p:set>
                                      <p:cBhvr>
                                        <p:cTn id="87" dur="1" fill="hold">
                                          <p:stCondLst>
                                            <p:cond delay="0"/>
                                          </p:stCondLst>
                                        </p:cTn>
                                        <p:tgtEl>
                                          <p:spTgt spid="39">
                                            <p:txEl>
                                              <p:pRg st="4" end="4"/>
                                            </p:txEl>
                                          </p:spTgt>
                                        </p:tgtEl>
                                        <p:attrNameLst>
                                          <p:attrName>style.visibility</p:attrName>
                                        </p:attrNameLst>
                                      </p:cBhvr>
                                      <p:to>
                                        <p:strVal val="visible"/>
                                      </p:to>
                                    </p:set>
                                    <p:animEffect transition="in" filter="fade">
                                      <p:cBhvr>
                                        <p:cTn id="88" dur="500"/>
                                        <p:tgtEl>
                                          <p:spTgt spid="39">
                                            <p:txEl>
                                              <p:pRg st="4" end="4"/>
                                            </p:txEl>
                                          </p:spTgt>
                                        </p:tgtEl>
                                      </p:cBhvr>
                                    </p:animEffect>
                                  </p:childTnLst>
                                </p:cTn>
                              </p:par>
                              <p:par>
                                <p:cTn id="89" presetID="10" presetClass="entr" presetSubtype="0" fill="hold" grpId="0" nodeType="withEffect">
                                  <p:stCondLst>
                                    <p:cond delay="0"/>
                                  </p:stCondLst>
                                  <p:childTnLst>
                                    <p:set>
                                      <p:cBhvr>
                                        <p:cTn id="90" dur="1" fill="hold">
                                          <p:stCondLst>
                                            <p:cond delay="0"/>
                                          </p:stCondLst>
                                        </p:cTn>
                                        <p:tgtEl>
                                          <p:spTgt spid="29"/>
                                        </p:tgtEl>
                                        <p:attrNameLst>
                                          <p:attrName>style.visibility</p:attrName>
                                        </p:attrNameLst>
                                      </p:cBhvr>
                                      <p:to>
                                        <p:strVal val="visible"/>
                                      </p:to>
                                    </p:set>
                                    <p:animEffect transition="in" filter="fade">
                                      <p:cBhvr>
                                        <p:cTn id="91" dur="500"/>
                                        <p:tgtEl>
                                          <p:spTgt spid="29"/>
                                        </p:tgtEl>
                                      </p:cBhvr>
                                    </p:animEffect>
                                  </p:childTnLst>
                                </p:cTn>
                              </p:par>
                            </p:childTnLst>
                          </p:cTn>
                        </p:par>
                        <p:par>
                          <p:cTn id="92" fill="hold">
                            <p:stCondLst>
                              <p:cond delay="9500"/>
                            </p:stCondLst>
                            <p:childTnLst>
                              <p:par>
                                <p:cTn id="93" presetID="10" presetClass="entr" presetSubtype="0" fill="hold" grpId="0" nodeType="afterEffect">
                                  <p:stCondLst>
                                    <p:cond delay="0"/>
                                  </p:stCondLst>
                                  <p:childTnLst>
                                    <p:set>
                                      <p:cBhvr>
                                        <p:cTn id="94" dur="1" fill="hold">
                                          <p:stCondLst>
                                            <p:cond delay="0"/>
                                          </p:stCondLst>
                                        </p:cTn>
                                        <p:tgtEl>
                                          <p:spTgt spid="26"/>
                                        </p:tgtEl>
                                        <p:attrNameLst>
                                          <p:attrName>style.visibility</p:attrName>
                                        </p:attrNameLst>
                                      </p:cBhvr>
                                      <p:to>
                                        <p:strVal val="visible"/>
                                      </p:to>
                                    </p:set>
                                    <p:animEffect transition="in" filter="fade">
                                      <p:cBhvr>
                                        <p:cTn id="95" dur="500"/>
                                        <p:tgtEl>
                                          <p:spTgt spid="26"/>
                                        </p:tgtEl>
                                      </p:cBhvr>
                                    </p:animEffect>
                                  </p:childTnLst>
                                </p:cTn>
                              </p:par>
                              <p:par>
                                <p:cTn id="96" presetID="10" presetClass="entr" presetSubtype="0" fill="hold" grpId="0" nodeType="withEffect">
                                  <p:stCondLst>
                                    <p:cond delay="0"/>
                                  </p:stCondLst>
                                  <p:childTnLst>
                                    <p:set>
                                      <p:cBhvr>
                                        <p:cTn id="97" dur="1" fill="hold">
                                          <p:stCondLst>
                                            <p:cond delay="0"/>
                                          </p:stCondLst>
                                        </p:cTn>
                                        <p:tgtEl>
                                          <p:spTgt spid="27"/>
                                        </p:tgtEl>
                                        <p:attrNameLst>
                                          <p:attrName>style.visibility</p:attrName>
                                        </p:attrNameLst>
                                      </p:cBhvr>
                                      <p:to>
                                        <p:strVal val="visible"/>
                                      </p:to>
                                    </p:set>
                                    <p:animEffect transition="in" filter="fade">
                                      <p:cBhvr>
                                        <p:cTn id="98" dur="500"/>
                                        <p:tgtEl>
                                          <p:spTgt spid="27"/>
                                        </p:tgtEl>
                                      </p:cBhvr>
                                    </p:animEffect>
                                  </p:childTnLst>
                                </p:cTn>
                              </p:par>
                            </p:childTnLst>
                          </p:cTn>
                        </p:par>
                        <p:par>
                          <p:cTn id="99" fill="hold">
                            <p:stCondLst>
                              <p:cond delay="10000"/>
                            </p:stCondLst>
                            <p:childTnLst>
                              <p:par>
                                <p:cTn id="100" presetID="10" presetClass="entr" presetSubtype="0" fill="hold" grpId="0" nodeType="afterEffect">
                                  <p:stCondLst>
                                    <p:cond delay="0"/>
                                  </p:stCondLst>
                                  <p:childTnLst>
                                    <p:set>
                                      <p:cBhvr>
                                        <p:cTn id="101" dur="1" fill="hold">
                                          <p:stCondLst>
                                            <p:cond delay="0"/>
                                          </p:stCondLst>
                                        </p:cTn>
                                        <p:tgtEl>
                                          <p:spTgt spid="22"/>
                                        </p:tgtEl>
                                        <p:attrNameLst>
                                          <p:attrName>style.visibility</p:attrName>
                                        </p:attrNameLst>
                                      </p:cBhvr>
                                      <p:to>
                                        <p:strVal val="visible"/>
                                      </p:to>
                                    </p:set>
                                    <p:animEffect transition="in" filter="fade">
                                      <p:cBhvr>
                                        <p:cTn id="102" dur="500"/>
                                        <p:tgtEl>
                                          <p:spTgt spid="22"/>
                                        </p:tgtEl>
                                      </p:cBhvr>
                                    </p:animEffect>
                                  </p:childTnLst>
                                </p:cTn>
                              </p:par>
                              <p:par>
                                <p:cTn id="103" presetID="10" presetClass="entr" presetSubtype="0" fill="hold" grpId="0" nodeType="withEffect">
                                  <p:stCondLst>
                                    <p:cond delay="0"/>
                                  </p:stCondLst>
                                  <p:childTnLst>
                                    <p:set>
                                      <p:cBhvr>
                                        <p:cTn id="104" dur="1" fill="hold">
                                          <p:stCondLst>
                                            <p:cond delay="0"/>
                                          </p:stCondLst>
                                        </p:cTn>
                                        <p:tgtEl>
                                          <p:spTgt spid="23"/>
                                        </p:tgtEl>
                                        <p:attrNameLst>
                                          <p:attrName>style.visibility</p:attrName>
                                        </p:attrNameLst>
                                      </p:cBhvr>
                                      <p:to>
                                        <p:strVal val="visible"/>
                                      </p:to>
                                    </p:set>
                                    <p:animEffect transition="in" filter="fade">
                                      <p:cBhvr>
                                        <p:cTn id="105"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9" grpId="0" build="p">
        <p:tmplLst>
          <p:tmpl lvl="1">
            <p:tnLst>
              <p:par>
                <p:cTn presetID="10" presetClass="entr" presetSubtype="0" fill="hold" nodeType="afterEffect">
                  <p:stCondLst>
                    <p:cond delay="0"/>
                  </p:st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 lvl="2">
            <p:tnLst>
              <p:par>
                <p:cTn presetID="10" presetClass="entr" presetSubtype="0" fill="hold" nodeType="afterEffect">
                  <p:stCondLst>
                    <p:cond delay="0"/>
                  </p:st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 lvl="3">
            <p:tnLst>
              <p:par>
                <p:cTn presetID="10" presetClass="entr" presetSubtype="0" fill="hold" nodeType="afterEffect">
                  <p:stCondLst>
                    <p:cond delay="0"/>
                  </p:st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 lvl="4">
            <p:tnLst>
              <p:par>
                <p:cTn presetID="10" presetClass="entr" presetSubtype="0" fill="hold" nodeType="afterEffect">
                  <p:stCondLst>
                    <p:cond delay="0"/>
                  </p:st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 lvl="5">
            <p:tnLst>
              <p:par>
                <p:cTn presetID="10" presetClass="entr" presetSubtype="0" fill="hold" nodeType="afterEffect">
                  <p:stCondLst>
                    <p:cond delay="0"/>
                  </p:st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19" grpId="0" build="p">
        <p:tmplLst>
          <p:tmpl lvl="1">
            <p:tnLst>
              <p:par>
                <p:cTn presetID="10" presetClass="entr" presetSubtype="0" fill="hold" nodeType="after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fade">
                      <p:cBhvr>
                        <p:cTn dur="500"/>
                        <p:tgtEl>
                          <p:spTgt spid="19"/>
                        </p:tgtEl>
                      </p:cBhvr>
                    </p:animEffect>
                  </p:childTnLst>
                </p:cTn>
              </p:par>
            </p:tnLst>
          </p:tmpl>
        </p:tmplLst>
      </p:bldP>
      <p:bldP spid="10" grpId="0" animBg="1"/>
      <p:bldP spid="17" grpId="0" build="p">
        <p:tmplLst>
          <p:tmpl lvl="1">
            <p:tnLst>
              <p:par>
                <p:cTn presetID="10" presetClass="entr" presetSubtype="0" fill="hold" nodeType="afterEffect">
                  <p:stCondLst>
                    <p:cond delay="0"/>
                  </p:stCondLst>
                  <p:childTnLst>
                    <p:set>
                      <p:cBhvr>
                        <p:cTn dur="1" fill="hold">
                          <p:stCondLst>
                            <p:cond delay="0"/>
                          </p:stCondLst>
                        </p:cTn>
                        <p:tgtEl>
                          <p:spTgt spid="17"/>
                        </p:tgtEl>
                        <p:attrNameLst>
                          <p:attrName>style.visibility</p:attrName>
                        </p:attrNameLst>
                      </p:cBhvr>
                      <p:to>
                        <p:strVal val="visible"/>
                      </p:to>
                    </p:set>
                    <p:animEffect transition="in" filter="fade">
                      <p:cBhvr>
                        <p:cTn dur="500"/>
                        <p:tgtEl>
                          <p:spTgt spid="17"/>
                        </p:tgtEl>
                      </p:cBhvr>
                    </p:animEffect>
                  </p:childTnLst>
                </p:cTn>
              </p:par>
            </p:tnLst>
          </p:tmpl>
          <p:tmpl lvl="2">
            <p:tnLst>
              <p:par>
                <p:cTn presetID="10" presetClass="entr" presetSubtype="0" fill="hold" nodeType="afterEffect">
                  <p:stCondLst>
                    <p:cond delay="0"/>
                  </p:stCondLst>
                  <p:childTnLst>
                    <p:set>
                      <p:cBhvr>
                        <p:cTn dur="1" fill="hold">
                          <p:stCondLst>
                            <p:cond delay="0"/>
                          </p:stCondLst>
                        </p:cTn>
                        <p:tgtEl>
                          <p:spTgt spid="17"/>
                        </p:tgtEl>
                        <p:attrNameLst>
                          <p:attrName>style.visibility</p:attrName>
                        </p:attrNameLst>
                      </p:cBhvr>
                      <p:to>
                        <p:strVal val="visible"/>
                      </p:to>
                    </p:set>
                    <p:animEffect transition="in" filter="fade">
                      <p:cBhvr>
                        <p:cTn dur="500"/>
                        <p:tgtEl>
                          <p:spTgt spid="17"/>
                        </p:tgtEl>
                      </p:cBhvr>
                    </p:animEffect>
                  </p:childTnLst>
                </p:cTn>
              </p:par>
            </p:tnLst>
          </p:tmpl>
          <p:tmpl lvl="3">
            <p:tnLst>
              <p:par>
                <p:cTn presetID="10" presetClass="entr" presetSubtype="0" fill="hold" nodeType="afterEffect">
                  <p:stCondLst>
                    <p:cond delay="0"/>
                  </p:stCondLst>
                  <p:childTnLst>
                    <p:set>
                      <p:cBhvr>
                        <p:cTn dur="1" fill="hold">
                          <p:stCondLst>
                            <p:cond delay="0"/>
                          </p:stCondLst>
                        </p:cTn>
                        <p:tgtEl>
                          <p:spTgt spid="17"/>
                        </p:tgtEl>
                        <p:attrNameLst>
                          <p:attrName>style.visibility</p:attrName>
                        </p:attrNameLst>
                      </p:cBhvr>
                      <p:to>
                        <p:strVal val="visible"/>
                      </p:to>
                    </p:set>
                    <p:animEffect transition="in" filter="fade">
                      <p:cBhvr>
                        <p:cTn dur="500"/>
                        <p:tgtEl>
                          <p:spTgt spid="17"/>
                        </p:tgtEl>
                      </p:cBhvr>
                    </p:animEffect>
                  </p:childTnLst>
                </p:cTn>
              </p:par>
            </p:tnLst>
          </p:tmpl>
          <p:tmpl lvl="4">
            <p:tnLst>
              <p:par>
                <p:cTn presetID="10" presetClass="entr" presetSubtype="0" fill="hold" nodeType="afterEffect">
                  <p:stCondLst>
                    <p:cond delay="0"/>
                  </p:stCondLst>
                  <p:childTnLst>
                    <p:set>
                      <p:cBhvr>
                        <p:cTn dur="1" fill="hold">
                          <p:stCondLst>
                            <p:cond delay="0"/>
                          </p:stCondLst>
                        </p:cTn>
                        <p:tgtEl>
                          <p:spTgt spid="17"/>
                        </p:tgtEl>
                        <p:attrNameLst>
                          <p:attrName>style.visibility</p:attrName>
                        </p:attrNameLst>
                      </p:cBhvr>
                      <p:to>
                        <p:strVal val="visible"/>
                      </p:to>
                    </p:set>
                    <p:animEffect transition="in" filter="fade">
                      <p:cBhvr>
                        <p:cTn dur="500"/>
                        <p:tgtEl>
                          <p:spTgt spid="17"/>
                        </p:tgtEl>
                      </p:cBhvr>
                    </p:animEffect>
                  </p:childTnLst>
                </p:cTn>
              </p:par>
            </p:tnLst>
          </p:tmpl>
          <p:tmpl lvl="5">
            <p:tnLst>
              <p:par>
                <p:cTn presetID="10" presetClass="entr" presetSubtype="0" fill="hold" nodeType="afterEffect">
                  <p:stCondLst>
                    <p:cond delay="0"/>
                  </p:stCondLst>
                  <p:childTnLst>
                    <p:set>
                      <p:cBhvr>
                        <p:cTn dur="1" fill="hold">
                          <p:stCondLst>
                            <p:cond delay="0"/>
                          </p:stCondLst>
                        </p:cTn>
                        <p:tgtEl>
                          <p:spTgt spid="17"/>
                        </p:tgtEl>
                        <p:attrNameLst>
                          <p:attrName>style.visibility</p:attrName>
                        </p:attrNameLst>
                      </p:cBhvr>
                      <p:to>
                        <p:strVal val="visible"/>
                      </p:to>
                    </p:set>
                    <p:animEffect transition="in" filter="fade">
                      <p:cBhvr>
                        <p:cTn dur="500"/>
                        <p:tgtEl>
                          <p:spTgt spid="17"/>
                        </p:tgtEl>
                      </p:cBhvr>
                    </p:animEffect>
                  </p:childTnLst>
                </p:cTn>
              </p:par>
            </p:tnLst>
          </p:tmpl>
        </p:tmplLst>
      </p:bldP>
      <p:bldP spid="11" grpId="0" animBg="1"/>
      <p:bldP spid="4" grpId="0" build="p">
        <p:tmplLst>
          <p:tmpl lvl="1">
            <p:tnLst>
              <p:par>
                <p:cTn presetID="10" presetClass="entr" presetSubtype="0" fill="hold" nodeType="after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500"/>
                        <p:tgtEl>
                          <p:spTgt spid="4"/>
                        </p:tgtEl>
                      </p:cBhvr>
                    </p:animEffect>
                  </p:childTnLst>
                </p:cTn>
              </p:par>
            </p:tnLst>
          </p:tmpl>
        </p:tmplLst>
      </p:bldP>
      <p:bldP spid="16" grpId="0" animBg="1"/>
      <p:bldP spid="7" grpId="0" animBg="1"/>
      <p:bldP spid="25" grpId="0" build="p" advAuto="500">
        <p:tmplLst>
          <p:tmpl lvl="1">
            <p:tnLst>
              <p:par>
                <p:cTn presetID="10" presetClass="entr" presetSubtype="0" fill="hold" nodeType="afterEffect">
                  <p:stCondLst>
                    <p:cond delay="0"/>
                  </p:stCondLst>
                  <p:childTnLst>
                    <p:set>
                      <p:cBhvr>
                        <p:cTn dur="1" fill="hold">
                          <p:stCondLst>
                            <p:cond delay="0"/>
                          </p:stCondLst>
                        </p:cTn>
                        <p:tgtEl>
                          <p:spTgt spid="25"/>
                        </p:tgtEl>
                        <p:attrNameLst>
                          <p:attrName>style.visibility</p:attrName>
                        </p:attrNameLst>
                      </p:cBhvr>
                      <p:to>
                        <p:strVal val="visible"/>
                      </p:to>
                    </p:set>
                    <p:animEffect transition="in" filter="fade">
                      <p:cBhvr>
                        <p:cTn dur="500"/>
                        <p:tgtEl>
                          <p:spTgt spid="25"/>
                        </p:tgtEl>
                      </p:cBhvr>
                    </p:animEffect>
                  </p:childTnLst>
                </p:cTn>
              </p:par>
            </p:tnLst>
          </p:tmpl>
          <p:tmpl lvl="3">
            <p:tnLst>
              <p:par>
                <p:cTn presetID="10" presetClass="entr" presetSubtype="0" fill="hold" nodeType="afterEffect">
                  <p:stCondLst>
                    <p:cond delay="0"/>
                  </p:stCondLst>
                  <p:childTnLst>
                    <p:set>
                      <p:cBhvr>
                        <p:cTn dur="1" fill="hold">
                          <p:stCondLst>
                            <p:cond delay="0"/>
                          </p:stCondLst>
                        </p:cTn>
                        <p:tgtEl>
                          <p:spTgt spid="25"/>
                        </p:tgtEl>
                        <p:attrNameLst>
                          <p:attrName>style.visibility</p:attrName>
                        </p:attrNameLst>
                      </p:cBhvr>
                      <p:to>
                        <p:strVal val="visible"/>
                      </p:to>
                    </p:set>
                    <p:animEffect transition="in" filter="fade">
                      <p:cBhvr>
                        <p:cTn dur="500"/>
                        <p:tgtEl>
                          <p:spTgt spid="25"/>
                        </p:tgtEl>
                      </p:cBhvr>
                    </p:animEffect>
                  </p:childTnLst>
                </p:cTn>
              </p:par>
            </p:tnLst>
          </p:tmpl>
          <p:tmpl lvl="2">
            <p:tnLst>
              <p:par>
                <p:cTn presetID="10" presetClass="entr" presetSubtype="0" fill="hold" nodeType="afterEffect">
                  <p:stCondLst>
                    <p:cond delay="0"/>
                  </p:stCondLst>
                  <p:childTnLst>
                    <p:set>
                      <p:cBhvr>
                        <p:cTn dur="1" fill="hold">
                          <p:stCondLst>
                            <p:cond delay="0"/>
                          </p:stCondLst>
                        </p:cTn>
                        <p:tgtEl>
                          <p:spTgt spid="25"/>
                        </p:tgtEl>
                        <p:attrNameLst>
                          <p:attrName>style.visibility</p:attrName>
                        </p:attrNameLst>
                      </p:cBhvr>
                      <p:to>
                        <p:strVal val="visible"/>
                      </p:to>
                    </p:set>
                    <p:animEffect transition="in" filter="fade">
                      <p:cBhvr>
                        <p:cTn dur="500"/>
                        <p:tgtEl>
                          <p:spTgt spid="25"/>
                        </p:tgtEl>
                      </p:cBhvr>
                    </p:animEffect>
                  </p:childTnLst>
                </p:cTn>
              </p:par>
            </p:tnLst>
          </p:tmpl>
        </p:tmplLst>
      </p:bldP>
      <p:bldP spid="22" grpId="0" animBg="1"/>
      <p:bldP spid="23" grpId="0" animBg="1"/>
      <p:bldP spid="26" grpId="0" animBg="1"/>
      <p:bldP spid="27" grpId="0" animBg="1"/>
      <p:bldP spid="29" grpId="0" animBg="1"/>
      <p:bldP spid="21" grpId="0" build="p">
        <p:tmplLst>
          <p:tmpl lvl="1">
            <p:tnLst>
              <p:par>
                <p:cTn presetID="10" presetClass="entr" presetSubtype="0" fill="hold" nodeType="withEffect">
                  <p:stCondLst>
                    <p:cond delay="0"/>
                  </p:stCondLst>
                  <p:childTnLst>
                    <p:set>
                      <p:cBhvr>
                        <p:cTn dur="1" fill="hold">
                          <p:stCondLst>
                            <p:cond delay="0"/>
                          </p:stCondLst>
                        </p:cTn>
                        <p:tgtEl>
                          <p:spTgt spid="21"/>
                        </p:tgtEl>
                        <p:attrNameLst>
                          <p:attrName>style.visibility</p:attrName>
                        </p:attrNameLst>
                      </p:cBhvr>
                      <p:to>
                        <p:strVal val="visible"/>
                      </p:to>
                    </p:set>
                    <p:animEffect transition="in" filter="fade">
                      <p:cBhvr>
                        <p:cTn dur="500"/>
                        <p:tgtEl>
                          <p:spTgt spid="21"/>
                        </p:tgtEl>
                      </p:cBhvr>
                    </p:animEffect>
                  </p:childTnLst>
                </p:cTn>
              </p:par>
            </p:tnLst>
          </p:tmpl>
        </p:tmplLst>
      </p:bldP>
    </p:bldLst>
  </p:timing>
</p:sldLayout>
</file>

<file path=ppt/slideLayouts/slideLayout90.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grpSp>
        <p:nvGrpSpPr>
          <p:cNvPr id="8" name="Group 7"/>
          <p:cNvGrpSpPr/>
          <p:nvPr userDrawn="1"/>
        </p:nvGrpSpPr>
        <p:grpSpPr>
          <a:xfrm>
            <a:off x="2713285" y="983448"/>
            <a:ext cx="6096073" cy="1704515"/>
            <a:chOff x="3439885" y="1190171"/>
            <a:chExt cx="4470400" cy="2434081"/>
          </a:xfrm>
        </p:grpSpPr>
        <p:sp>
          <p:nvSpPr>
            <p:cNvPr id="6" name="Rectangle 5"/>
            <p:cNvSpPr/>
            <p:nvPr userDrawn="1"/>
          </p:nvSpPr>
          <p:spPr>
            <a:xfrm>
              <a:off x="3439885" y="1665580"/>
              <a:ext cx="4470400" cy="1958672"/>
            </a:xfrm>
            <a:prstGeom prst="rect">
              <a:avLst/>
            </a:prstGeom>
            <a:solidFill>
              <a:schemeClr val="bg1">
                <a:lumMod val="85000"/>
                <a:alpha val="38000"/>
              </a:schemeClr>
            </a:solidFill>
            <a:ln w="9525"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sz="2400" dirty="0">
                <a:solidFill>
                  <a:prstClr val="black"/>
                </a:solidFill>
                <a:latin typeface="Arial" charset="0"/>
                <a:ea typeface="ＭＳ Ｐゴシック" pitchFamily="-32" charset="-128"/>
              </a:endParaRPr>
            </a:p>
          </p:txBody>
        </p:sp>
        <p:sp>
          <p:nvSpPr>
            <p:cNvPr id="7" name="Rectangle 6"/>
            <p:cNvSpPr/>
            <p:nvPr userDrawn="1"/>
          </p:nvSpPr>
          <p:spPr>
            <a:xfrm>
              <a:off x="3439885" y="1190171"/>
              <a:ext cx="4470400" cy="475412"/>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grpSp>
      <p:grpSp>
        <p:nvGrpSpPr>
          <p:cNvPr id="9" name="Group 8"/>
          <p:cNvGrpSpPr/>
          <p:nvPr userDrawn="1"/>
        </p:nvGrpSpPr>
        <p:grpSpPr>
          <a:xfrm>
            <a:off x="2713285" y="2749281"/>
            <a:ext cx="6096073" cy="1704515"/>
            <a:chOff x="3439885" y="1190171"/>
            <a:chExt cx="4470400" cy="2434081"/>
          </a:xfrm>
        </p:grpSpPr>
        <p:sp>
          <p:nvSpPr>
            <p:cNvPr id="10" name="Rectangle 9"/>
            <p:cNvSpPr/>
            <p:nvPr userDrawn="1"/>
          </p:nvSpPr>
          <p:spPr>
            <a:xfrm>
              <a:off x="3439885" y="1665581"/>
              <a:ext cx="4470400" cy="1958671"/>
            </a:xfrm>
            <a:prstGeom prst="rect">
              <a:avLst/>
            </a:prstGeom>
            <a:solidFill>
              <a:schemeClr val="bg1">
                <a:lumMod val="85000"/>
                <a:alpha val="38000"/>
              </a:schemeClr>
            </a:solidFill>
            <a:ln w="9525"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sz="2400" dirty="0">
                <a:solidFill>
                  <a:prstClr val="black"/>
                </a:solidFill>
                <a:latin typeface="Arial" charset="0"/>
                <a:ea typeface="ＭＳ Ｐゴシック" pitchFamily="-32" charset="-128"/>
              </a:endParaRPr>
            </a:p>
          </p:txBody>
        </p:sp>
        <p:sp>
          <p:nvSpPr>
            <p:cNvPr id="11" name="Rectangle 10"/>
            <p:cNvSpPr/>
            <p:nvPr userDrawn="1"/>
          </p:nvSpPr>
          <p:spPr>
            <a:xfrm>
              <a:off x="3439885" y="1190171"/>
              <a:ext cx="4470400" cy="475412"/>
            </a:xfrm>
            <a:prstGeom prst="rect">
              <a:avLst/>
            </a:prstGeom>
            <a:solidFill>
              <a:schemeClr val="accent2"/>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grpSp>
      <p:grpSp>
        <p:nvGrpSpPr>
          <p:cNvPr id="12" name="Group 11"/>
          <p:cNvGrpSpPr/>
          <p:nvPr userDrawn="1"/>
        </p:nvGrpSpPr>
        <p:grpSpPr>
          <a:xfrm>
            <a:off x="2712964" y="4511093"/>
            <a:ext cx="6096073" cy="1704515"/>
            <a:chOff x="3439885" y="1190171"/>
            <a:chExt cx="4470400" cy="2434081"/>
          </a:xfrm>
        </p:grpSpPr>
        <p:sp>
          <p:nvSpPr>
            <p:cNvPr id="13" name="Rectangle 12"/>
            <p:cNvSpPr/>
            <p:nvPr userDrawn="1"/>
          </p:nvSpPr>
          <p:spPr>
            <a:xfrm>
              <a:off x="3439885" y="1665581"/>
              <a:ext cx="4470400" cy="1958671"/>
            </a:xfrm>
            <a:prstGeom prst="rect">
              <a:avLst/>
            </a:prstGeom>
            <a:solidFill>
              <a:schemeClr val="bg1">
                <a:lumMod val="85000"/>
                <a:alpha val="38000"/>
              </a:schemeClr>
            </a:solidFill>
            <a:ln w="9525"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sz="2400" dirty="0">
                <a:solidFill>
                  <a:prstClr val="black"/>
                </a:solidFill>
                <a:latin typeface="Arial" charset="0"/>
                <a:ea typeface="ＭＳ Ｐゴシック" pitchFamily="-32" charset="-128"/>
              </a:endParaRPr>
            </a:p>
          </p:txBody>
        </p:sp>
        <p:sp>
          <p:nvSpPr>
            <p:cNvPr id="14" name="Rectangle 13"/>
            <p:cNvSpPr/>
            <p:nvPr userDrawn="1"/>
          </p:nvSpPr>
          <p:spPr>
            <a:xfrm>
              <a:off x="3439885" y="1190171"/>
              <a:ext cx="4470400" cy="475412"/>
            </a:xfrm>
            <a:prstGeom prst="rect">
              <a:avLst/>
            </a:prstGeom>
            <a:solidFill>
              <a:schemeClr val="accent3"/>
            </a:solidFill>
            <a:ln>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grpSp>
      <p:sp>
        <p:nvSpPr>
          <p:cNvPr id="16" name="Rectangle 15"/>
          <p:cNvSpPr/>
          <p:nvPr userDrawn="1"/>
        </p:nvSpPr>
        <p:spPr>
          <a:xfrm>
            <a:off x="334643" y="963793"/>
            <a:ext cx="2279466" cy="5251815"/>
          </a:xfrm>
          <a:prstGeom prst="rect">
            <a:avLst/>
          </a:prstGeom>
          <a:solidFill>
            <a:schemeClr val="bg1">
              <a:lumMod val="85000"/>
              <a:alpha val="38000"/>
            </a:schemeClr>
          </a:solidFill>
          <a:ln w="9525"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sz="2400" dirty="0">
              <a:solidFill>
                <a:prstClr val="black"/>
              </a:solidFill>
              <a:latin typeface="Arial" charset="0"/>
              <a:ea typeface="ＭＳ Ｐゴシック" pitchFamily="-32" charset="-128"/>
            </a:endParaRPr>
          </a:p>
        </p:txBody>
      </p:sp>
      <p:sp>
        <p:nvSpPr>
          <p:cNvPr id="21" name="Text Placeholder 20"/>
          <p:cNvSpPr>
            <a:spLocks noGrp="1"/>
          </p:cNvSpPr>
          <p:nvPr>
            <p:ph type="body" sz="quarter" idx="10"/>
          </p:nvPr>
        </p:nvSpPr>
        <p:spPr>
          <a:xfrm>
            <a:off x="2712965" y="983129"/>
            <a:ext cx="6096073" cy="333375"/>
          </a:xfrm>
          <a:prstGeom prst="rect">
            <a:avLst/>
          </a:prstGeom>
          <a:noFill/>
        </p:spPr>
        <p:txBody>
          <a:bodyPr anchor="ctr"/>
          <a:lstStyle>
            <a:lvl1pPr marL="0" indent="0">
              <a:buNone/>
              <a:defRPr sz="1800" b="1">
                <a:solidFill>
                  <a:schemeClr val="bg1"/>
                </a:solidFill>
              </a:defRPr>
            </a:lvl1pPr>
          </a:lstStyle>
          <a:p>
            <a:pPr lvl="0"/>
            <a:r>
              <a:rPr lang="en-US" dirty="0" smtClean="0"/>
              <a:t>Click to edit Master text styles</a:t>
            </a:r>
            <a:endParaRPr lang="en-US" dirty="0"/>
          </a:p>
        </p:txBody>
      </p:sp>
      <p:sp>
        <p:nvSpPr>
          <p:cNvPr id="22" name="Text Placeholder 20"/>
          <p:cNvSpPr>
            <a:spLocks noGrp="1"/>
          </p:cNvSpPr>
          <p:nvPr>
            <p:ph type="body" sz="quarter" idx="11"/>
          </p:nvPr>
        </p:nvSpPr>
        <p:spPr>
          <a:xfrm>
            <a:off x="2713334" y="2749642"/>
            <a:ext cx="6095704" cy="333375"/>
          </a:xfrm>
          <a:prstGeom prst="rect">
            <a:avLst/>
          </a:prstGeom>
          <a:noFill/>
          <a:ln>
            <a:noFill/>
          </a:ln>
        </p:spPr>
        <p:txBody>
          <a:bodyPr anchor="ctr"/>
          <a:lstStyle>
            <a:lvl1pPr marL="0" indent="0">
              <a:buNone/>
              <a:defRPr sz="1800" b="1">
                <a:solidFill>
                  <a:schemeClr val="bg1"/>
                </a:solidFill>
              </a:defRPr>
            </a:lvl1pPr>
          </a:lstStyle>
          <a:p>
            <a:pPr lvl="0"/>
            <a:r>
              <a:rPr lang="en-US" dirty="0" smtClean="0"/>
              <a:t>Click to edit Master text styles</a:t>
            </a:r>
            <a:endParaRPr lang="en-US" dirty="0"/>
          </a:p>
        </p:txBody>
      </p:sp>
      <p:sp>
        <p:nvSpPr>
          <p:cNvPr id="23" name="Text Placeholder 20"/>
          <p:cNvSpPr>
            <a:spLocks noGrp="1"/>
          </p:cNvSpPr>
          <p:nvPr>
            <p:ph type="body" sz="quarter" idx="12"/>
          </p:nvPr>
        </p:nvSpPr>
        <p:spPr>
          <a:xfrm>
            <a:off x="2713334" y="4510495"/>
            <a:ext cx="6095704" cy="333375"/>
          </a:xfrm>
          <a:prstGeom prst="rect">
            <a:avLst/>
          </a:prstGeom>
          <a:noFill/>
          <a:ln>
            <a:noFill/>
          </a:ln>
        </p:spPr>
        <p:txBody>
          <a:bodyPr anchor="ctr"/>
          <a:lstStyle>
            <a:lvl1pPr marL="0" indent="0">
              <a:buNone/>
              <a:defRPr sz="1800" b="1">
                <a:solidFill>
                  <a:schemeClr val="bg1"/>
                </a:solidFill>
              </a:defRPr>
            </a:lvl1pPr>
          </a:lstStyle>
          <a:p>
            <a:pPr lvl="0"/>
            <a:r>
              <a:rPr lang="en-US" dirty="0" smtClean="0"/>
              <a:t>Click to edit Master text styles</a:t>
            </a:r>
            <a:endParaRPr lang="en-US" dirty="0"/>
          </a:p>
        </p:txBody>
      </p:sp>
      <p:sp>
        <p:nvSpPr>
          <p:cNvPr id="28" name="Rectangle 27"/>
          <p:cNvSpPr/>
          <p:nvPr userDrawn="1"/>
        </p:nvSpPr>
        <p:spPr>
          <a:xfrm>
            <a:off x="451590" y="1066515"/>
            <a:ext cx="2046133" cy="2721428"/>
          </a:xfrm>
          <a:prstGeom prst="rect">
            <a:avLst/>
          </a:prstGeom>
          <a:solidFill>
            <a:schemeClr val="bg1"/>
          </a:solidFill>
          <a:ln>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29" name="Rectangle 28"/>
          <p:cNvSpPr/>
          <p:nvPr userDrawn="1"/>
        </p:nvSpPr>
        <p:spPr>
          <a:xfrm>
            <a:off x="451590" y="3366537"/>
            <a:ext cx="2046133" cy="2721428"/>
          </a:xfrm>
          <a:prstGeom prst="rect">
            <a:avLst/>
          </a:prstGeom>
          <a:solidFill>
            <a:schemeClr val="bg1"/>
          </a:solidFill>
          <a:ln>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32" name="Picture Placeholder 31"/>
          <p:cNvSpPr>
            <a:spLocks noGrp="1"/>
          </p:cNvSpPr>
          <p:nvPr>
            <p:ph type="pic" sz="quarter" idx="16"/>
          </p:nvPr>
        </p:nvSpPr>
        <p:spPr>
          <a:xfrm>
            <a:off x="451821" y="1066799"/>
            <a:ext cx="2045787" cy="2721741"/>
          </a:xfrm>
          <a:prstGeom prst="rect">
            <a:avLst/>
          </a:prstGeom>
        </p:spPr>
        <p:txBody>
          <a:bodyPr/>
          <a:lstStyle>
            <a:lvl1pPr marL="0" indent="0" algn="ctr">
              <a:buNone/>
              <a:defRPr/>
            </a:lvl1pPr>
          </a:lstStyle>
          <a:p>
            <a:endParaRPr lang="en-US" dirty="0"/>
          </a:p>
        </p:txBody>
      </p:sp>
      <p:sp>
        <p:nvSpPr>
          <p:cNvPr id="33" name="Picture Placeholder 31"/>
          <p:cNvSpPr>
            <a:spLocks noGrp="1"/>
          </p:cNvSpPr>
          <p:nvPr>
            <p:ph type="pic" sz="quarter" idx="17"/>
          </p:nvPr>
        </p:nvSpPr>
        <p:spPr>
          <a:xfrm>
            <a:off x="451821" y="3367086"/>
            <a:ext cx="2045787" cy="2721741"/>
          </a:xfrm>
          <a:prstGeom prst="rect">
            <a:avLst/>
          </a:prstGeom>
        </p:spPr>
        <p:txBody>
          <a:bodyPr/>
          <a:lstStyle>
            <a:lvl1pPr marL="0" indent="0" algn="ctr">
              <a:buNone/>
              <a:defRPr/>
            </a:lvl1pPr>
          </a:lstStyle>
          <a:p>
            <a:endParaRPr lang="en-US" dirty="0"/>
          </a:p>
        </p:txBody>
      </p:sp>
      <p:sp>
        <p:nvSpPr>
          <p:cNvPr id="17" name="Text Placeholder 16"/>
          <p:cNvSpPr>
            <a:spLocks noGrp="1"/>
          </p:cNvSpPr>
          <p:nvPr>
            <p:ph type="body" sz="quarter" idx="18"/>
          </p:nvPr>
        </p:nvSpPr>
        <p:spPr>
          <a:xfrm>
            <a:off x="2713218" y="1344338"/>
            <a:ext cx="6096585" cy="1294655"/>
          </a:xfrm>
          <a:prstGeom prst="rect">
            <a:avLst/>
          </a:prstGeom>
          <a:ln>
            <a:noFill/>
          </a:ln>
        </p:spPr>
        <p:txBody>
          <a:bodyPr/>
          <a:lstStyle>
            <a:lvl1pPr marL="182880" indent="-182880">
              <a:spcBef>
                <a:spcPts val="0"/>
              </a:spcBef>
              <a:spcAft>
                <a:spcPts val="400"/>
              </a:spcAft>
              <a:buClr>
                <a:schemeClr val="accent1"/>
              </a:buClr>
              <a:defRPr sz="1800">
                <a:solidFill>
                  <a:schemeClr val="tx1">
                    <a:lumMod val="65000"/>
                    <a:lumOff val="35000"/>
                  </a:schemeClr>
                </a:solidFill>
              </a:defRPr>
            </a:lvl1pPr>
            <a:lvl2pPr marL="742950" indent="-285750">
              <a:spcBef>
                <a:spcPts val="0"/>
              </a:spcBef>
              <a:spcAft>
                <a:spcPts val="400"/>
              </a:spcAft>
              <a:buClr>
                <a:schemeClr val="accent1"/>
              </a:buClr>
              <a:buFont typeface="Courier New" panose="02070309020205020404" pitchFamily="49" charset="0"/>
              <a:buChar char="o"/>
              <a:defRPr sz="1600">
                <a:solidFill>
                  <a:schemeClr val="tx1">
                    <a:lumMod val="65000"/>
                    <a:lumOff val="35000"/>
                  </a:schemeClr>
                </a:solidFill>
              </a:defRPr>
            </a:lvl2pPr>
          </a:lstStyle>
          <a:p>
            <a:pPr lvl="0"/>
            <a:r>
              <a:rPr lang="en-US" dirty="0" smtClean="0"/>
              <a:t>Click to edit Master text styles</a:t>
            </a:r>
          </a:p>
          <a:p>
            <a:pPr lvl="1"/>
            <a:r>
              <a:rPr lang="en-US" dirty="0" smtClean="0"/>
              <a:t>Second level</a:t>
            </a:r>
          </a:p>
        </p:txBody>
      </p:sp>
      <p:sp>
        <p:nvSpPr>
          <p:cNvPr id="30" name="Text Placeholder 16"/>
          <p:cNvSpPr>
            <a:spLocks noGrp="1"/>
          </p:cNvSpPr>
          <p:nvPr>
            <p:ph type="body" sz="quarter" idx="19"/>
          </p:nvPr>
        </p:nvSpPr>
        <p:spPr>
          <a:xfrm>
            <a:off x="2713218" y="3083151"/>
            <a:ext cx="6096585" cy="1294655"/>
          </a:xfrm>
          <a:prstGeom prst="rect">
            <a:avLst/>
          </a:prstGeom>
          <a:ln>
            <a:noFill/>
          </a:ln>
        </p:spPr>
        <p:txBody>
          <a:bodyPr/>
          <a:lstStyle>
            <a:lvl1pPr marL="182880" indent="-182880">
              <a:spcBef>
                <a:spcPts val="0"/>
              </a:spcBef>
              <a:spcAft>
                <a:spcPts val="400"/>
              </a:spcAft>
              <a:buClr>
                <a:schemeClr val="accent2"/>
              </a:buClr>
              <a:defRPr sz="1800">
                <a:solidFill>
                  <a:schemeClr val="tx1">
                    <a:lumMod val="65000"/>
                    <a:lumOff val="35000"/>
                  </a:schemeClr>
                </a:solidFill>
              </a:defRPr>
            </a:lvl1pPr>
            <a:lvl2pPr marL="742950" indent="-285750">
              <a:spcBef>
                <a:spcPts val="0"/>
              </a:spcBef>
              <a:spcAft>
                <a:spcPts val="400"/>
              </a:spcAft>
              <a:buClr>
                <a:schemeClr val="accent2"/>
              </a:buClr>
              <a:buFont typeface="Courier New" panose="02070309020205020404" pitchFamily="49" charset="0"/>
              <a:buChar char="o"/>
              <a:defRPr sz="1600">
                <a:solidFill>
                  <a:schemeClr val="tx1">
                    <a:lumMod val="65000"/>
                    <a:lumOff val="35000"/>
                  </a:schemeClr>
                </a:solidFill>
              </a:defRPr>
            </a:lvl2pPr>
          </a:lstStyle>
          <a:p>
            <a:pPr lvl="0"/>
            <a:r>
              <a:rPr lang="en-US" dirty="0" smtClean="0"/>
              <a:t>Click to edit Master text styles</a:t>
            </a:r>
          </a:p>
          <a:p>
            <a:pPr lvl="1"/>
            <a:r>
              <a:rPr lang="en-US" dirty="0" smtClean="0"/>
              <a:t>Second level</a:t>
            </a:r>
          </a:p>
        </p:txBody>
      </p:sp>
      <p:sp>
        <p:nvSpPr>
          <p:cNvPr id="31" name="Text Placeholder 16"/>
          <p:cNvSpPr>
            <a:spLocks noGrp="1"/>
          </p:cNvSpPr>
          <p:nvPr>
            <p:ph type="body" sz="quarter" idx="20"/>
          </p:nvPr>
        </p:nvSpPr>
        <p:spPr>
          <a:xfrm>
            <a:off x="2713218" y="4853808"/>
            <a:ext cx="6096585" cy="1321675"/>
          </a:xfrm>
          <a:prstGeom prst="rect">
            <a:avLst/>
          </a:prstGeom>
          <a:ln>
            <a:noFill/>
          </a:ln>
        </p:spPr>
        <p:txBody>
          <a:bodyPr/>
          <a:lstStyle>
            <a:lvl1pPr marL="182880" indent="-182880">
              <a:spcBef>
                <a:spcPts val="0"/>
              </a:spcBef>
              <a:spcAft>
                <a:spcPts val="400"/>
              </a:spcAft>
              <a:buClr>
                <a:schemeClr val="accent3"/>
              </a:buClr>
              <a:defRPr sz="1800">
                <a:solidFill>
                  <a:schemeClr val="tx1">
                    <a:lumMod val="65000"/>
                    <a:lumOff val="35000"/>
                  </a:schemeClr>
                </a:solidFill>
              </a:defRPr>
            </a:lvl1pPr>
            <a:lvl2pPr marL="742950" indent="-285750">
              <a:spcBef>
                <a:spcPts val="0"/>
              </a:spcBef>
              <a:spcAft>
                <a:spcPts val="400"/>
              </a:spcAft>
              <a:buClr>
                <a:schemeClr val="accent3"/>
              </a:buClr>
              <a:buFont typeface="Courier New" panose="02070309020205020404" pitchFamily="49" charset="0"/>
              <a:buChar char="o"/>
              <a:defRPr sz="1600">
                <a:solidFill>
                  <a:schemeClr val="tx1">
                    <a:lumMod val="65000"/>
                    <a:lumOff val="35000"/>
                  </a:schemeClr>
                </a:solidFill>
              </a:defRPr>
            </a:lvl2pPr>
          </a:lstStyle>
          <a:p>
            <a:pPr lvl="0"/>
            <a:r>
              <a:rPr lang="en-US" dirty="0" smtClean="0"/>
              <a:t>Click to edit Master text styles</a:t>
            </a:r>
          </a:p>
          <a:p>
            <a:pPr lvl="1"/>
            <a:r>
              <a:rPr lang="en-US" dirty="0" smtClean="0"/>
              <a:t>Second level</a:t>
            </a:r>
          </a:p>
        </p:txBody>
      </p:sp>
      <p:sp>
        <p:nvSpPr>
          <p:cNvPr id="24" name="TextBox 23"/>
          <p:cNvSpPr txBox="1"/>
          <p:nvPr userDrawn="1"/>
        </p:nvSpPr>
        <p:spPr>
          <a:xfrm>
            <a:off x="88200" y="6424511"/>
            <a:ext cx="5998265" cy="400110"/>
          </a:xfrm>
          <a:prstGeom prst="rect">
            <a:avLst/>
          </a:prstGeom>
          <a:noFill/>
        </p:spPr>
        <p:txBody>
          <a:bodyPr wrap="square" rtlCol="0">
            <a:spAutoFit/>
          </a:bodyPr>
          <a:lstStyle/>
          <a:p>
            <a:pPr>
              <a:defRPr/>
            </a:pPr>
            <a:r>
              <a:rPr lang="en-US" sz="1000" cap="all" dirty="0" smtClean="0">
                <a:solidFill>
                  <a:srgbClr val="BFBFBF"/>
                </a:solidFill>
                <a:latin typeface="Open Sans Semibold"/>
              </a:rPr>
              <a:t>Confidential and Propriety to Owens &amp; Minor Distribution, Inc.</a:t>
            </a:r>
          </a:p>
          <a:p>
            <a:endParaRPr lang="en-US" sz="1000" dirty="0">
              <a:solidFill>
                <a:srgbClr val="FFFFFF">
                  <a:lumMod val="75000"/>
                </a:srgbClr>
              </a:solidFill>
              <a:latin typeface="Open Sans Semibold"/>
            </a:endParaRPr>
          </a:p>
        </p:txBody>
      </p:sp>
      <p:sp>
        <p:nvSpPr>
          <p:cNvPr id="25" name="TextBox 24"/>
          <p:cNvSpPr txBox="1"/>
          <p:nvPr userDrawn="1"/>
        </p:nvSpPr>
        <p:spPr>
          <a:xfrm>
            <a:off x="8369450" y="6470677"/>
            <a:ext cx="774549" cy="338554"/>
          </a:xfrm>
          <a:prstGeom prst="rect">
            <a:avLst/>
          </a:prstGeom>
          <a:noFill/>
        </p:spPr>
        <p:txBody>
          <a:bodyPr wrap="square" rtlCol="0">
            <a:spAutoFit/>
          </a:bodyPr>
          <a:lstStyle/>
          <a:p>
            <a:fld id="{3D84F2F9-315C-FD42-A941-A992AC045A1A}" type="slidenum">
              <a:rPr lang="en-US" sz="1600" smtClean="0">
                <a:solidFill>
                  <a:srgbClr val="FFFFFF"/>
                </a:solidFill>
                <a:latin typeface="Open Sans Semibold"/>
              </a:rPr>
              <a:pPr/>
              <a:t>‹#›</a:t>
            </a:fld>
            <a:endParaRPr lang="en-US" sz="1600" dirty="0">
              <a:solidFill>
                <a:srgbClr val="FFFFFF"/>
              </a:solidFill>
              <a:latin typeface="Open Sans Semibold"/>
            </a:endParaRPr>
          </a:p>
        </p:txBody>
      </p:sp>
      <p:sp>
        <p:nvSpPr>
          <p:cNvPr id="26" name="Title 1"/>
          <p:cNvSpPr>
            <a:spLocks noGrp="1"/>
          </p:cNvSpPr>
          <p:nvPr>
            <p:ph type="title"/>
          </p:nvPr>
        </p:nvSpPr>
        <p:spPr>
          <a:xfrm>
            <a:off x="1155514" y="111716"/>
            <a:ext cx="6830246" cy="663599"/>
          </a:xfrm>
          <a:prstGeom prst="rect">
            <a:avLst/>
          </a:prstGeom>
        </p:spPr>
        <p:txBody>
          <a:bodyPr vert="horz"/>
          <a:lstStyle>
            <a:lvl1pPr algn="l">
              <a:defRPr sz="3000" b="1">
                <a:solidFill>
                  <a:srgbClr val="98002E"/>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41559966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extLst mod="1">
    <p:ext uri="{DCECCB84-F9BA-43D5-87BE-67443E8EF086}">
      <p15:sldGuideLst xmlns:p15="http://schemas.microsoft.com/office/powerpoint/2012/main" xmlns="">
        <p15:guide id="1" orient="horz" pos="2160">
          <p15:clr>
            <a:srgbClr val="FBAE40"/>
          </p15:clr>
        </p15:guide>
        <p15:guide id="2" pos="2880">
          <p15:clr>
            <a:srgbClr val="FBAE40"/>
          </p15:clr>
        </p15:guide>
        <p15:guide id="3" orient="horz" pos="480">
          <p15:clr>
            <a:srgbClr val="FBAE40"/>
          </p15:clr>
        </p15:guide>
        <p15:guide id="4" orient="horz" pos="672">
          <p15:clr>
            <a:srgbClr val="FBAE40"/>
          </p15:clr>
        </p15:guide>
        <p15:guide id="5" orient="horz" pos="600">
          <p15:clr>
            <a:srgbClr val="FBAE40"/>
          </p15:clr>
        </p15:guide>
      </p15:sldGuideLst>
    </p:ext>
  </p:extLst>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grpSp>
        <p:nvGrpSpPr>
          <p:cNvPr id="8" name="Group 7"/>
          <p:cNvGrpSpPr/>
          <p:nvPr userDrawn="1"/>
        </p:nvGrpSpPr>
        <p:grpSpPr>
          <a:xfrm>
            <a:off x="147953" y="1058756"/>
            <a:ext cx="4464120" cy="1664392"/>
            <a:chOff x="3439885" y="1190171"/>
            <a:chExt cx="4470400" cy="2376784"/>
          </a:xfrm>
        </p:grpSpPr>
        <p:sp>
          <p:nvSpPr>
            <p:cNvPr id="6" name="Rectangle 5"/>
            <p:cNvSpPr/>
            <p:nvPr userDrawn="1"/>
          </p:nvSpPr>
          <p:spPr>
            <a:xfrm>
              <a:off x="3439885" y="1665583"/>
              <a:ext cx="4470400" cy="1901372"/>
            </a:xfrm>
            <a:prstGeom prst="rect">
              <a:avLst/>
            </a:prstGeom>
            <a:solidFill>
              <a:schemeClr val="bg1">
                <a:lumMod val="85000"/>
                <a:alpha val="38000"/>
              </a:schemeClr>
            </a:solidFill>
            <a:ln w="9525"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sz="2400" dirty="0">
                <a:solidFill>
                  <a:prstClr val="black"/>
                </a:solidFill>
                <a:latin typeface="Arial" charset="0"/>
                <a:ea typeface="ＭＳ Ｐゴシック" pitchFamily="-32" charset="-128"/>
              </a:endParaRPr>
            </a:p>
          </p:txBody>
        </p:sp>
        <p:sp>
          <p:nvSpPr>
            <p:cNvPr id="7" name="Rectangle 6"/>
            <p:cNvSpPr/>
            <p:nvPr userDrawn="1"/>
          </p:nvSpPr>
          <p:spPr>
            <a:xfrm>
              <a:off x="3439885" y="1190171"/>
              <a:ext cx="4470400" cy="475412"/>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grpSp>
      <p:grpSp>
        <p:nvGrpSpPr>
          <p:cNvPr id="9" name="Group 8"/>
          <p:cNvGrpSpPr/>
          <p:nvPr userDrawn="1"/>
        </p:nvGrpSpPr>
        <p:grpSpPr>
          <a:xfrm>
            <a:off x="147953" y="2803757"/>
            <a:ext cx="4464120" cy="1664392"/>
            <a:chOff x="3439885" y="1190171"/>
            <a:chExt cx="4470400" cy="2376784"/>
          </a:xfrm>
        </p:grpSpPr>
        <p:sp>
          <p:nvSpPr>
            <p:cNvPr id="10" name="Rectangle 9"/>
            <p:cNvSpPr/>
            <p:nvPr userDrawn="1"/>
          </p:nvSpPr>
          <p:spPr>
            <a:xfrm>
              <a:off x="3439885" y="1665583"/>
              <a:ext cx="4470400" cy="1901372"/>
            </a:xfrm>
            <a:prstGeom prst="rect">
              <a:avLst/>
            </a:prstGeom>
            <a:solidFill>
              <a:schemeClr val="bg1">
                <a:lumMod val="85000"/>
                <a:alpha val="38000"/>
              </a:schemeClr>
            </a:solidFill>
            <a:ln w="9525"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sz="2400" dirty="0">
                <a:solidFill>
                  <a:prstClr val="black"/>
                </a:solidFill>
                <a:latin typeface="Arial" charset="0"/>
                <a:ea typeface="ＭＳ Ｐゴシック" pitchFamily="-32" charset="-128"/>
              </a:endParaRPr>
            </a:p>
          </p:txBody>
        </p:sp>
        <p:sp>
          <p:nvSpPr>
            <p:cNvPr id="11" name="Rectangle 10"/>
            <p:cNvSpPr/>
            <p:nvPr userDrawn="1"/>
          </p:nvSpPr>
          <p:spPr>
            <a:xfrm>
              <a:off x="3439885" y="1190171"/>
              <a:ext cx="4470400" cy="475412"/>
            </a:xfrm>
            <a:prstGeom prst="rect">
              <a:avLst/>
            </a:prstGeom>
            <a:solidFill>
              <a:schemeClr val="accent2"/>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grpSp>
      <p:grpSp>
        <p:nvGrpSpPr>
          <p:cNvPr id="12" name="Group 11"/>
          <p:cNvGrpSpPr/>
          <p:nvPr userDrawn="1"/>
        </p:nvGrpSpPr>
        <p:grpSpPr>
          <a:xfrm>
            <a:off x="147953" y="4548758"/>
            <a:ext cx="4464120" cy="1664392"/>
            <a:chOff x="3439885" y="1190171"/>
            <a:chExt cx="4470400" cy="2376784"/>
          </a:xfrm>
        </p:grpSpPr>
        <p:sp>
          <p:nvSpPr>
            <p:cNvPr id="13" name="Rectangle 12"/>
            <p:cNvSpPr/>
            <p:nvPr userDrawn="1"/>
          </p:nvSpPr>
          <p:spPr>
            <a:xfrm>
              <a:off x="3439885" y="1665583"/>
              <a:ext cx="4470400" cy="1901372"/>
            </a:xfrm>
            <a:prstGeom prst="rect">
              <a:avLst/>
            </a:prstGeom>
            <a:solidFill>
              <a:schemeClr val="bg1">
                <a:lumMod val="85000"/>
                <a:alpha val="38000"/>
              </a:schemeClr>
            </a:solidFill>
            <a:ln w="9525"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sz="2400" dirty="0">
                <a:solidFill>
                  <a:prstClr val="black"/>
                </a:solidFill>
                <a:latin typeface="Arial" charset="0"/>
                <a:ea typeface="ＭＳ Ｐゴシック" pitchFamily="-32" charset="-128"/>
              </a:endParaRPr>
            </a:p>
          </p:txBody>
        </p:sp>
        <p:sp>
          <p:nvSpPr>
            <p:cNvPr id="14" name="Rectangle 13"/>
            <p:cNvSpPr/>
            <p:nvPr userDrawn="1"/>
          </p:nvSpPr>
          <p:spPr>
            <a:xfrm>
              <a:off x="3439885" y="1190171"/>
              <a:ext cx="4470400" cy="475412"/>
            </a:xfrm>
            <a:prstGeom prst="rect">
              <a:avLst/>
            </a:prstGeom>
            <a:solidFill>
              <a:schemeClr val="accent3"/>
            </a:solidFill>
            <a:ln>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grpSp>
      <p:sp>
        <p:nvSpPr>
          <p:cNvPr id="21" name="Text Placeholder 20"/>
          <p:cNvSpPr>
            <a:spLocks noGrp="1"/>
          </p:cNvSpPr>
          <p:nvPr>
            <p:ph type="body" sz="quarter" idx="10"/>
          </p:nvPr>
        </p:nvSpPr>
        <p:spPr>
          <a:xfrm>
            <a:off x="147633" y="1058437"/>
            <a:ext cx="4464120" cy="333375"/>
          </a:xfrm>
          <a:prstGeom prst="rect">
            <a:avLst/>
          </a:prstGeom>
          <a:noFill/>
        </p:spPr>
        <p:txBody>
          <a:bodyPr anchor="ctr"/>
          <a:lstStyle>
            <a:lvl1pPr marL="0" indent="0">
              <a:buNone/>
              <a:defRPr sz="1800" b="1">
                <a:solidFill>
                  <a:schemeClr val="bg1"/>
                </a:solidFill>
              </a:defRPr>
            </a:lvl1pPr>
          </a:lstStyle>
          <a:p>
            <a:pPr lvl="0"/>
            <a:r>
              <a:rPr lang="en-US" dirty="0" smtClean="0"/>
              <a:t>Click to edit Master text styles</a:t>
            </a:r>
            <a:endParaRPr lang="en-US" dirty="0"/>
          </a:p>
        </p:txBody>
      </p:sp>
      <p:sp>
        <p:nvSpPr>
          <p:cNvPr id="22" name="Text Placeholder 20"/>
          <p:cNvSpPr>
            <a:spLocks noGrp="1"/>
          </p:cNvSpPr>
          <p:nvPr>
            <p:ph type="body" sz="quarter" idx="11"/>
          </p:nvPr>
        </p:nvSpPr>
        <p:spPr>
          <a:xfrm>
            <a:off x="147954" y="2803299"/>
            <a:ext cx="4463850" cy="333375"/>
          </a:xfrm>
          <a:prstGeom prst="rect">
            <a:avLst/>
          </a:prstGeom>
          <a:noFill/>
          <a:ln>
            <a:noFill/>
          </a:ln>
        </p:spPr>
        <p:txBody>
          <a:bodyPr anchor="ctr"/>
          <a:lstStyle>
            <a:lvl1pPr marL="0" indent="0">
              <a:buNone/>
              <a:defRPr sz="1800" b="1">
                <a:solidFill>
                  <a:schemeClr val="bg1"/>
                </a:solidFill>
              </a:defRPr>
            </a:lvl1pPr>
          </a:lstStyle>
          <a:p>
            <a:pPr lvl="0"/>
            <a:r>
              <a:rPr lang="en-US" dirty="0" smtClean="0"/>
              <a:t>Click to edit Master text styles</a:t>
            </a:r>
            <a:endParaRPr lang="en-US" dirty="0"/>
          </a:p>
        </p:txBody>
      </p:sp>
      <p:sp>
        <p:nvSpPr>
          <p:cNvPr id="23" name="Text Placeholder 20"/>
          <p:cNvSpPr>
            <a:spLocks noGrp="1"/>
          </p:cNvSpPr>
          <p:nvPr>
            <p:ph type="body" sz="quarter" idx="12"/>
          </p:nvPr>
        </p:nvSpPr>
        <p:spPr>
          <a:xfrm>
            <a:off x="147954" y="4548161"/>
            <a:ext cx="4463850" cy="333375"/>
          </a:xfrm>
          <a:prstGeom prst="rect">
            <a:avLst/>
          </a:prstGeom>
          <a:noFill/>
          <a:ln>
            <a:noFill/>
          </a:ln>
        </p:spPr>
        <p:txBody>
          <a:bodyPr anchor="ctr"/>
          <a:lstStyle>
            <a:lvl1pPr marL="0" indent="0">
              <a:buNone/>
              <a:defRPr sz="1800" b="1">
                <a:solidFill>
                  <a:schemeClr val="bg1"/>
                </a:solidFill>
              </a:defRPr>
            </a:lvl1pPr>
          </a:lstStyle>
          <a:p>
            <a:pPr lvl="0"/>
            <a:r>
              <a:rPr lang="en-US" dirty="0" smtClean="0"/>
              <a:t>Click to edit Master text styles</a:t>
            </a:r>
            <a:endParaRPr lang="en-US" dirty="0"/>
          </a:p>
        </p:txBody>
      </p:sp>
      <p:sp>
        <p:nvSpPr>
          <p:cNvPr id="25" name="Text Placeholder 24"/>
          <p:cNvSpPr>
            <a:spLocks noGrp="1"/>
          </p:cNvSpPr>
          <p:nvPr>
            <p:ph type="body" sz="quarter" idx="13"/>
          </p:nvPr>
        </p:nvSpPr>
        <p:spPr>
          <a:xfrm>
            <a:off x="147894" y="1487587"/>
            <a:ext cx="4464439" cy="1177378"/>
          </a:xfrm>
          <a:prstGeom prst="rect">
            <a:avLst/>
          </a:prstGeom>
        </p:spPr>
        <p:txBody>
          <a:bodyPr/>
          <a:lstStyle>
            <a:lvl1pPr marL="182880" indent="-182880" algn="l" defTabSz="457200" rtl="0" eaLnBrk="1" latinLnBrk="0" hangingPunct="1">
              <a:spcBef>
                <a:spcPts val="0"/>
              </a:spcBef>
              <a:spcAft>
                <a:spcPts val="300"/>
              </a:spcAft>
              <a:buClr>
                <a:schemeClr val="tx1"/>
              </a:buClr>
              <a:buFont typeface="Arial" panose="020B0604020202020204" pitchFamily="34" charset="0"/>
              <a:buChar char="•"/>
              <a:defRPr lang="en-US" sz="1200" kern="1200" dirty="0" smtClean="0">
                <a:solidFill>
                  <a:schemeClr val="accent6">
                    <a:lumMod val="75000"/>
                  </a:schemeClr>
                </a:solidFill>
                <a:latin typeface="+mn-lt"/>
                <a:ea typeface="+mn-ea"/>
                <a:cs typeface="+mn-cs"/>
              </a:defRPr>
            </a:lvl1pPr>
            <a:lvl2pPr marL="182880" indent="-182880" algn="l" defTabSz="457200" rtl="0" eaLnBrk="1" latinLnBrk="0" hangingPunct="1">
              <a:spcBef>
                <a:spcPts val="0"/>
              </a:spcBef>
              <a:spcAft>
                <a:spcPts val="300"/>
              </a:spcAft>
              <a:buClr>
                <a:schemeClr val="tx1"/>
              </a:buClr>
              <a:buFont typeface="Arial" panose="020B0604020202020204" pitchFamily="34" charset="0"/>
              <a:buChar char="•"/>
              <a:defRPr lang="en-US" sz="1200" kern="1200" dirty="0" smtClean="0">
                <a:solidFill>
                  <a:schemeClr val="accent6">
                    <a:lumMod val="75000"/>
                  </a:schemeClr>
                </a:solidFill>
                <a:latin typeface="+mn-lt"/>
                <a:ea typeface="+mn-ea"/>
                <a:cs typeface="+mn-cs"/>
              </a:defRPr>
            </a:lvl2pPr>
            <a:lvl3pPr marL="182880" indent="-182880" algn="l" defTabSz="457200" rtl="0" eaLnBrk="1" latinLnBrk="0" hangingPunct="1">
              <a:spcBef>
                <a:spcPts val="0"/>
              </a:spcBef>
              <a:spcAft>
                <a:spcPts val="300"/>
              </a:spcAft>
              <a:buClr>
                <a:schemeClr val="tx1"/>
              </a:buClr>
              <a:buFont typeface="Arial" panose="020B0604020202020204" pitchFamily="34" charset="0"/>
              <a:buChar char="•"/>
              <a:defRPr lang="en-US" sz="1200" kern="1200" dirty="0" smtClean="0">
                <a:solidFill>
                  <a:schemeClr val="accent6">
                    <a:lumMod val="75000"/>
                  </a:schemeClr>
                </a:solidFill>
                <a:latin typeface="+mn-lt"/>
                <a:ea typeface="+mn-ea"/>
                <a:cs typeface="+mn-cs"/>
              </a:defRPr>
            </a:lvl3pPr>
            <a:lvl4pPr marL="228600" indent="-228600" algn="l" defTabSz="457200" rtl="0" eaLnBrk="1" latinLnBrk="0" hangingPunct="1">
              <a:spcAft>
                <a:spcPts val="600"/>
              </a:spcAft>
              <a:buClr>
                <a:srgbClr val="98002E"/>
              </a:buClr>
              <a:buFont typeface="Wingdings 3" panose="05040102010807070707" pitchFamily="18" charset="2"/>
              <a:buChar char="}"/>
              <a:defRPr lang="en-US" sz="2000" kern="1200" dirty="0" smtClean="0">
                <a:solidFill>
                  <a:srgbClr val="59585B"/>
                </a:solidFill>
                <a:latin typeface="+mn-lt"/>
                <a:ea typeface="+mn-ea"/>
                <a:cs typeface="+mn-cs"/>
              </a:defRPr>
            </a:lvl4pPr>
            <a:lvl5pPr marL="228600" indent="-228600" algn="l" defTabSz="457200" rtl="0" eaLnBrk="1" latinLnBrk="0" hangingPunct="1">
              <a:spcAft>
                <a:spcPts val="600"/>
              </a:spcAft>
              <a:buClr>
                <a:srgbClr val="98002E"/>
              </a:buClr>
              <a:buFont typeface="Wingdings 3" panose="05040102010807070707" pitchFamily="18" charset="2"/>
              <a:buChar char="}"/>
              <a:defRPr lang="en-US" sz="2000" kern="1200" dirty="0">
                <a:solidFill>
                  <a:srgbClr val="59585B"/>
                </a:solidFill>
                <a:latin typeface="+mn-lt"/>
                <a:ea typeface="+mn-ea"/>
                <a:cs typeface="+mn-cs"/>
              </a:defRPr>
            </a:lvl5pPr>
          </a:lstStyle>
          <a:p>
            <a:pPr lvl="0"/>
            <a:r>
              <a:rPr lang="en-US" dirty="0" smtClean="0"/>
              <a:t>Click to edit Master text styles</a:t>
            </a:r>
          </a:p>
          <a:p>
            <a:pPr lvl="1"/>
            <a:r>
              <a:rPr lang="en-US" dirty="0" smtClean="0"/>
              <a:t>Second level</a:t>
            </a:r>
          </a:p>
          <a:p>
            <a:pPr lvl="2"/>
            <a:r>
              <a:rPr lang="en-US" dirty="0" smtClean="0"/>
              <a:t>Third level</a:t>
            </a:r>
            <a:endParaRPr lang="en-US" dirty="0"/>
          </a:p>
        </p:txBody>
      </p:sp>
      <p:sp>
        <p:nvSpPr>
          <p:cNvPr id="26" name="Text Placeholder 24"/>
          <p:cNvSpPr>
            <a:spLocks noGrp="1"/>
          </p:cNvSpPr>
          <p:nvPr>
            <p:ph type="body" sz="quarter" idx="14"/>
          </p:nvPr>
        </p:nvSpPr>
        <p:spPr>
          <a:xfrm>
            <a:off x="147894" y="3223155"/>
            <a:ext cx="4464439" cy="1177378"/>
          </a:xfrm>
          <a:prstGeom prst="rect">
            <a:avLst/>
          </a:prstGeom>
        </p:spPr>
        <p:txBody>
          <a:bodyPr/>
          <a:lstStyle>
            <a:lvl1pPr marL="182880" indent="-182880" algn="l" defTabSz="457200" rtl="0" eaLnBrk="1" latinLnBrk="0" hangingPunct="1">
              <a:spcBef>
                <a:spcPts val="0"/>
              </a:spcBef>
              <a:spcAft>
                <a:spcPts val="300"/>
              </a:spcAft>
              <a:buClr>
                <a:schemeClr val="tx1"/>
              </a:buClr>
              <a:buFont typeface="Arial" panose="020B0604020202020204" pitchFamily="34" charset="0"/>
              <a:buChar char="•"/>
              <a:defRPr lang="en-US" sz="1200" kern="1200" dirty="0" smtClean="0">
                <a:solidFill>
                  <a:schemeClr val="accent6">
                    <a:lumMod val="75000"/>
                  </a:schemeClr>
                </a:solidFill>
                <a:latin typeface="+mn-lt"/>
                <a:ea typeface="+mn-ea"/>
                <a:cs typeface="+mn-cs"/>
              </a:defRPr>
            </a:lvl1pPr>
            <a:lvl2pPr marL="182880" indent="-182880" algn="l" defTabSz="457200" rtl="0" eaLnBrk="1" latinLnBrk="0" hangingPunct="1">
              <a:spcBef>
                <a:spcPts val="0"/>
              </a:spcBef>
              <a:spcAft>
                <a:spcPts val="300"/>
              </a:spcAft>
              <a:buClr>
                <a:schemeClr val="tx1"/>
              </a:buClr>
              <a:buFont typeface="Arial" panose="020B0604020202020204" pitchFamily="34" charset="0"/>
              <a:buChar char="•"/>
              <a:defRPr lang="en-US" sz="1200" kern="1200" dirty="0" smtClean="0">
                <a:solidFill>
                  <a:schemeClr val="accent6">
                    <a:lumMod val="75000"/>
                  </a:schemeClr>
                </a:solidFill>
                <a:latin typeface="+mn-lt"/>
                <a:ea typeface="+mn-ea"/>
                <a:cs typeface="+mn-cs"/>
              </a:defRPr>
            </a:lvl2pPr>
            <a:lvl3pPr marL="182880" indent="-182880" algn="l" defTabSz="457200" rtl="0" eaLnBrk="1" latinLnBrk="0" hangingPunct="1">
              <a:spcBef>
                <a:spcPts val="0"/>
              </a:spcBef>
              <a:spcAft>
                <a:spcPts val="300"/>
              </a:spcAft>
              <a:buClr>
                <a:schemeClr val="tx1"/>
              </a:buClr>
              <a:buFont typeface="Arial" panose="020B0604020202020204" pitchFamily="34" charset="0"/>
              <a:buChar char="•"/>
              <a:defRPr lang="en-US" sz="1200" kern="1200" dirty="0" smtClean="0">
                <a:solidFill>
                  <a:schemeClr val="accent6">
                    <a:lumMod val="75000"/>
                  </a:schemeClr>
                </a:solidFill>
                <a:latin typeface="+mn-lt"/>
                <a:ea typeface="+mn-ea"/>
                <a:cs typeface="+mn-cs"/>
              </a:defRPr>
            </a:lvl3pPr>
            <a:lvl4pPr marL="228600" indent="-228600" algn="l" defTabSz="457200" rtl="0" eaLnBrk="1" latinLnBrk="0" hangingPunct="1">
              <a:spcAft>
                <a:spcPts val="600"/>
              </a:spcAft>
              <a:buClr>
                <a:srgbClr val="98002E"/>
              </a:buClr>
              <a:buFont typeface="Wingdings 3" panose="05040102010807070707" pitchFamily="18" charset="2"/>
              <a:buChar char="}"/>
              <a:defRPr lang="en-US" sz="2000" kern="1200" dirty="0" smtClean="0">
                <a:solidFill>
                  <a:srgbClr val="59585B"/>
                </a:solidFill>
                <a:latin typeface="+mn-lt"/>
                <a:ea typeface="+mn-ea"/>
                <a:cs typeface="+mn-cs"/>
              </a:defRPr>
            </a:lvl4pPr>
            <a:lvl5pPr marL="228600" indent="-228600" algn="l" defTabSz="457200" rtl="0" eaLnBrk="1" latinLnBrk="0" hangingPunct="1">
              <a:spcAft>
                <a:spcPts val="600"/>
              </a:spcAft>
              <a:buClr>
                <a:srgbClr val="98002E"/>
              </a:buClr>
              <a:buFont typeface="Wingdings 3" panose="05040102010807070707" pitchFamily="18" charset="2"/>
              <a:buChar char="}"/>
              <a:defRPr lang="en-US" sz="2000" kern="1200" dirty="0">
                <a:solidFill>
                  <a:srgbClr val="59585B"/>
                </a:solidFill>
                <a:latin typeface="+mn-lt"/>
                <a:ea typeface="+mn-ea"/>
                <a:cs typeface="+mn-cs"/>
              </a:defRPr>
            </a:lvl5pPr>
          </a:lstStyle>
          <a:p>
            <a:pPr lvl="0"/>
            <a:r>
              <a:rPr lang="en-US" dirty="0" smtClean="0"/>
              <a:t>Click to edit Master text styles</a:t>
            </a:r>
          </a:p>
          <a:p>
            <a:pPr lvl="1"/>
            <a:r>
              <a:rPr lang="en-US" dirty="0" smtClean="0"/>
              <a:t>Second level</a:t>
            </a:r>
          </a:p>
          <a:p>
            <a:pPr lvl="2"/>
            <a:r>
              <a:rPr lang="en-US" dirty="0" smtClean="0"/>
              <a:t>Third level</a:t>
            </a:r>
            <a:endParaRPr lang="en-US" dirty="0"/>
          </a:p>
        </p:txBody>
      </p:sp>
      <p:sp>
        <p:nvSpPr>
          <p:cNvPr id="27" name="Text Placeholder 24"/>
          <p:cNvSpPr>
            <a:spLocks noGrp="1"/>
          </p:cNvSpPr>
          <p:nvPr>
            <p:ph type="body" sz="quarter" idx="15"/>
          </p:nvPr>
        </p:nvSpPr>
        <p:spPr>
          <a:xfrm>
            <a:off x="147894" y="4970673"/>
            <a:ext cx="4464439" cy="1177378"/>
          </a:xfrm>
          <a:prstGeom prst="rect">
            <a:avLst/>
          </a:prstGeom>
        </p:spPr>
        <p:txBody>
          <a:bodyPr/>
          <a:lstStyle>
            <a:lvl1pPr marL="182880" indent="-182880" algn="l" defTabSz="457200" rtl="0" eaLnBrk="1" latinLnBrk="0" hangingPunct="1">
              <a:spcBef>
                <a:spcPts val="0"/>
              </a:spcBef>
              <a:spcAft>
                <a:spcPts val="300"/>
              </a:spcAft>
              <a:buClr>
                <a:schemeClr val="tx1"/>
              </a:buClr>
              <a:buFont typeface="Arial" panose="020B0604020202020204" pitchFamily="34" charset="0"/>
              <a:buChar char="•"/>
              <a:defRPr lang="en-US" sz="1200" kern="1200" dirty="0" smtClean="0">
                <a:solidFill>
                  <a:schemeClr val="accent6">
                    <a:lumMod val="75000"/>
                  </a:schemeClr>
                </a:solidFill>
                <a:latin typeface="+mn-lt"/>
                <a:ea typeface="+mn-ea"/>
                <a:cs typeface="+mn-cs"/>
              </a:defRPr>
            </a:lvl1pPr>
            <a:lvl2pPr marL="182880" indent="-182880" algn="l" defTabSz="457200" rtl="0" eaLnBrk="1" latinLnBrk="0" hangingPunct="1">
              <a:spcBef>
                <a:spcPts val="0"/>
              </a:spcBef>
              <a:spcAft>
                <a:spcPts val="300"/>
              </a:spcAft>
              <a:buClr>
                <a:schemeClr val="tx1"/>
              </a:buClr>
              <a:buFont typeface="Arial" panose="020B0604020202020204" pitchFamily="34" charset="0"/>
              <a:buChar char="•"/>
              <a:defRPr lang="en-US" sz="1200" kern="1200" dirty="0" smtClean="0">
                <a:solidFill>
                  <a:schemeClr val="accent6">
                    <a:lumMod val="75000"/>
                  </a:schemeClr>
                </a:solidFill>
                <a:latin typeface="+mn-lt"/>
                <a:ea typeface="+mn-ea"/>
                <a:cs typeface="+mn-cs"/>
              </a:defRPr>
            </a:lvl2pPr>
            <a:lvl3pPr marL="182880" indent="-182880" algn="l" defTabSz="457200" rtl="0" eaLnBrk="1" latinLnBrk="0" hangingPunct="1">
              <a:spcBef>
                <a:spcPts val="0"/>
              </a:spcBef>
              <a:spcAft>
                <a:spcPts val="300"/>
              </a:spcAft>
              <a:buClr>
                <a:schemeClr val="tx1"/>
              </a:buClr>
              <a:buFont typeface="Arial" panose="020B0604020202020204" pitchFamily="34" charset="0"/>
              <a:buChar char="•"/>
              <a:defRPr lang="en-US" sz="1200" kern="1200" dirty="0" smtClean="0">
                <a:solidFill>
                  <a:schemeClr val="accent6">
                    <a:lumMod val="75000"/>
                  </a:schemeClr>
                </a:solidFill>
                <a:latin typeface="+mn-lt"/>
                <a:ea typeface="+mn-ea"/>
                <a:cs typeface="+mn-cs"/>
              </a:defRPr>
            </a:lvl3pPr>
            <a:lvl4pPr marL="228600" indent="-228600" algn="l" defTabSz="457200" rtl="0" eaLnBrk="1" latinLnBrk="0" hangingPunct="1">
              <a:spcAft>
                <a:spcPts val="600"/>
              </a:spcAft>
              <a:buClr>
                <a:srgbClr val="98002E"/>
              </a:buClr>
              <a:buFont typeface="Wingdings 3" panose="05040102010807070707" pitchFamily="18" charset="2"/>
              <a:buChar char="}"/>
              <a:defRPr lang="en-US" sz="2000" kern="1200" dirty="0" smtClean="0">
                <a:solidFill>
                  <a:srgbClr val="59585B"/>
                </a:solidFill>
                <a:latin typeface="+mn-lt"/>
                <a:ea typeface="+mn-ea"/>
                <a:cs typeface="+mn-cs"/>
              </a:defRPr>
            </a:lvl4pPr>
            <a:lvl5pPr marL="228600" indent="-228600" algn="l" defTabSz="457200" rtl="0" eaLnBrk="1" latinLnBrk="0" hangingPunct="1">
              <a:spcAft>
                <a:spcPts val="600"/>
              </a:spcAft>
              <a:buClr>
                <a:srgbClr val="98002E"/>
              </a:buClr>
              <a:buFont typeface="Wingdings 3" panose="05040102010807070707" pitchFamily="18" charset="2"/>
              <a:buChar char="}"/>
              <a:defRPr lang="en-US" sz="2000" kern="1200" dirty="0">
                <a:solidFill>
                  <a:srgbClr val="59585B"/>
                </a:solidFill>
                <a:latin typeface="+mn-lt"/>
                <a:ea typeface="+mn-ea"/>
                <a:cs typeface="+mn-cs"/>
              </a:defRPr>
            </a:lvl5pPr>
          </a:lstStyle>
          <a:p>
            <a:pPr lvl="0"/>
            <a:r>
              <a:rPr lang="en-US" dirty="0" smtClean="0"/>
              <a:t>Click to edit Master text styles</a:t>
            </a:r>
          </a:p>
          <a:p>
            <a:pPr lvl="1"/>
            <a:r>
              <a:rPr lang="en-US" dirty="0" smtClean="0"/>
              <a:t>Second level</a:t>
            </a:r>
          </a:p>
          <a:p>
            <a:pPr lvl="2"/>
            <a:r>
              <a:rPr lang="en-US" dirty="0" smtClean="0"/>
              <a:t>Third level</a:t>
            </a:r>
            <a:endParaRPr lang="en-US" dirty="0"/>
          </a:p>
        </p:txBody>
      </p:sp>
      <p:grpSp>
        <p:nvGrpSpPr>
          <p:cNvPr id="24" name="Group 23"/>
          <p:cNvGrpSpPr/>
          <p:nvPr userDrawn="1"/>
        </p:nvGrpSpPr>
        <p:grpSpPr>
          <a:xfrm>
            <a:off x="4612653" y="1058437"/>
            <a:ext cx="4464120" cy="1664392"/>
            <a:chOff x="3439885" y="1190171"/>
            <a:chExt cx="4470400" cy="2376784"/>
          </a:xfrm>
        </p:grpSpPr>
        <p:sp>
          <p:nvSpPr>
            <p:cNvPr id="30" name="Rectangle 29"/>
            <p:cNvSpPr/>
            <p:nvPr userDrawn="1"/>
          </p:nvSpPr>
          <p:spPr>
            <a:xfrm>
              <a:off x="3439885" y="1665583"/>
              <a:ext cx="4470400" cy="1901372"/>
            </a:xfrm>
            <a:prstGeom prst="rect">
              <a:avLst/>
            </a:prstGeom>
            <a:solidFill>
              <a:schemeClr val="bg1">
                <a:lumMod val="85000"/>
                <a:alpha val="38000"/>
              </a:schemeClr>
            </a:solidFill>
            <a:ln w="9525"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sz="2400" dirty="0">
                <a:solidFill>
                  <a:prstClr val="black"/>
                </a:solidFill>
                <a:latin typeface="Arial" charset="0"/>
                <a:ea typeface="ＭＳ Ｐゴシック" pitchFamily="-32" charset="-128"/>
              </a:endParaRPr>
            </a:p>
          </p:txBody>
        </p:sp>
        <p:sp>
          <p:nvSpPr>
            <p:cNvPr id="31" name="Rectangle 30"/>
            <p:cNvSpPr/>
            <p:nvPr userDrawn="1"/>
          </p:nvSpPr>
          <p:spPr>
            <a:xfrm>
              <a:off x="3439885" y="1190171"/>
              <a:ext cx="4470400" cy="475412"/>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grpSp>
      <p:grpSp>
        <p:nvGrpSpPr>
          <p:cNvPr id="34" name="Group 33"/>
          <p:cNvGrpSpPr/>
          <p:nvPr userDrawn="1"/>
        </p:nvGrpSpPr>
        <p:grpSpPr>
          <a:xfrm>
            <a:off x="4612653" y="2803438"/>
            <a:ext cx="4464120" cy="1664392"/>
            <a:chOff x="3439885" y="1190171"/>
            <a:chExt cx="4470400" cy="2376784"/>
          </a:xfrm>
        </p:grpSpPr>
        <p:sp>
          <p:nvSpPr>
            <p:cNvPr id="35" name="Rectangle 34"/>
            <p:cNvSpPr/>
            <p:nvPr userDrawn="1"/>
          </p:nvSpPr>
          <p:spPr>
            <a:xfrm>
              <a:off x="3439885" y="1665583"/>
              <a:ext cx="4470400" cy="1901372"/>
            </a:xfrm>
            <a:prstGeom prst="rect">
              <a:avLst/>
            </a:prstGeom>
            <a:solidFill>
              <a:schemeClr val="bg1">
                <a:lumMod val="85000"/>
                <a:alpha val="38000"/>
              </a:schemeClr>
            </a:solidFill>
            <a:ln w="9525"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sz="2400" dirty="0">
                <a:solidFill>
                  <a:prstClr val="black"/>
                </a:solidFill>
                <a:latin typeface="Arial" charset="0"/>
                <a:ea typeface="ＭＳ Ｐゴシック" pitchFamily="-32" charset="-128"/>
              </a:endParaRPr>
            </a:p>
          </p:txBody>
        </p:sp>
        <p:sp>
          <p:nvSpPr>
            <p:cNvPr id="36" name="Rectangle 35"/>
            <p:cNvSpPr/>
            <p:nvPr userDrawn="1"/>
          </p:nvSpPr>
          <p:spPr>
            <a:xfrm>
              <a:off x="3439885" y="1190171"/>
              <a:ext cx="4470400" cy="475412"/>
            </a:xfrm>
            <a:prstGeom prst="rect">
              <a:avLst/>
            </a:prstGeom>
            <a:solidFill>
              <a:schemeClr val="accent2"/>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grpSp>
      <p:grpSp>
        <p:nvGrpSpPr>
          <p:cNvPr id="37" name="Group 36"/>
          <p:cNvGrpSpPr/>
          <p:nvPr userDrawn="1"/>
        </p:nvGrpSpPr>
        <p:grpSpPr>
          <a:xfrm>
            <a:off x="4612653" y="4548439"/>
            <a:ext cx="4464120" cy="1664392"/>
            <a:chOff x="3439885" y="1190171"/>
            <a:chExt cx="4470400" cy="2376784"/>
          </a:xfrm>
        </p:grpSpPr>
        <p:sp>
          <p:nvSpPr>
            <p:cNvPr id="38" name="Rectangle 37"/>
            <p:cNvSpPr/>
            <p:nvPr userDrawn="1"/>
          </p:nvSpPr>
          <p:spPr>
            <a:xfrm>
              <a:off x="3439885" y="1665583"/>
              <a:ext cx="4470400" cy="1901372"/>
            </a:xfrm>
            <a:prstGeom prst="rect">
              <a:avLst/>
            </a:prstGeom>
            <a:solidFill>
              <a:schemeClr val="bg1">
                <a:lumMod val="85000"/>
                <a:alpha val="38000"/>
              </a:schemeClr>
            </a:solidFill>
            <a:ln w="9525"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sz="2400" dirty="0">
                <a:solidFill>
                  <a:prstClr val="black"/>
                </a:solidFill>
                <a:latin typeface="Arial" charset="0"/>
                <a:ea typeface="ＭＳ Ｐゴシック" pitchFamily="-32" charset="-128"/>
              </a:endParaRPr>
            </a:p>
          </p:txBody>
        </p:sp>
        <p:sp>
          <p:nvSpPr>
            <p:cNvPr id="39" name="Rectangle 38"/>
            <p:cNvSpPr/>
            <p:nvPr userDrawn="1"/>
          </p:nvSpPr>
          <p:spPr>
            <a:xfrm>
              <a:off x="3439885" y="1190171"/>
              <a:ext cx="4470400" cy="475412"/>
            </a:xfrm>
            <a:prstGeom prst="rect">
              <a:avLst/>
            </a:prstGeom>
            <a:solidFill>
              <a:schemeClr val="accent3"/>
            </a:solidFill>
            <a:ln>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grpSp>
      <p:sp>
        <p:nvSpPr>
          <p:cNvPr id="40" name="Text Placeholder 20"/>
          <p:cNvSpPr>
            <a:spLocks noGrp="1"/>
          </p:cNvSpPr>
          <p:nvPr>
            <p:ph type="body" sz="quarter" idx="16"/>
          </p:nvPr>
        </p:nvSpPr>
        <p:spPr>
          <a:xfrm>
            <a:off x="4612333" y="1058118"/>
            <a:ext cx="4464120" cy="333375"/>
          </a:xfrm>
          <a:prstGeom prst="rect">
            <a:avLst/>
          </a:prstGeom>
          <a:noFill/>
        </p:spPr>
        <p:txBody>
          <a:bodyPr anchor="ctr"/>
          <a:lstStyle>
            <a:lvl1pPr marL="0" indent="0">
              <a:buNone/>
              <a:defRPr sz="1800" b="1">
                <a:solidFill>
                  <a:schemeClr val="bg1"/>
                </a:solidFill>
              </a:defRPr>
            </a:lvl1pPr>
          </a:lstStyle>
          <a:p>
            <a:pPr lvl="0"/>
            <a:r>
              <a:rPr lang="en-US" dirty="0" smtClean="0"/>
              <a:t>Click to edit Master text styles</a:t>
            </a:r>
            <a:endParaRPr lang="en-US" dirty="0"/>
          </a:p>
        </p:txBody>
      </p:sp>
      <p:sp>
        <p:nvSpPr>
          <p:cNvPr id="41" name="Text Placeholder 20"/>
          <p:cNvSpPr>
            <a:spLocks noGrp="1"/>
          </p:cNvSpPr>
          <p:nvPr>
            <p:ph type="body" sz="quarter" idx="17"/>
          </p:nvPr>
        </p:nvSpPr>
        <p:spPr>
          <a:xfrm>
            <a:off x="4612654" y="2802980"/>
            <a:ext cx="4463850" cy="333375"/>
          </a:xfrm>
          <a:prstGeom prst="rect">
            <a:avLst/>
          </a:prstGeom>
          <a:noFill/>
          <a:ln>
            <a:noFill/>
          </a:ln>
        </p:spPr>
        <p:txBody>
          <a:bodyPr anchor="ctr"/>
          <a:lstStyle>
            <a:lvl1pPr marL="0" indent="0">
              <a:buNone/>
              <a:defRPr sz="1800" b="1">
                <a:solidFill>
                  <a:schemeClr val="bg1"/>
                </a:solidFill>
              </a:defRPr>
            </a:lvl1pPr>
          </a:lstStyle>
          <a:p>
            <a:pPr lvl="0"/>
            <a:r>
              <a:rPr lang="en-US" dirty="0" smtClean="0"/>
              <a:t>Click to edit Master text styles</a:t>
            </a:r>
            <a:endParaRPr lang="en-US" dirty="0"/>
          </a:p>
        </p:txBody>
      </p:sp>
      <p:sp>
        <p:nvSpPr>
          <p:cNvPr id="42" name="Text Placeholder 20"/>
          <p:cNvSpPr>
            <a:spLocks noGrp="1"/>
          </p:cNvSpPr>
          <p:nvPr>
            <p:ph type="body" sz="quarter" idx="18"/>
          </p:nvPr>
        </p:nvSpPr>
        <p:spPr>
          <a:xfrm>
            <a:off x="4612654" y="4547842"/>
            <a:ext cx="4463850" cy="333375"/>
          </a:xfrm>
          <a:prstGeom prst="rect">
            <a:avLst/>
          </a:prstGeom>
          <a:noFill/>
          <a:ln>
            <a:noFill/>
          </a:ln>
        </p:spPr>
        <p:txBody>
          <a:bodyPr anchor="ctr"/>
          <a:lstStyle>
            <a:lvl1pPr marL="0" indent="0">
              <a:buNone/>
              <a:defRPr sz="1800" b="1">
                <a:solidFill>
                  <a:schemeClr val="bg1"/>
                </a:solidFill>
              </a:defRPr>
            </a:lvl1pPr>
          </a:lstStyle>
          <a:p>
            <a:pPr lvl="0"/>
            <a:r>
              <a:rPr lang="en-US" dirty="0" smtClean="0"/>
              <a:t>Click to edit Master text styles</a:t>
            </a:r>
            <a:endParaRPr lang="en-US" dirty="0"/>
          </a:p>
        </p:txBody>
      </p:sp>
      <p:sp>
        <p:nvSpPr>
          <p:cNvPr id="43" name="Text Placeholder 24"/>
          <p:cNvSpPr>
            <a:spLocks noGrp="1"/>
          </p:cNvSpPr>
          <p:nvPr>
            <p:ph type="body" sz="quarter" idx="19"/>
          </p:nvPr>
        </p:nvSpPr>
        <p:spPr>
          <a:xfrm>
            <a:off x="4612594" y="1487268"/>
            <a:ext cx="4464439" cy="1177378"/>
          </a:xfrm>
          <a:prstGeom prst="rect">
            <a:avLst/>
          </a:prstGeom>
        </p:spPr>
        <p:txBody>
          <a:bodyPr/>
          <a:lstStyle>
            <a:lvl1pPr marL="182880" indent="-182880" algn="l" defTabSz="457200" rtl="0" eaLnBrk="1" latinLnBrk="0" hangingPunct="1">
              <a:spcBef>
                <a:spcPts val="0"/>
              </a:spcBef>
              <a:spcAft>
                <a:spcPts val="300"/>
              </a:spcAft>
              <a:buClr>
                <a:schemeClr val="tx1"/>
              </a:buClr>
              <a:buFont typeface="Arial" panose="020B0604020202020204" pitchFamily="34" charset="0"/>
              <a:buChar char="•"/>
              <a:defRPr lang="en-US" sz="1200" kern="1200" dirty="0" smtClean="0">
                <a:solidFill>
                  <a:schemeClr val="accent6">
                    <a:lumMod val="75000"/>
                  </a:schemeClr>
                </a:solidFill>
                <a:latin typeface="+mn-lt"/>
                <a:ea typeface="+mn-ea"/>
                <a:cs typeface="+mn-cs"/>
              </a:defRPr>
            </a:lvl1pPr>
            <a:lvl2pPr marL="182880" indent="-182880" algn="l" defTabSz="457200" rtl="0" eaLnBrk="1" latinLnBrk="0" hangingPunct="1">
              <a:spcBef>
                <a:spcPts val="0"/>
              </a:spcBef>
              <a:spcAft>
                <a:spcPts val="300"/>
              </a:spcAft>
              <a:buClr>
                <a:schemeClr val="tx1"/>
              </a:buClr>
              <a:buFont typeface="Arial" panose="020B0604020202020204" pitchFamily="34" charset="0"/>
              <a:buChar char="•"/>
              <a:defRPr lang="en-US" sz="1200" kern="1200" dirty="0" smtClean="0">
                <a:solidFill>
                  <a:schemeClr val="accent6">
                    <a:lumMod val="75000"/>
                  </a:schemeClr>
                </a:solidFill>
                <a:latin typeface="+mn-lt"/>
                <a:ea typeface="+mn-ea"/>
                <a:cs typeface="+mn-cs"/>
              </a:defRPr>
            </a:lvl2pPr>
            <a:lvl3pPr marL="182880" indent="-182880" algn="l" defTabSz="457200" rtl="0" eaLnBrk="1" latinLnBrk="0" hangingPunct="1">
              <a:spcBef>
                <a:spcPts val="0"/>
              </a:spcBef>
              <a:spcAft>
                <a:spcPts val="300"/>
              </a:spcAft>
              <a:buClr>
                <a:schemeClr val="tx1"/>
              </a:buClr>
              <a:buFont typeface="Arial" panose="020B0604020202020204" pitchFamily="34" charset="0"/>
              <a:buChar char="•"/>
              <a:defRPr lang="en-US" sz="1200" kern="1200" dirty="0" smtClean="0">
                <a:solidFill>
                  <a:schemeClr val="accent6">
                    <a:lumMod val="75000"/>
                  </a:schemeClr>
                </a:solidFill>
                <a:latin typeface="+mn-lt"/>
                <a:ea typeface="+mn-ea"/>
                <a:cs typeface="+mn-cs"/>
              </a:defRPr>
            </a:lvl3pPr>
            <a:lvl4pPr marL="228600" indent="-228600" algn="l" defTabSz="457200" rtl="0" eaLnBrk="1" latinLnBrk="0" hangingPunct="1">
              <a:spcAft>
                <a:spcPts val="600"/>
              </a:spcAft>
              <a:buClr>
                <a:srgbClr val="98002E"/>
              </a:buClr>
              <a:buFont typeface="Wingdings 3" panose="05040102010807070707" pitchFamily="18" charset="2"/>
              <a:buChar char="}"/>
              <a:defRPr lang="en-US" sz="2000" kern="1200" dirty="0" smtClean="0">
                <a:solidFill>
                  <a:srgbClr val="59585B"/>
                </a:solidFill>
                <a:latin typeface="+mn-lt"/>
                <a:ea typeface="+mn-ea"/>
                <a:cs typeface="+mn-cs"/>
              </a:defRPr>
            </a:lvl4pPr>
            <a:lvl5pPr marL="228600" indent="-228600" algn="l" defTabSz="457200" rtl="0" eaLnBrk="1" latinLnBrk="0" hangingPunct="1">
              <a:spcAft>
                <a:spcPts val="600"/>
              </a:spcAft>
              <a:buClr>
                <a:srgbClr val="98002E"/>
              </a:buClr>
              <a:buFont typeface="Wingdings 3" panose="05040102010807070707" pitchFamily="18" charset="2"/>
              <a:buChar char="}"/>
              <a:defRPr lang="en-US" sz="2000" kern="1200" dirty="0">
                <a:solidFill>
                  <a:srgbClr val="59585B"/>
                </a:solidFill>
                <a:latin typeface="+mn-lt"/>
                <a:ea typeface="+mn-ea"/>
                <a:cs typeface="+mn-cs"/>
              </a:defRPr>
            </a:lvl5pPr>
          </a:lstStyle>
          <a:p>
            <a:pPr lvl="0"/>
            <a:r>
              <a:rPr lang="en-US" dirty="0" smtClean="0"/>
              <a:t>Click to edit Master text styles</a:t>
            </a:r>
          </a:p>
          <a:p>
            <a:pPr lvl="1"/>
            <a:r>
              <a:rPr lang="en-US" dirty="0" smtClean="0"/>
              <a:t>Second level</a:t>
            </a:r>
          </a:p>
          <a:p>
            <a:pPr lvl="2"/>
            <a:r>
              <a:rPr lang="en-US" dirty="0" smtClean="0"/>
              <a:t>Third level</a:t>
            </a:r>
            <a:endParaRPr lang="en-US" dirty="0"/>
          </a:p>
        </p:txBody>
      </p:sp>
      <p:sp>
        <p:nvSpPr>
          <p:cNvPr id="44" name="Text Placeholder 24"/>
          <p:cNvSpPr>
            <a:spLocks noGrp="1"/>
          </p:cNvSpPr>
          <p:nvPr>
            <p:ph type="body" sz="quarter" idx="20"/>
          </p:nvPr>
        </p:nvSpPr>
        <p:spPr>
          <a:xfrm>
            <a:off x="4612594" y="3222836"/>
            <a:ext cx="4464439" cy="1177378"/>
          </a:xfrm>
          <a:prstGeom prst="rect">
            <a:avLst/>
          </a:prstGeom>
        </p:spPr>
        <p:txBody>
          <a:bodyPr/>
          <a:lstStyle>
            <a:lvl1pPr marL="182880" indent="-182880" algn="l" defTabSz="457200" rtl="0" eaLnBrk="1" latinLnBrk="0" hangingPunct="1">
              <a:spcBef>
                <a:spcPts val="0"/>
              </a:spcBef>
              <a:spcAft>
                <a:spcPts val="300"/>
              </a:spcAft>
              <a:buClr>
                <a:schemeClr val="tx1"/>
              </a:buClr>
              <a:buFont typeface="Arial" panose="020B0604020202020204" pitchFamily="34" charset="0"/>
              <a:buChar char="•"/>
              <a:defRPr lang="en-US" sz="1200" kern="1200" dirty="0" smtClean="0">
                <a:solidFill>
                  <a:schemeClr val="accent6">
                    <a:lumMod val="75000"/>
                  </a:schemeClr>
                </a:solidFill>
                <a:latin typeface="+mn-lt"/>
                <a:ea typeface="+mn-ea"/>
                <a:cs typeface="+mn-cs"/>
              </a:defRPr>
            </a:lvl1pPr>
            <a:lvl2pPr marL="182880" indent="-182880" algn="l" defTabSz="457200" rtl="0" eaLnBrk="1" latinLnBrk="0" hangingPunct="1">
              <a:spcBef>
                <a:spcPts val="0"/>
              </a:spcBef>
              <a:spcAft>
                <a:spcPts val="300"/>
              </a:spcAft>
              <a:buClr>
                <a:schemeClr val="tx1"/>
              </a:buClr>
              <a:buFont typeface="Arial" panose="020B0604020202020204" pitchFamily="34" charset="0"/>
              <a:buChar char="•"/>
              <a:defRPr lang="en-US" sz="1200" kern="1200" dirty="0" smtClean="0">
                <a:solidFill>
                  <a:schemeClr val="accent6">
                    <a:lumMod val="75000"/>
                  </a:schemeClr>
                </a:solidFill>
                <a:latin typeface="+mn-lt"/>
                <a:ea typeface="+mn-ea"/>
                <a:cs typeface="+mn-cs"/>
              </a:defRPr>
            </a:lvl2pPr>
            <a:lvl3pPr marL="182880" indent="-182880" algn="l" defTabSz="457200" rtl="0" eaLnBrk="1" latinLnBrk="0" hangingPunct="1">
              <a:spcBef>
                <a:spcPts val="0"/>
              </a:spcBef>
              <a:spcAft>
                <a:spcPts val="300"/>
              </a:spcAft>
              <a:buClr>
                <a:schemeClr val="tx1"/>
              </a:buClr>
              <a:buFont typeface="Arial" panose="020B0604020202020204" pitchFamily="34" charset="0"/>
              <a:buChar char="•"/>
              <a:defRPr lang="en-US" sz="1200" kern="1200" dirty="0" smtClean="0">
                <a:solidFill>
                  <a:schemeClr val="accent6">
                    <a:lumMod val="75000"/>
                  </a:schemeClr>
                </a:solidFill>
                <a:latin typeface="+mn-lt"/>
                <a:ea typeface="+mn-ea"/>
                <a:cs typeface="+mn-cs"/>
              </a:defRPr>
            </a:lvl3pPr>
            <a:lvl4pPr marL="228600" indent="-228600" algn="l" defTabSz="457200" rtl="0" eaLnBrk="1" latinLnBrk="0" hangingPunct="1">
              <a:spcAft>
                <a:spcPts val="600"/>
              </a:spcAft>
              <a:buClr>
                <a:srgbClr val="98002E"/>
              </a:buClr>
              <a:buFont typeface="Wingdings 3" panose="05040102010807070707" pitchFamily="18" charset="2"/>
              <a:buChar char="}"/>
              <a:defRPr lang="en-US" sz="2000" kern="1200" dirty="0" smtClean="0">
                <a:solidFill>
                  <a:srgbClr val="59585B"/>
                </a:solidFill>
                <a:latin typeface="+mn-lt"/>
                <a:ea typeface="+mn-ea"/>
                <a:cs typeface="+mn-cs"/>
              </a:defRPr>
            </a:lvl4pPr>
            <a:lvl5pPr marL="228600" indent="-228600" algn="l" defTabSz="457200" rtl="0" eaLnBrk="1" latinLnBrk="0" hangingPunct="1">
              <a:spcAft>
                <a:spcPts val="600"/>
              </a:spcAft>
              <a:buClr>
                <a:srgbClr val="98002E"/>
              </a:buClr>
              <a:buFont typeface="Wingdings 3" panose="05040102010807070707" pitchFamily="18" charset="2"/>
              <a:buChar char="}"/>
              <a:defRPr lang="en-US" sz="2000" kern="1200" dirty="0">
                <a:solidFill>
                  <a:srgbClr val="59585B"/>
                </a:solidFill>
                <a:latin typeface="+mn-lt"/>
                <a:ea typeface="+mn-ea"/>
                <a:cs typeface="+mn-cs"/>
              </a:defRPr>
            </a:lvl5pPr>
          </a:lstStyle>
          <a:p>
            <a:pPr lvl="0"/>
            <a:r>
              <a:rPr lang="en-US" dirty="0" smtClean="0"/>
              <a:t>Click to edit Master text styles</a:t>
            </a:r>
          </a:p>
          <a:p>
            <a:pPr lvl="1"/>
            <a:r>
              <a:rPr lang="en-US" dirty="0" smtClean="0"/>
              <a:t>Second level</a:t>
            </a:r>
          </a:p>
          <a:p>
            <a:pPr lvl="2"/>
            <a:r>
              <a:rPr lang="en-US" dirty="0" smtClean="0"/>
              <a:t>Third level</a:t>
            </a:r>
            <a:endParaRPr lang="en-US" dirty="0"/>
          </a:p>
        </p:txBody>
      </p:sp>
      <p:sp>
        <p:nvSpPr>
          <p:cNvPr id="45" name="Text Placeholder 24"/>
          <p:cNvSpPr>
            <a:spLocks noGrp="1"/>
          </p:cNvSpPr>
          <p:nvPr>
            <p:ph type="body" sz="quarter" idx="21"/>
          </p:nvPr>
        </p:nvSpPr>
        <p:spPr>
          <a:xfrm>
            <a:off x="4612594" y="4970354"/>
            <a:ext cx="4464439" cy="1177378"/>
          </a:xfrm>
          <a:prstGeom prst="rect">
            <a:avLst/>
          </a:prstGeom>
        </p:spPr>
        <p:txBody>
          <a:bodyPr/>
          <a:lstStyle>
            <a:lvl1pPr marL="182880" indent="-182880" algn="l" defTabSz="457200" rtl="0" eaLnBrk="1" latinLnBrk="0" hangingPunct="1">
              <a:spcBef>
                <a:spcPts val="0"/>
              </a:spcBef>
              <a:spcAft>
                <a:spcPts val="300"/>
              </a:spcAft>
              <a:buClr>
                <a:schemeClr val="tx1"/>
              </a:buClr>
              <a:buFont typeface="Arial" panose="020B0604020202020204" pitchFamily="34" charset="0"/>
              <a:buChar char="•"/>
              <a:defRPr lang="en-US" sz="1200" kern="1200" dirty="0" smtClean="0">
                <a:solidFill>
                  <a:schemeClr val="accent6">
                    <a:lumMod val="75000"/>
                  </a:schemeClr>
                </a:solidFill>
                <a:latin typeface="+mn-lt"/>
                <a:ea typeface="+mn-ea"/>
                <a:cs typeface="+mn-cs"/>
              </a:defRPr>
            </a:lvl1pPr>
            <a:lvl2pPr marL="182880" indent="-182880" algn="l" defTabSz="457200" rtl="0" eaLnBrk="1" latinLnBrk="0" hangingPunct="1">
              <a:spcBef>
                <a:spcPts val="0"/>
              </a:spcBef>
              <a:spcAft>
                <a:spcPts val="300"/>
              </a:spcAft>
              <a:buClr>
                <a:schemeClr val="tx1"/>
              </a:buClr>
              <a:buFont typeface="Arial" panose="020B0604020202020204" pitchFamily="34" charset="0"/>
              <a:buChar char="•"/>
              <a:defRPr lang="en-US" sz="1200" kern="1200" dirty="0" smtClean="0">
                <a:solidFill>
                  <a:schemeClr val="accent6">
                    <a:lumMod val="75000"/>
                  </a:schemeClr>
                </a:solidFill>
                <a:latin typeface="+mn-lt"/>
                <a:ea typeface="+mn-ea"/>
                <a:cs typeface="+mn-cs"/>
              </a:defRPr>
            </a:lvl2pPr>
            <a:lvl3pPr marL="182880" indent="-182880" algn="l" defTabSz="457200" rtl="0" eaLnBrk="1" latinLnBrk="0" hangingPunct="1">
              <a:spcBef>
                <a:spcPts val="0"/>
              </a:spcBef>
              <a:spcAft>
                <a:spcPts val="300"/>
              </a:spcAft>
              <a:buClr>
                <a:schemeClr val="tx1"/>
              </a:buClr>
              <a:buFont typeface="Arial" panose="020B0604020202020204" pitchFamily="34" charset="0"/>
              <a:buChar char="•"/>
              <a:defRPr lang="en-US" sz="1200" kern="1200" dirty="0" smtClean="0">
                <a:solidFill>
                  <a:schemeClr val="accent6">
                    <a:lumMod val="75000"/>
                  </a:schemeClr>
                </a:solidFill>
                <a:latin typeface="+mn-lt"/>
                <a:ea typeface="+mn-ea"/>
                <a:cs typeface="+mn-cs"/>
              </a:defRPr>
            </a:lvl3pPr>
            <a:lvl4pPr marL="228600" indent="-228600" algn="l" defTabSz="457200" rtl="0" eaLnBrk="1" latinLnBrk="0" hangingPunct="1">
              <a:spcAft>
                <a:spcPts val="600"/>
              </a:spcAft>
              <a:buClr>
                <a:srgbClr val="98002E"/>
              </a:buClr>
              <a:buFont typeface="Wingdings 3" panose="05040102010807070707" pitchFamily="18" charset="2"/>
              <a:buChar char="}"/>
              <a:defRPr lang="en-US" sz="2000" kern="1200" dirty="0" smtClean="0">
                <a:solidFill>
                  <a:srgbClr val="59585B"/>
                </a:solidFill>
                <a:latin typeface="+mn-lt"/>
                <a:ea typeface="+mn-ea"/>
                <a:cs typeface="+mn-cs"/>
              </a:defRPr>
            </a:lvl4pPr>
            <a:lvl5pPr marL="228600" indent="-228600" algn="l" defTabSz="457200" rtl="0" eaLnBrk="1" latinLnBrk="0" hangingPunct="1">
              <a:spcAft>
                <a:spcPts val="600"/>
              </a:spcAft>
              <a:buClr>
                <a:srgbClr val="98002E"/>
              </a:buClr>
              <a:buFont typeface="Wingdings 3" panose="05040102010807070707" pitchFamily="18" charset="2"/>
              <a:buChar char="}"/>
              <a:defRPr lang="en-US" sz="2000" kern="1200" dirty="0">
                <a:solidFill>
                  <a:srgbClr val="59585B"/>
                </a:solidFill>
                <a:latin typeface="+mn-lt"/>
                <a:ea typeface="+mn-ea"/>
                <a:cs typeface="+mn-cs"/>
              </a:defRPr>
            </a:lvl5pPr>
          </a:lstStyle>
          <a:p>
            <a:pPr lvl="0"/>
            <a:r>
              <a:rPr lang="en-US" dirty="0" smtClean="0"/>
              <a:t>Click to edit Master text styles</a:t>
            </a:r>
          </a:p>
          <a:p>
            <a:pPr lvl="1"/>
            <a:r>
              <a:rPr lang="en-US" dirty="0" smtClean="0"/>
              <a:t>Second level</a:t>
            </a:r>
          </a:p>
          <a:p>
            <a:pPr lvl="2"/>
            <a:r>
              <a:rPr lang="en-US" dirty="0" smtClean="0"/>
              <a:t>Third level</a:t>
            </a:r>
            <a:endParaRPr lang="en-US" dirty="0"/>
          </a:p>
        </p:txBody>
      </p:sp>
      <p:sp>
        <p:nvSpPr>
          <p:cNvPr id="46" name="TextBox 45"/>
          <p:cNvSpPr txBox="1"/>
          <p:nvPr userDrawn="1"/>
        </p:nvSpPr>
        <p:spPr>
          <a:xfrm>
            <a:off x="88200" y="6424511"/>
            <a:ext cx="5998265" cy="400110"/>
          </a:xfrm>
          <a:prstGeom prst="rect">
            <a:avLst/>
          </a:prstGeom>
          <a:noFill/>
        </p:spPr>
        <p:txBody>
          <a:bodyPr wrap="square" rtlCol="0">
            <a:spAutoFit/>
          </a:bodyPr>
          <a:lstStyle/>
          <a:p>
            <a:pPr>
              <a:defRPr/>
            </a:pPr>
            <a:r>
              <a:rPr lang="en-US" sz="1000" cap="all" dirty="0" smtClean="0">
                <a:solidFill>
                  <a:srgbClr val="BFBFBF"/>
                </a:solidFill>
                <a:latin typeface="Open Sans Semibold"/>
              </a:rPr>
              <a:t>Confidential and Propriety to Owens &amp; Minor Distribution, Inc.</a:t>
            </a:r>
          </a:p>
          <a:p>
            <a:endParaRPr lang="en-US" sz="1000" dirty="0">
              <a:solidFill>
                <a:srgbClr val="FFFFFF">
                  <a:lumMod val="75000"/>
                </a:srgbClr>
              </a:solidFill>
              <a:latin typeface="Open Sans Semibold"/>
            </a:endParaRPr>
          </a:p>
        </p:txBody>
      </p:sp>
      <p:sp>
        <p:nvSpPr>
          <p:cNvPr id="47" name="TextBox 46"/>
          <p:cNvSpPr txBox="1"/>
          <p:nvPr userDrawn="1"/>
        </p:nvSpPr>
        <p:spPr>
          <a:xfrm>
            <a:off x="8369450" y="6470677"/>
            <a:ext cx="774549" cy="338554"/>
          </a:xfrm>
          <a:prstGeom prst="rect">
            <a:avLst/>
          </a:prstGeom>
          <a:noFill/>
        </p:spPr>
        <p:txBody>
          <a:bodyPr wrap="square" rtlCol="0">
            <a:spAutoFit/>
          </a:bodyPr>
          <a:lstStyle/>
          <a:p>
            <a:fld id="{3D84F2F9-315C-FD42-A941-A992AC045A1A}" type="slidenum">
              <a:rPr lang="en-US" sz="1600" smtClean="0">
                <a:solidFill>
                  <a:srgbClr val="FFFFFF"/>
                </a:solidFill>
                <a:latin typeface="Open Sans Semibold"/>
              </a:rPr>
              <a:pPr/>
              <a:t>‹#›</a:t>
            </a:fld>
            <a:endParaRPr lang="en-US" sz="1600" dirty="0">
              <a:solidFill>
                <a:srgbClr val="FFFFFF"/>
              </a:solidFill>
              <a:latin typeface="Open Sans Semibold"/>
            </a:endParaRPr>
          </a:p>
        </p:txBody>
      </p:sp>
      <p:sp>
        <p:nvSpPr>
          <p:cNvPr id="48" name="Title 1"/>
          <p:cNvSpPr>
            <a:spLocks noGrp="1"/>
          </p:cNvSpPr>
          <p:nvPr>
            <p:ph type="title"/>
          </p:nvPr>
        </p:nvSpPr>
        <p:spPr>
          <a:xfrm>
            <a:off x="1155514" y="111716"/>
            <a:ext cx="6830246" cy="663599"/>
          </a:xfrm>
          <a:prstGeom prst="rect">
            <a:avLst/>
          </a:prstGeom>
        </p:spPr>
        <p:txBody>
          <a:bodyPr vert="horz"/>
          <a:lstStyle>
            <a:lvl1pPr algn="l">
              <a:defRPr sz="3000" b="1">
                <a:solidFill>
                  <a:srgbClr val="98002E"/>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3209813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1">
                                            <p:txEl>
                                              <p:pRg st="0" end="0"/>
                                            </p:txEl>
                                          </p:spTgt>
                                        </p:tgtEl>
                                        <p:attrNameLst>
                                          <p:attrName>style.visibility</p:attrName>
                                        </p:attrNameLst>
                                      </p:cBhvr>
                                      <p:to>
                                        <p:strVal val="visible"/>
                                      </p:to>
                                    </p:set>
                                    <p:animEffect transition="in" filter="fade">
                                      <p:cBhvr>
                                        <p:cTn id="7" dur="500"/>
                                        <p:tgtEl>
                                          <p:spTgt spid="21">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25">
                                            <p:txEl>
                                              <p:pRg st="0" end="0"/>
                                            </p:txEl>
                                          </p:spTgt>
                                        </p:tgtEl>
                                        <p:attrNameLst>
                                          <p:attrName>style.visibility</p:attrName>
                                        </p:attrNameLst>
                                      </p:cBhvr>
                                      <p:to>
                                        <p:strVal val="visible"/>
                                      </p:to>
                                    </p:set>
                                    <p:animEffect transition="in" filter="fade">
                                      <p:cBhvr>
                                        <p:cTn id="14" dur="500"/>
                                        <p:tgtEl>
                                          <p:spTgt spid="25">
                                            <p:txEl>
                                              <p:pRg st="0" end="0"/>
                                            </p:txEl>
                                          </p:spTgt>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25">
                                            <p:txEl>
                                              <p:pRg st="1" end="1"/>
                                            </p:txEl>
                                          </p:spTgt>
                                        </p:tgtEl>
                                        <p:attrNameLst>
                                          <p:attrName>style.visibility</p:attrName>
                                        </p:attrNameLst>
                                      </p:cBhvr>
                                      <p:to>
                                        <p:strVal val="visible"/>
                                      </p:to>
                                    </p:set>
                                    <p:animEffect transition="in" filter="fade">
                                      <p:cBhvr>
                                        <p:cTn id="17" dur="500"/>
                                        <p:tgtEl>
                                          <p:spTgt spid="25">
                                            <p:txEl>
                                              <p:pRg st="1" end="1"/>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25">
                                            <p:txEl>
                                              <p:pRg st="2" end="2"/>
                                            </p:txEl>
                                          </p:spTgt>
                                        </p:tgtEl>
                                        <p:attrNameLst>
                                          <p:attrName>style.visibility</p:attrName>
                                        </p:attrNameLst>
                                      </p:cBhvr>
                                      <p:to>
                                        <p:strVal val="visible"/>
                                      </p:to>
                                    </p:set>
                                    <p:animEffect transition="in" filter="fade">
                                      <p:cBhvr>
                                        <p:cTn id="20" dur="500"/>
                                        <p:tgtEl>
                                          <p:spTgt spid="25">
                                            <p:txEl>
                                              <p:pRg st="2" end="2"/>
                                            </p:txEl>
                                          </p:spTgt>
                                        </p:tgtEl>
                                      </p:cBhvr>
                                    </p:animEffect>
                                  </p:childTnLst>
                                </p:cTn>
                              </p:par>
                            </p:childTnLst>
                          </p:cTn>
                        </p:par>
                        <p:par>
                          <p:cTn id="21" fill="hold">
                            <p:stCondLst>
                              <p:cond delay="1000"/>
                            </p:stCondLst>
                            <p:childTnLst>
                              <p:par>
                                <p:cTn id="22" presetID="10" presetClass="entr" presetSubtype="0" fill="hold"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500"/>
                                        <p:tgtEl>
                                          <p:spTgt spid="9"/>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22">
                                            <p:txEl>
                                              <p:pRg st="0" end="0"/>
                                            </p:txEl>
                                          </p:spTgt>
                                        </p:tgtEl>
                                        <p:attrNameLst>
                                          <p:attrName>style.visibility</p:attrName>
                                        </p:attrNameLst>
                                      </p:cBhvr>
                                      <p:to>
                                        <p:strVal val="visible"/>
                                      </p:to>
                                    </p:set>
                                    <p:animEffect transition="in" filter="fade">
                                      <p:cBhvr>
                                        <p:cTn id="27" dur="500"/>
                                        <p:tgtEl>
                                          <p:spTgt spid="22">
                                            <p:txEl>
                                              <p:pRg st="0" end="0"/>
                                            </p:txEl>
                                          </p:spTgt>
                                        </p:tgtEl>
                                      </p:cBhvr>
                                    </p:animEffect>
                                  </p:childTnLst>
                                </p:cTn>
                              </p:par>
                            </p:childTnLst>
                          </p:cTn>
                        </p:par>
                        <p:par>
                          <p:cTn id="28" fill="hold">
                            <p:stCondLst>
                              <p:cond delay="1500"/>
                            </p:stCondLst>
                            <p:childTnLst>
                              <p:par>
                                <p:cTn id="29" presetID="10" presetClass="entr" presetSubtype="0" fill="hold" grpId="0" nodeType="afterEffect">
                                  <p:stCondLst>
                                    <p:cond delay="0"/>
                                  </p:stCondLst>
                                  <p:childTnLst>
                                    <p:set>
                                      <p:cBhvr>
                                        <p:cTn id="30" dur="1" fill="hold">
                                          <p:stCondLst>
                                            <p:cond delay="0"/>
                                          </p:stCondLst>
                                        </p:cTn>
                                        <p:tgtEl>
                                          <p:spTgt spid="26">
                                            <p:txEl>
                                              <p:pRg st="0" end="0"/>
                                            </p:txEl>
                                          </p:spTgt>
                                        </p:tgtEl>
                                        <p:attrNameLst>
                                          <p:attrName>style.visibility</p:attrName>
                                        </p:attrNameLst>
                                      </p:cBhvr>
                                      <p:to>
                                        <p:strVal val="visible"/>
                                      </p:to>
                                    </p:set>
                                    <p:animEffect transition="in" filter="fade">
                                      <p:cBhvr>
                                        <p:cTn id="31" dur="500"/>
                                        <p:tgtEl>
                                          <p:spTgt spid="26">
                                            <p:txEl>
                                              <p:pRg st="0" end="0"/>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6">
                                            <p:txEl>
                                              <p:pRg st="1" end="1"/>
                                            </p:txEl>
                                          </p:spTgt>
                                        </p:tgtEl>
                                        <p:attrNameLst>
                                          <p:attrName>style.visibility</p:attrName>
                                        </p:attrNameLst>
                                      </p:cBhvr>
                                      <p:to>
                                        <p:strVal val="visible"/>
                                      </p:to>
                                    </p:set>
                                    <p:animEffect transition="in" filter="fade">
                                      <p:cBhvr>
                                        <p:cTn id="34" dur="500"/>
                                        <p:tgtEl>
                                          <p:spTgt spid="26">
                                            <p:txEl>
                                              <p:pRg st="1" end="1"/>
                                            </p:txEl>
                                          </p:spTgt>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26">
                                            <p:txEl>
                                              <p:pRg st="2" end="2"/>
                                            </p:txEl>
                                          </p:spTgt>
                                        </p:tgtEl>
                                        <p:attrNameLst>
                                          <p:attrName>style.visibility</p:attrName>
                                        </p:attrNameLst>
                                      </p:cBhvr>
                                      <p:to>
                                        <p:strVal val="visible"/>
                                      </p:to>
                                    </p:set>
                                    <p:animEffect transition="in" filter="fade">
                                      <p:cBhvr>
                                        <p:cTn id="37" dur="500"/>
                                        <p:tgtEl>
                                          <p:spTgt spid="26">
                                            <p:txEl>
                                              <p:pRg st="2" end="2"/>
                                            </p:txEl>
                                          </p:spTgt>
                                        </p:tgtEl>
                                      </p:cBhvr>
                                    </p:animEffect>
                                  </p:childTnLst>
                                </p:cTn>
                              </p:par>
                            </p:childTnLst>
                          </p:cTn>
                        </p:par>
                        <p:par>
                          <p:cTn id="38" fill="hold">
                            <p:stCondLst>
                              <p:cond delay="2000"/>
                            </p:stCondLst>
                            <p:childTnLst>
                              <p:par>
                                <p:cTn id="39" presetID="10" presetClass="entr" presetSubtype="0" fill="hold"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fade">
                                      <p:cBhvr>
                                        <p:cTn id="41" dur="500"/>
                                        <p:tgtEl>
                                          <p:spTgt spid="12"/>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23">
                                            <p:txEl>
                                              <p:pRg st="0" end="0"/>
                                            </p:txEl>
                                          </p:spTgt>
                                        </p:tgtEl>
                                        <p:attrNameLst>
                                          <p:attrName>style.visibility</p:attrName>
                                        </p:attrNameLst>
                                      </p:cBhvr>
                                      <p:to>
                                        <p:strVal val="visible"/>
                                      </p:to>
                                    </p:set>
                                    <p:animEffect transition="in" filter="fade">
                                      <p:cBhvr>
                                        <p:cTn id="44" dur="500"/>
                                        <p:tgtEl>
                                          <p:spTgt spid="23">
                                            <p:txEl>
                                              <p:pRg st="0" end="0"/>
                                            </p:txEl>
                                          </p:spTgt>
                                        </p:tgtEl>
                                      </p:cBhvr>
                                    </p:animEffect>
                                  </p:childTnLst>
                                </p:cTn>
                              </p:par>
                            </p:childTnLst>
                          </p:cTn>
                        </p:par>
                        <p:par>
                          <p:cTn id="45" fill="hold">
                            <p:stCondLst>
                              <p:cond delay="2500"/>
                            </p:stCondLst>
                            <p:childTnLst>
                              <p:par>
                                <p:cTn id="46" presetID="10" presetClass="entr" presetSubtype="0" fill="hold" grpId="0" nodeType="afterEffect">
                                  <p:stCondLst>
                                    <p:cond delay="0"/>
                                  </p:stCondLst>
                                  <p:childTnLst>
                                    <p:set>
                                      <p:cBhvr>
                                        <p:cTn id="47" dur="1" fill="hold">
                                          <p:stCondLst>
                                            <p:cond delay="0"/>
                                          </p:stCondLst>
                                        </p:cTn>
                                        <p:tgtEl>
                                          <p:spTgt spid="27">
                                            <p:txEl>
                                              <p:pRg st="0" end="0"/>
                                            </p:txEl>
                                          </p:spTgt>
                                        </p:tgtEl>
                                        <p:attrNameLst>
                                          <p:attrName>style.visibility</p:attrName>
                                        </p:attrNameLst>
                                      </p:cBhvr>
                                      <p:to>
                                        <p:strVal val="visible"/>
                                      </p:to>
                                    </p:set>
                                    <p:animEffect transition="in" filter="fade">
                                      <p:cBhvr>
                                        <p:cTn id="48" dur="500"/>
                                        <p:tgtEl>
                                          <p:spTgt spid="27">
                                            <p:txEl>
                                              <p:pRg st="0" end="0"/>
                                            </p:txEl>
                                          </p:spTgt>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27">
                                            <p:txEl>
                                              <p:pRg st="1" end="1"/>
                                            </p:txEl>
                                          </p:spTgt>
                                        </p:tgtEl>
                                        <p:attrNameLst>
                                          <p:attrName>style.visibility</p:attrName>
                                        </p:attrNameLst>
                                      </p:cBhvr>
                                      <p:to>
                                        <p:strVal val="visible"/>
                                      </p:to>
                                    </p:set>
                                    <p:animEffect transition="in" filter="fade">
                                      <p:cBhvr>
                                        <p:cTn id="51" dur="500"/>
                                        <p:tgtEl>
                                          <p:spTgt spid="27">
                                            <p:txEl>
                                              <p:pRg st="1" end="1"/>
                                            </p:txEl>
                                          </p:spTgt>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27">
                                            <p:txEl>
                                              <p:pRg st="2" end="2"/>
                                            </p:txEl>
                                          </p:spTgt>
                                        </p:tgtEl>
                                        <p:attrNameLst>
                                          <p:attrName>style.visibility</p:attrName>
                                        </p:attrNameLst>
                                      </p:cBhvr>
                                      <p:to>
                                        <p:strVal val="visible"/>
                                      </p:to>
                                    </p:set>
                                    <p:animEffect transition="in" filter="fade">
                                      <p:cBhvr>
                                        <p:cTn id="54" dur="500"/>
                                        <p:tgtEl>
                                          <p:spTgt spid="27">
                                            <p:txEl>
                                              <p:pRg st="2" end="2"/>
                                            </p:txEl>
                                          </p:spTgt>
                                        </p:tgtEl>
                                      </p:cBhvr>
                                    </p:animEffect>
                                  </p:childTnLst>
                                </p:cTn>
                              </p:par>
                            </p:childTnLst>
                          </p:cTn>
                        </p:par>
                        <p:par>
                          <p:cTn id="55" fill="hold">
                            <p:stCondLst>
                              <p:cond delay="3000"/>
                            </p:stCondLst>
                            <p:childTnLst>
                              <p:par>
                                <p:cTn id="56" presetID="10" presetClass="entr" presetSubtype="0" fill="hold" grpId="0" nodeType="afterEffect">
                                  <p:stCondLst>
                                    <p:cond delay="0"/>
                                  </p:stCondLst>
                                  <p:childTnLst>
                                    <p:set>
                                      <p:cBhvr>
                                        <p:cTn id="57" dur="1" fill="hold">
                                          <p:stCondLst>
                                            <p:cond delay="0"/>
                                          </p:stCondLst>
                                        </p:cTn>
                                        <p:tgtEl>
                                          <p:spTgt spid="40">
                                            <p:txEl>
                                              <p:pRg st="0" end="0"/>
                                            </p:txEl>
                                          </p:spTgt>
                                        </p:tgtEl>
                                        <p:attrNameLst>
                                          <p:attrName>style.visibility</p:attrName>
                                        </p:attrNameLst>
                                      </p:cBhvr>
                                      <p:to>
                                        <p:strVal val="visible"/>
                                      </p:to>
                                    </p:set>
                                    <p:animEffect transition="in" filter="fade">
                                      <p:cBhvr>
                                        <p:cTn id="58" dur="500"/>
                                        <p:tgtEl>
                                          <p:spTgt spid="40">
                                            <p:txEl>
                                              <p:pRg st="0" end="0"/>
                                            </p:txEl>
                                          </p:spTgt>
                                        </p:tgtEl>
                                      </p:cBhvr>
                                    </p:animEffect>
                                  </p:childTnLst>
                                </p:cTn>
                              </p:par>
                              <p:par>
                                <p:cTn id="59" presetID="10" presetClass="entr" presetSubtype="0" fill="hold" nodeType="withEffect">
                                  <p:stCondLst>
                                    <p:cond delay="0"/>
                                  </p:stCondLst>
                                  <p:childTnLst>
                                    <p:set>
                                      <p:cBhvr>
                                        <p:cTn id="60" dur="1" fill="hold">
                                          <p:stCondLst>
                                            <p:cond delay="0"/>
                                          </p:stCondLst>
                                        </p:cTn>
                                        <p:tgtEl>
                                          <p:spTgt spid="24"/>
                                        </p:tgtEl>
                                        <p:attrNameLst>
                                          <p:attrName>style.visibility</p:attrName>
                                        </p:attrNameLst>
                                      </p:cBhvr>
                                      <p:to>
                                        <p:strVal val="visible"/>
                                      </p:to>
                                    </p:set>
                                    <p:animEffect transition="in" filter="fade">
                                      <p:cBhvr>
                                        <p:cTn id="61" dur="500"/>
                                        <p:tgtEl>
                                          <p:spTgt spid="24"/>
                                        </p:tgtEl>
                                      </p:cBhvr>
                                    </p:animEffect>
                                  </p:childTnLst>
                                </p:cTn>
                              </p:par>
                            </p:childTnLst>
                          </p:cTn>
                        </p:par>
                        <p:par>
                          <p:cTn id="62" fill="hold">
                            <p:stCondLst>
                              <p:cond delay="3500"/>
                            </p:stCondLst>
                            <p:childTnLst>
                              <p:par>
                                <p:cTn id="63" presetID="10" presetClass="entr" presetSubtype="0" fill="hold" grpId="0" nodeType="afterEffect">
                                  <p:stCondLst>
                                    <p:cond delay="0"/>
                                  </p:stCondLst>
                                  <p:childTnLst>
                                    <p:set>
                                      <p:cBhvr>
                                        <p:cTn id="64" dur="1" fill="hold">
                                          <p:stCondLst>
                                            <p:cond delay="0"/>
                                          </p:stCondLst>
                                        </p:cTn>
                                        <p:tgtEl>
                                          <p:spTgt spid="43">
                                            <p:txEl>
                                              <p:pRg st="0" end="0"/>
                                            </p:txEl>
                                          </p:spTgt>
                                        </p:tgtEl>
                                        <p:attrNameLst>
                                          <p:attrName>style.visibility</p:attrName>
                                        </p:attrNameLst>
                                      </p:cBhvr>
                                      <p:to>
                                        <p:strVal val="visible"/>
                                      </p:to>
                                    </p:set>
                                    <p:animEffect transition="in" filter="fade">
                                      <p:cBhvr>
                                        <p:cTn id="65" dur="500"/>
                                        <p:tgtEl>
                                          <p:spTgt spid="43">
                                            <p:txEl>
                                              <p:pRg st="0" end="0"/>
                                            </p:txEl>
                                          </p:spTgt>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43">
                                            <p:txEl>
                                              <p:pRg st="1" end="1"/>
                                            </p:txEl>
                                          </p:spTgt>
                                        </p:tgtEl>
                                        <p:attrNameLst>
                                          <p:attrName>style.visibility</p:attrName>
                                        </p:attrNameLst>
                                      </p:cBhvr>
                                      <p:to>
                                        <p:strVal val="visible"/>
                                      </p:to>
                                    </p:set>
                                    <p:animEffect transition="in" filter="fade">
                                      <p:cBhvr>
                                        <p:cTn id="68" dur="500"/>
                                        <p:tgtEl>
                                          <p:spTgt spid="43">
                                            <p:txEl>
                                              <p:pRg st="1" end="1"/>
                                            </p:txEl>
                                          </p:spTgt>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43">
                                            <p:txEl>
                                              <p:pRg st="2" end="2"/>
                                            </p:txEl>
                                          </p:spTgt>
                                        </p:tgtEl>
                                        <p:attrNameLst>
                                          <p:attrName>style.visibility</p:attrName>
                                        </p:attrNameLst>
                                      </p:cBhvr>
                                      <p:to>
                                        <p:strVal val="visible"/>
                                      </p:to>
                                    </p:set>
                                    <p:animEffect transition="in" filter="fade">
                                      <p:cBhvr>
                                        <p:cTn id="71" dur="500"/>
                                        <p:tgtEl>
                                          <p:spTgt spid="43">
                                            <p:txEl>
                                              <p:pRg st="2" end="2"/>
                                            </p:txEl>
                                          </p:spTgt>
                                        </p:tgtEl>
                                      </p:cBhvr>
                                    </p:animEffect>
                                  </p:childTnLst>
                                </p:cTn>
                              </p:par>
                            </p:childTnLst>
                          </p:cTn>
                        </p:par>
                        <p:par>
                          <p:cTn id="72" fill="hold">
                            <p:stCondLst>
                              <p:cond delay="4000"/>
                            </p:stCondLst>
                            <p:childTnLst>
                              <p:par>
                                <p:cTn id="73" presetID="10" presetClass="entr" presetSubtype="0" fill="hold" nodeType="afterEffect">
                                  <p:stCondLst>
                                    <p:cond delay="0"/>
                                  </p:stCondLst>
                                  <p:childTnLst>
                                    <p:set>
                                      <p:cBhvr>
                                        <p:cTn id="74" dur="1" fill="hold">
                                          <p:stCondLst>
                                            <p:cond delay="0"/>
                                          </p:stCondLst>
                                        </p:cTn>
                                        <p:tgtEl>
                                          <p:spTgt spid="34"/>
                                        </p:tgtEl>
                                        <p:attrNameLst>
                                          <p:attrName>style.visibility</p:attrName>
                                        </p:attrNameLst>
                                      </p:cBhvr>
                                      <p:to>
                                        <p:strVal val="visible"/>
                                      </p:to>
                                    </p:set>
                                    <p:animEffect transition="in" filter="fade">
                                      <p:cBhvr>
                                        <p:cTn id="75" dur="500"/>
                                        <p:tgtEl>
                                          <p:spTgt spid="34"/>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41">
                                            <p:txEl>
                                              <p:pRg st="0" end="0"/>
                                            </p:txEl>
                                          </p:spTgt>
                                        </p:tgtEl>
                                        <p:attrNameLst>
                                          <p:attrName>style.visibility</p:attrName>
                                        </p:attrNameLst>
                                      </p:cBhvr>
                                      <p:to>
                                        <p:strVal val="visible"/>
                                      </p:to>
                                    </p:set>
                                    <p:animEffect transition="in" filter="fade">
                                      <p:cBhvr>
                                        <p:cTn id="78" dur="500"/>
                                        <p:tgtEl>
                                          <p:spTgt spid="41">
                                            <p:txEl>
                                              <p:pRg st="0" end="0"/>
                                            </p:txEl>
                                          </p:spTgt>
                                        </p:tgtEl>
                                      </p:cBhvr>
                                    </p:animEffect>
                                  </p:childTnLst>
                                </p:cTn>
                              </p:par>
                            </p:childTnLst>
                          </p:cTn>
                        </p:par>
                        <p:par>
                          <p:cTn id="79" fill="hold">
                            <p:stCondLst>
                              <p:cond delay="4500"/>
                            </p:stCondLst>
                            <p:childTnLst>
                              <p:par>
                                <p:cTn id="80" presetID="10" presetClass="entr" presetSubtype="0" fill="hold" grpId="0" nodeType="afterEffect">
                                  <p:stCondLst>
                                    <p:cond delay="0"/>
                                  </p:stCondLst>
                                  <p:childTnLst>
                                    <p:set>
                                      <p:cBhvr>
                                        <p:cTn id="81" dur="1" fill="hold">
                                          <p:stCondLst>
                                            <p:cond delay="0"/>
                                          </p:stCondLst>
                                        </p:cTn>
                                        <p:tgtEl>
                                          <p:spTgt spid="44">
                                            <p:txEl>
                                              <p:pRg st="0" end="0"/>
                                            </p:txEl>
                                          </p:spTgt>
                                        </p:tgtEl>
                                        <p:attrNameLst>
                                          <p:attrName>style.visibility</p:attrName>
                                        </p:attrNameLst>
                                      </p:cBhvr>
                                      <p:to>
                                        <p:strVal val="visible"/>
                                      </p:to>
                                    </p:set>
                                    <p:animEffect transition="in" filter="fade">
                                      <p:cBhvr>
                                        <p:cTn id="82" dur="500"/>
                                        <p:tgtEl>
                                          <p:spTgt spid="44">
                                            <p:txEl>
                                              <p:pRg st="0" end="0"/>
                                            </p:txEl>
                                          </p:spTgt>
                                        </p:tgtEl>
                                      </p:cBhvr>
                                    </p:animEffect>
                                  </p:childTnLst>
                                </p:cTn>
                              </p:par>
                              <p:par>
                                <p:cTn id="83" presetID="10" presetClass="entr" presetSubtype="0" fill="hold" grpId="0" nodeType="withEffect">
                                  <p:stCondLst>
                                    <p:cond delay="0"/>
                                  </p:stCondLst>
                                  <p:childTnLst>
                                    <p:set>
                                      <p:cBhvr>
                                        <p:cTn id="84" dur="1" fill="hold">
                                          <p:stCondLst>
                                            <p:cond delay="0"/>
                                          </p:stCondLst>
                                        </p:cTn>
                                        <p:tgtEl>
                                          <p:spTgt spid="44">
                                            <p:txEl>
                                              <p:pRg st="1" end="1"/>
                                            </p:txEl>
                                          </p:spTgt>
                                        </p:tgtEl>
                                        <p:attrNameLst>
                                          <p:attrName>style.visibility</p:attrName>
                                        </p:attrNameLst>
                                      </p:cBhvr>
                                      <p:to>
                                        <p:strVal val="visible"/>
                                      </p:to>
                                    </p:set>
                                    <p:animEffect transition="in" filter="fade">
                                      <p:cBhvr>
                                        <p:cTn id="85" dur="500"/>
                                        <p:tgtEl>
                                          <p:spTgt spid="44">
                                            <p:txEl>
                                              <p:pRg st="1" end="1"/>
                                            </p:txEl>
                                          </p:spTgt>
                                        </p:tgtEl>
                                      </p:cBhvr>
                                    </p:animEffect>
                                  </p:childTnLst>
                                </p:cTn>
                              </p:par>
                              <p:par>
                                <p:cTn id="86" presetID="10" presetClass="entr" presetSubtype="0" fill="hold" grpId="0" nodeType="withEffect">
                                  <p:stCondLst>
                                    <p:cond delay="0"/>
                                  </p:stCondLst>
                                  <p:childTnLst>
                                    <p:set>
                                      <p:cBhvr>
                                        <p:cTn id="87" dur="1" fill="hold">
                                          <p:stCondLst>
                                            <p:cond delay="0"/>
                                          </p:stCondLst>
                                        </p:cTn>
                                        <p:tgtEl>
                                          <p:spTgt spid="44">
                                            <p:txEl>
                                              <p:pRg st="2" end="2"/>
                                            </p:txEl>
                                          </p:spTgt>
                                        </p:tgtEl>
                                        <p:attrNameLst>
                                          <p:attrName>style.visibility</p:attrName>
                                        </p:attrNameLst>
                                      </p:cBhvr>
                                      <p:to>
                                        <p:strVal val="visible"/>
                                      </p:to>
                                    </p:set>
                                    <p:animEffect transition="in" filter="fade">
                                      <p:cBhvr>
                                        <p:cTn id="88" dur="500"/>
                                        <p:tgtEl>
                                          <p:spTgt spid="44">
                                            <p:txEl>
                                              <p:pRg st="2" end="2"/>
                                            </p:txEl>
                                          </p:spTgt>
                                        </p:tgtEl>
                                      </p:cBhvr>
                                    </p:animEffect>
                                  </p:childTnLst>
                                </p:cTn>
                              </p:par>
                            </p:childTnLst>
                          </p:cTn>
                        </p:par>
                        <p:par>
                          <p:cTn id="89" fill="hold">
                            <p:stCondLst>
                              <p:cond delay="5000"/>
                            </p:stCondLst>
                            <p:childTnLst>
                              <p:par>
                                <p:cTn id="90" presetID="10" presetClass="entr" presetSubtype="0" fill="hold" nodeType="afterEffect">
                                  <p:stCondLst>
                                    <p:cond delay="0"/>
                                  </p:stCondLst>
                                  <p:childTnLst>
                                    <p:set>
                                      <p:cBhvr>
                                        <p:cTn id="91" dur="1" fill="hold">
                                          <p:stCondLst>
                                            <p:cond delay="0"/>
                                          </p:stCondLst>
                                        </p:cTn>
                                        <p:tgtEl>
                                          <p:spTgt spid="37"/>
                                        </p:tgtEl>
                                        <p:attrNameLst>
                                          <p:attrName>style.visibility</p:attrName>
                                        </p:attrNameLst>
                                      </p:cBhvr>
                                      <p:to>
                                        <p:strVal val="visible"/>
                                      </p:to>
                                    </p:set>
                                    <p:animEffect transition="in" filter="fade">
                                      <p:cBhvr>
                                        <p:cTn id="92" dur="500"/>
                                        <p:tgtEl>
                                          <p:spTgt spid="37"/>
                                        </p:tgtEl>
                                      </p:cBhvr>
                                    </p:animEffect>
                                  </p:childTnLst>
                                </p:cTn>
                              </p:par>
                              <p:par>
                                <p:cTn id="93" presetID="10" presetClass="entr" presetSubtype="0" fill="hold" grpId="0" nodeType="withEffect">
                                  <p:stCondLst>
                                    <p:cond delay="0"/>
                                  </p:stCondLst>
                                  <p:childTnLst>
                                    <p:set>
                                      <p:cBhvr>
                                        <p:cTn id="94" dur="1" fill="hold">
                                          <p:stCondLst>
                                            <p:cond delay="0"/>
                                          </p:stCondLst>
                                        </p:cTn>
                                        <p:tgtEl>
                                          <p:spTgt spid="42">
                                            <p:txEl>
                                              <p:pRg st="0" end="0"/>
                                            </p:txEl>
                                          </p:spTgt>
                                        </p:tgtEl>
                                        <p:attrNameLst>
                                          <p:attrName>style.visibility</p:attrName>
                                        </p:attrNameLst>
                                      </p:cBhvr>
                                      <p:to>
                                        <p:strVal val="visible"/>
                                      </p:to>
                                    </p:set>
                                    <p:animEffect transition="in" filter="fade">
                                      <p:cBhvr>
                                        <p:cTn id="95" dur="500"/>
                                        <p:tgtEl>
                                          <p:spTgt spid="42">
                                            <p:txEl>
                                              <p:pRg st="0" end="0"/>
                                            </p:txEl>
                                          </p:spTgt>
                                        </p:tgtEl>
                                      </p:cBhvr>
                                    </p:animEffect>
                                  </p:childTnLst>
                                </p:cTn>
                              </p:par>
                            </p:childTnLst>
                          </p:cTn>
                        </p:par>
                        <p:par>
                          <p:cTn id="96" fill="hold">
                            <p:stCondLst>
                              <p:cond delay="5500"/>
                            </p:stCondLst>
                            <p:childTnLst>
                              <p:par>
                                <p:cTn id="97" presetID="10" presetClass="entr" presetSubtype="0" fill="hold" grpId="0" nodeType="afterEffect">
                                  <p:stCondLst>
                                    <p:cond delay="0"/>
                                  </p:stCondLst>
                                  <p:childTnLst>
                                    <p:set>
                                      <p:cBhvr>
                                        <p:cTn id="98" dur="1" fill="hold">
                                          <p:stCondLst>
                                            <p:cond delay="0"/>
                                          </p:stCondLst>
                                        </p:cTn>
                                        <p:tgtEl>
                                          <p:spTgt spid="45">
                                            <p:txEl>
                                              <p:pRg st="0" end="0"/>
                                            </p:txEl>
                                          </p:spTgt>
                                        </p:tgtEl>
                                        <p:attrNameLst>
                                          <p:attrName>style.visibility</p:attrName>
                                        </p:attrNameLst>
                                      </p:cBhvr>
                                      <p:to>
                                        <p:strVal val="visible"/>
                                      </p:to>
                                    </p:set>
                                    <p:animEffect transition="in" filter="fade">
                                      <p:cBhvr>
                                        <p:cTn id="99" dur="500"/>
                                        <p:tgtEl>
                                          <p:spTgt spid="45">
                                            <p:txEl>
                                              <p:pRg st="0" end="0"/>
                                            </p:txEl>
                                          </p:spTgt>
                                        </p:tgtEl>
                                      </p:cBhvr>
                                    </p:animEffect>
                                  </p:childTnLst>
                                </p:cTn>
                              </p:par>
                              <p:par>
                                <p:cTn id="100" presetID="10" presetClass="entr" presetSubtype="0" fill="hold" grpId="0" nodeType="withEffect">
                                  <p:stCondLst>
                                    <p:cond delay="0"/>
                                  </p:stCondLst>
                                  <p:childTnLst>
                                    <p:set>
                                      <p:cBhvr>
                                        <p:cTn id="101" dur="1" fill="hold">
                                          <p:stCondLst>
                                            <p:cond delay="0"/>
                                          </p:stCondLst>
                                        </p:cTn>
                                        <p:tgtEl>
                                          <p:spTgt spid="45">
                                            <p:txEl>
                                              <p:pRg st="1" end="1"/>
                                            </p:txEl>
                                          </p:spTgt>
                                        </p:tgtEl>
                                        <p:attrNameLst>
                                          <p:attrName>style.visibility</p:attrName>
                                        </p:attrNameLst>
                                      </p:cBhvr>
                                      <p:to>
                                        <p:strVal val="visible"/>
                                      </p:to>
                                    </p:set>
                                    <p:animEffect transition="in" filter="fade">
                                      <p:cBhvr>
                                        <p:cTn id="102" dur="500"/>
                                        <p:tgtEl>
                                          <p:spTgt spid="45">
                                            <p:txEl>
                                              <p:pRg st="1" end="1"/>
                                            </p:txEl>
                                          </p:spTgt>
                                        </p:tgtEl>
                                      </p:cBhvr>
                                    </p:animEffect>
                                  </p:childTnLst>
                                </p:cTn>
                              </p:par>
                              <p:par>
                                <p:cTn id="103" presetID="10" presetClass="entr" presetSubtype="0" fill="hold" grpId="0" nodeType="withEffect">
                                  <p:stCondLst>
                                    <p:cond delay="0"/>
                                  </p:stCondLst>
                                  <p:childTnLst>
                                    <p:set>
                                      <p:cBhvr>
                                        <p:cTn id="104" dur="1" fill="hold">
                                          <p:stCondLst>
                                            <p:cond delay="0"/>
                                          </p:stCondLst>
                                        </p:cTn>
                                        <p:tgtEl>
                                          <p:spTgt spid="45">
                                            <p:txEl>
                                              <p:pRg st="2" end="2"/>
                                            </p:txEl>
                                          </p:spTgt>
                                        </p:tgtEl>
                                        <p:attrNameLst>
                                          <p:attrName>style.visibility</p:attrName>
                                        </p:attrNameLst>
                                      </p:cBhvr>
                                      <p:to>
                                        <p:strVal val="visible"/>
                                      </p:to>
                                    </p:set>
                                    <p:animEffect transition="in" filter="fade">
                                      <p:cBhvr>
                                        <p:cTn id="105" dur="500"/>
                                        <p:tgtEl>
                                          <p:spTgt spid="4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build="p">
        <p:tmplLst>
          <p:tmpl lvl="1">
            <p:tnLst>
              <p:par>
                <p:cTn presetID="10" presetClass="entr" presetSubtype="0" fill="hold" nodeType="afterEffect">
                  <p:stCondLst>
                    <p:cond delay="0"/>
                  </p:stCondLst>
                  <p:childTnLst>
                    <p:set>
                      <p:cBhvr>
                        <p:cTn dur="1" fill="hold">
                          <p:stCondLst>
                            <p:cond delay="0"/>
                          </p:stCondLst>
                        </p:cTn>
                        <p:tgtEl>
                          <p:spTgt spid="21"/>
                        </p:tgtEl>
                        <p:attrNameLst>
                          <p:attrName>style.visibility</p:attrName>
                        </p:attrNameLst>
                      </p:cBhvr>
                      <p:to>
                        <p:strVal val="visible"/>
                      </p:to>
                    </p:set>
                    <p:animEffect transition="in" filter="fade">
                      <p:cBhvr>
                        <p:cTn dur="500"/>
                        <p:tgtEl>
                          <p:spTgt spid="21"/>
                        </p:tgtEl>
                      </p:cBhvr>
                    </p:animEffect>
                  </p:childTnLst>
                </p:cTn>
              </p:par>
            </p:tnLst>
          </p:tmpl>
        </p:tmplLst>
      </p:bldP>
      <p:bldP spid="22" grpId="0" build="p">
        <p:tmplLst>
          <p:tmpl>
            <p:tnLst>
              <p:par>
                <p:cTn presetID="10" presetClass="entr" presetSubtype="0" fill="hold" nodeType="withEffect">
                  <p:stCondLst>
                    <p:cond delay="0"/>
                  </p:stCondLst>
                  <p:childTnLst>
                    <p:set>
                      <p:cBhvr>
                        <p:cTn dur="1" fill="hold">
                          <p:stCondLst>
                            <p:cond delay="0"/>
                          </p:stCondLst>
                        </p:cTn>
                        <p:tgtEl>
                          <p:spTgt spid="22"/>
                        </p:tgtEl>
                        <p:attrNameLst>
                          <p:attrName>style.visibility</p:attrName>
                        </p:attrNameLst>
                      </p:cBhvr>
                      <p:to>
                        <p:strVal val="visible"/>
                      </p:to>
                    </p:set>
                    <p:animEffect transition="in" filter="fade">
                      <p:cBhvr>
                        <p:cTn dur="500"/>
                        <p:tgtEl>
                          <p:spTgt spid="22"/>
                        </p:tgtEl>
                      </p:cBhvr>
                    </p:animEffect>
                  </p:childTnLst>
                </p:cTn>
              </p:par>
            </p:tnLst>
          </p:tmpl>
          <p:tmpl lvl="1">
            <p:tnLst>
              <p:par>
                <p:cTn presetID="10" presetClass="entr" presetSubtype="0" fill="hold" nodeType="withEffect">
                  <p:stCondLst>
                    <p:cond delay="0"/>
                  </p:stCondLst>
                  <p:childTnLst>
                    <p:set>
                      <p:cBhvr>
                        <p:cTn dur="1" fill="hold">
                          <p:stCondLst>
                            <p:cond delay="0"/>
                          </p:stCondLst>
                        </p:cTn>
                        <p:tgtEl>
                          <p:spTgt spid="22"/>
                        </p:tgtEl>
                        <p:attrNameLst>
                          <p:attrName>style.visibility</p:attrName>
                        </p:attrNameLst>
                      </p:cBhvr>
                      <p:to>
                        <p:strVal val="visible"/>
                      </p:to>
                    </p:set>
                    <p:animEffect transition="in" filter="fade">
                      <p:cBhvr>
                        <p:cTn dur="500"/>
                        <p:tgtEl>
                          <p:spTgt spid="22"/>
                        </p:tgtEl>
                      </p:cBhvr>
                    </p:animEffect>
                  </p:childTnLst>
                </p:cTn>
              </p:par>
            </p:tnLst>
          </p:tmpl>
        </p:tmplLst>
      </p:bldP>
      <p:bldP spid="23" grpId="0" build="p">
        <p:tmplLst>
          <p:tmpl lvl="1">
            <p:tnLst>
              <p:par>
                <p:cTn presetID="10" presetClass="entr" presetSubtype="0" fill="hold" nodeType="withEffect">
                  <p:stCondLst>
                    <p:cond delay="0"/>
                  </p:stCondLst>
                  <p:childTnLst>
                    <p:set>
                      <p:cBhvr>
                        <p:cTn dur="1" fill="hold">
                          <p:stCondLst>
                            <p:cond delay="0"/>
                          </p:stCondLst>
                        </p:cTn>
                        <p:tgtEl>
                          <p:spTgt spid="23"/>
                        </p:tgtEl>
                        <p:attrNameLst>
                          <p:attrName>style.visibility</p:attrName>
                        </p:attrNameLst>
                      </p:cBhvr>
                      <p:to>
                        <p:strVal val="visible"/>
                      </p:to>
                    </p:set>
                    <p:animEffect transition="in" filter="fade">
                      <p:cBhvr>
                        <p:cTn dur="500"/>
                        <p:tgtEl>
                          <p:spTgt spid="23"/>
                        </p:tgtEl>
                      </p:cBhvr>
                    </p:animEffect>
                  </p:childTnLst>
                </p:cTn>
              </p:par>
            </p:tnLst>
          </p:tmpl>
        </p:tmplLst>
      </p:bldP>
      <p:bldP spid="25" grpId="0" build="p">
        <p:tmplLst>
          <p:tmpl lvl="1">
            <p:tnLst>
              <p:par>
                <p:cTn presetID="10" presetClass="entr" presetSubtype="0" fill="hold" nodeType="afterEffect">
                  <p:stCondLst>
                    <p:cond delay="0"/>
                  </p:stCondLst>
                  <p:childTnLst>
                    <p:set>
                      <p:cBhvr>
                        <p:cTn dur="1" fill="hold">
                          <p:stCondLst>
                            <p:cond delay="0"/>
                          </p:stCondLst>
                        </p:cTn>
                        <p:tgtEl>
                          <p:spTgt spid="25"/>
                        </p:tgtEl>
                        <p:attrNameLst>
                          <p:attrName>style.visibility</p:attrName>
                        </p:attrNameLst>
                      </p:cBhvr>
                      <p:to>
                        <p:strVal val="visible"/>
                      </p:to>
                    </p:set>
                    <p:animEffect transition="in" filter="fade">
                      <p:cBhvr>
                        <p:cTn dur="500"/>
                        <p:tgtEl>
                          <p:spTgt spid="25"/>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25"/>
                        </p:tgtEl>
                        <p:attrNameLst>
                          <p:attrName>style.visibility</p:attrName>
                        </p:attrNameLst>
                      </p:cBhvr>
                      <p:to>
                        <p:strVal val="visible"/>
                      </p:to>
                    </p:set>
                    <p:animEffect transition="in" filter="fade">
                      <p:cBhvr>
                        <p:cTn dur="500"/>
                        <p:tgtEl>
                          <p:spTgt spid="25"/>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25"/>
                        </p:tgtEl>
                        <p:attrNameLst>
                          <p:attrName>style.visibility</p:attrName>
                        </p:attrNameLst>
                      </p:cBhvr>
                      <p:to>
                        <p:strVal val="visible"/>
                      </p:to>
                    </p:set>
                    <p:animEffect transition="in" filter="fade">
                      <p:cBhvr>
                        <p:cTn dur="500"/>
                        <p:tgtEl>
                          <p:spTgt spid="25"/>
                        </p:tgtEl>
                      </p:cBhvr>
                    </p:animEffect>
                  </p:childTnLst>
                </p:cTn>
              </p:par>
            </p:tnLst>
          </p:tmpl>
        </p:tmplLst>
      </p:bldP>
      <p:bldP spid="26" grpId="0" build="p">
        <p:tmplLst>
          <p:tmpl lvl="1">
            <p:tnLst>
              <p:par>
                <p:cTn presetID="10" presetClass="entr" presetSubtype="0" fill="hold" nodeType="afterEffect">
                  <p:stCondLst>
                    <p:cond delay="0"/>
                  </p:stCondLst>
                  <p:childTnLst>
                    <p:set>
                      <p:cBhvr>
                        <p:cTn dur="1" fill="hold">
                          <p:stCondLst>
                            <p:cond delay="0"/>
                          </p:stCondLst>
                        </p:cTn>
                        <p:tgtEl>
                          <p:spTgt spid="26"/>
                        </p:tgtEl>
                        <p:attrNameLst>
                          <p:attrName>style.visibility</p:attrName>
                        </p:attrNameLst>
                      </p:cBhvr>
                      <p:to>
                        <p:strVal val="visible"/>
                      </p:to>
                    </p:set>
                    <p:animEffect transition="in" filter="fade">
                      <p:cBhvr>
                        <p:cTn dur="500"/>
                        <p:tgtEl>
                          <p:spTgt spid="26"/>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26"/>
                        </p:tgtEl>
                        <p:attrNameLst>
                          <p:attrName>style.visibility</p:attrName>
                        </p:attrNameLst>
                      </p:cBhvr>
                      <p:to>
                        <p:strVal val="visible"/>
                      </p:to>
                    </p:set>
                    <p:animEffect transition="in" filter="fade">
                      <p:cBhvr>
                        <p:cTn dur="500"/>
                        <p:tgtEl>
                          <p:spTgt spid="26"/>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26"/>
                        </p:tgtEl>
                        <p:attrNameLst>
                          <p:attrName>style.visibility</p:attrName>
                        </p:attrNameLst>
                      </p:cBhvr>
                      <p:to>
                        <p:strVal val="visible"/>
                      </p:to>
                    </p:set>
                    <p:animEffect transition="in" filter="fade">
                      <p:cBhvr>
                        <p:cTn dur="500"/>
                        <p:tgtEl>
                          <p:spTgt spid="26"/>
                        </p:tgtEl>
                      </p:cBhvr>
                    </p:animEffect>
                  </p:childTnLst>
                </p:cTn>
              </p:par>
            </p:tnLst>
          </p:tmpl>
        </p:tmplLst>
      </p:bldP>
      <p:bldP spid="27" grpId="0" build="p">
        <p:tmplLst>
          <p:tmpl lvl="1">
            <p:tnLst>
              <p:par>
                <p:cTn presetID="10" presetClass="entr" presetSubtype="0" fill="hold" nodeType="afterEffect">
                  <p:stCondLst>
                    <p:cond delay="0"/>
                  </p:stCondLst>
                  <p:childTnLst>
                    <p:set>
                      <p:cBhvr>
                        <p:cTn dur="1" fill="hold">
                          <p:stCondLst>
                            <p:cond delay="0"/>
                          </p:stCondLst>
                        </p:cTn>
                        <p:tgtEl>
                          <p:spTgt spid="27"/>
                        </p:tgtEl>
                        <p:attrNameLst>
                          <p:attrName>style.visibility</p:attrName>
                        </p:attrNameLst>
                      </p:cBhvr>
                      <p:to>
                        <p:strVal val="visible"/>
                      </p:to>
                    </p:set>
                    <p:animEffect transition="in" filter="fade">
                      <p:cBhvr>
                        <p:cTn dur="500"/>
                        <p:tgtEl>
                          <p:spTgt spid="27"/>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27"/>
                        </p:tgtEl>
                        <p:attrNameLst>
                          <p:attrName>style.visibility</p:attrName>
                        </p:attrNameLst>
                      </p:cBhvr>
                      <p:to>
                        <p:strVal val="visible"/>
                      </p:to>
                    </p:set>
                    <p:animEffect transition="in" filter="fade">
                      <p:cBhvr>
                        <p:cTn dur="500"/>
                        <p:tgtEl>
                          <p:spTgt spid="27"/>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27"/>
                        </p:tgtEl>
                        <p:attrNameLst>
                          <p:attrName>style.visibility</p:attrName>
                        </p:attrNameLst>
                      </p:cBhvr>
                      <p:to>
                        <p:strVal val="visible"/>
                      </p:to>
                    </p:set>
                    <p:animEffect transition="in" filter="fade">
                      <p:cBhvr>
                        <p:cTn dur="500"/>
                        <p:tgtEl>
                          <p:spTgt spid="27"/>
                        </p:tgtEl>
                      </p:cBhvr>
                    </p:animEffect>
                  </p:childTnLst>
                </p:cTn>
              </p:par>
            </p:tnLst>
          </p:tmpl>
        </p:tmplLst>
      </p:bldP>
      <p:bldP spid="40" grpId="0" build="p">
        <p:tmplLst>
          <p:tmpl lvl="1">
            <p:tnLst>
              <p:par>
                <p:cTn presetID="10" presetClass="entr" presetSubtype="0" fill="hold" nodeType="afterEffect">
                  <p:stCondLst>
                    <p:cond delay="0"/>
                  </p:stCondLst>
                  <p:childTnLst>
                    <p:set>
                      <p:cBhvr>
                        <p:cTn dur="1" fill="hold">
                          <p:stCondLst>
                            <p:cond delay="0"/>
                          </p:stCondLst>
                        </p:cTn>
                        <p:tgtEl>
                          <p:spTgt spid="40"/>
                        </p:tgtEl>
                        <p:attrNameLst>
                          <p:attrName>style.visibility</p:attrName>
                        </p:attrNameLst>
                      </p:cBhvr>
                      <p:to>
                        <p:strVal val="visible"/>
                      </p:to>
                    </p:set>
                    <p:animEffect transition="in" filter="fade">
                      <p:cBhvr>
                        <p:cTn dur="500"/>
                        <p:tgtEl>
                          <p:spTgt spid="40"/>
                        </p:tgtEl>
                      </p:cBhvr>
                    </p:animEffect>
                  </p:childTnLst>
                </p:cTn>
              </p:par>
            </p:tnLst>
          </p:tmpl>
        </p:tmplLst>
      </p:bldP>
      <p:bldP spid="41" grpId="0" build="p">
        <p:tmplLst>
          <p:tmpl>
            <p:tnLst>
              <p:par>
                <p:cTn presetID="10" presetClass="entr" presetSubtype="0" fill="hold" nodeType="withEffect">
                  <p:stCondLst>
                    <p:cond delay="0"/>
                  </p:st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 lvl="1">
            <p:tnLst>
              <p:par>
                <p:cTn presetID="10" presetClass="entr" presetSubtype="0" fill="hold" nodeType="withEffect">
                  <p:stCondLst>
                    <p:cond delay="0"/>
                  </p:st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build="p">
        <p:tmplLst>
          <p:tmpl lvl="1">
            <p:tnLst>
              <p:par>
                <p:cTn presetID="10" presetClass="entr" presetSubtype="0" fill="hold" nodeType="withEffect">
                  <p:stCondLst>
                    <p:cond delay="0"/>
                  </p:stCondLst>
                  <p:childTnLst>
                    <p:set>
                      <p:cBhvr>
                        <p:cTn dur="1" fill="hold">
                          <p:stCondLst>
                            <p:cond delay="0"/>
                          </p:stCondLst>
                        </p:cTn>
                        <p:tgtEl>
                          <p:spTgt spid="42"/>
                        </p:tgtEl>
                        <p:attrNameLst>
                          <p:attrName>style.visibility</p:attrName>
                        </p:attrNameLst>
                      </p:cBhvr>
                      <p:to>
                        <p:strVal val="visible"/>
                      </p:to>
                    </p:set>
                    <p:animEffect transition="in" filter="fade">
                      <p:cBhvr>
                        <p:cTn dur="500"/>
                        <p:tgtEl>
                          <p:spTgt spid="42"/>
                        </p:tgtEl>
                      </p:cBhvr>
                    </p:animEffect>
                  </p:childTnLst>
                </p:cTn>
              </p:par>
            </p:tnLst>
          </p:tmpl>
        </p:tmplLst>
      </p:bldP>
      <p:bldP spid="43" grpId="0" build="p">
        <p:tmplLst>
          <p:tmpl lvl="1">
            <p:tnLst>
              <p:par>
                <p:cTn presetID="10" presetClass="entr" presetSubtype="0" fill="hold" nodeType="afterEffect">
                  <p:stCondLst>
                    <p:cond delay="0"/>
                  </p:st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10" presetClass="entr" presetSubtype="0" fill="hold" nodeType="afterEffect">
                  <p:stCondLst>
                    <p:cond delay="0"/>
                  </p:stCondLst>
                  <p:childTnLst>
                    <p:set>
                      <p:cBhvr>
                        <p:cTn dur="1" fill="hold">
                          <p:stCondLst>
                            <p:cond delay="0"/>
                          </p:stCondLst>
                        </p:cTn>
                        <p:tgtEl>
                          <p:spTgt spid="44"/>
                        </p:tgtEl>
                        <p:attrNameLst>
                          <p:attrName>style.visibility</p:attrName>
                        </p:attrNameLst>
                      </p:cBhvr>
                      <p:to>
                        <p:strVal val="visible"/>
                      </p:to>
                    </p:set>
                    <p:animEffect transition="in" filter="fade">
                      <p:cBhvr>
                        <p:cTn dur="500"/>
                        <p:tgtEl>
                          <p:spTgt spid="44"/>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44"/>
                        </p:tgtEl>
                        <p:attrNameLst>
                          <p:attrName>style.visibility</p:attrName>
                        </p:attrNameLst>
                      </p:cBhvr>
                      <p:to>
                        <p:strVal val="visible"/>
                      </p:to>
                    </p:set>
                    <p:animEffect transition="in" filter="fade">
                      <p:cBhvr>
                        <p:cTn dur="500"/>
                        <p:tgtEl>
                          <p:spTgt spid="44"/>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44"/>
                        </p:tgtEl>
                        <p:attrNameLst>
                          <p:attrName>style.visibility</p:attrName>
                        </p:attrNameLst>
                      </p:cBhvr>
                      <p:to>
                        <p:strVal val="visible"/>
                      </p:to>
                    </p:set>
                    <p:animEffect transition="in" filter="fade">
                      <p:cBhvr>
                        <p:cTn dur="500"/>
                        <p:tgtEl>
                          <p:spTgt spid="44"/>
                        </p:tgtEl>
                      </p:cBhvr>
                    </p:animEffect>
                  </p:childTnLst>
                </p:cTn>
              </p:par>
            </p:tnLst>
          </p:tmpl>
        </p:tmplLst>
      </p:bldP>
      <p:bldP spid="45" grpId="0" build="p">
        <p:tmplLst>
          <p:tmpl lvl="1">
            <p:tnLst>
              <p:par>
                <p:cTn presetID="10" presetClass="entr" presetSubtype="0" fill="hold" nodeType="afterEffect">
                  <p:stCondLst>
                    <p:cond delay="0"/>
                  </p:st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userDrawn="1">
  <p:cSld name="10_Title Slide">
    <p:spTree>
      <p:nvGrpSpPr>
        <p:cNvPr id="1" name=""/>
        <p:cNvGrpSpPr/>
        <p:nvPr/>
      </p:nvGrpSpPr>
      <p:grpSpPr>
        <a:xfrm>
          <a:off x="0" y="0"/>
          <a:ext cx="0" cy="0"/>
          <a:chOff x="0" y="0"/>
          <a:chExt cx="0" cy="0"/>
        </a:xfrm>
      </p:grpSpPr>
      <p:sp>
        <p:nvSpPr>
          <p:cNvPr id="5" name="Text Box 3"/>
          <p:cNvSpPr txBox="1">
            <a:spLocks noChangeArrowheads="1"/>
          </p:cNvSpPr>
          <p:nvPr/>
        </p:nvSpPr>
        <p:spPr bwMode="auto">
          <a:xfrm>
            <a:off x="8275638" y="6578600"/>
            <a:ext cx="566737" cy="182563"/>
          </a:xfrm>
          <a:prstGeom prst="rect">
            <a:avLst/>
          </a:prstGeom>
          <a:noFill/>
          <a:ln w="9525">
            <a:noFill/>
            <a:miter lim="800000"/>
            <a:headEnd/>
            <a:tailEnd/>
          </a:ln>
          <a:effectLst/>
        </p:spPr>
        <p:txBody>
          <a:bodyPr wrap="none" lIns="0" tIns="0" rIns="0" bIns="0">
            <a:spAutoFit/>
          </a:bodyPr>
          <a:lstStyle/>
          <a:p>
            <a:pPr eaLnBrk="0" hangingPunct="0">
              <a:defRPr/>
            </a:pPr>
            <a:r>
              <a:rPr lang="en-US" sz="1200" dirty="0">
                <a:solidFill>
                  <a:prstClr val="black"/>
                </a:solidFill>
                <a:ea typeface="ＭＳ Ｐゴシック" pitchFamily="26" charset="-128"/>
              </a:rPr>
              <a:t>Slide </a:t>
            </a:r>
            <a:fld id="{624C176B-EB30-4B85-8DCA-46F386273594}" type="slidenum">
              <a:rPr lang="en-US" sz="1200">
                <a:solidFill>
                  <a:prstClr val="black"/>
                </a:solidFill>
                <a:ea typeface="ＭＳ Ｐゴシック" pitchFamily="26" charset="-128"/>
              </a:rPr>
              <a:pPr eaLnBrk="0" hangingPunct="0">
                <a:defRPr/>
              </a:pPr>
              <a:t>‹#›</a:t>
            </a:fld>
            <a:endParaRPr lang="en-US" sz="1200" dirty="0">
              <a:solidFill>
                <a:prstClr val="black"/>
              </a:solidFill>
              <a:ea typeface="ＭＳ Ｐゴシック" pitchFamily="26" charset="-128"/>
            </a:endParaRPr>
          </a:p>
        </p:txBody>
      </p:sp>
      <p:sp>
        <p:nvSpPr>
          <p:cNvPr id="6" name="Text Box 4"/>
          <p:cNvSpPr txBox="1">
            <a:spLocks noChangeArrowheads="1"/>
          </p:cNvSpPr>
          <p:nvPr/>
        </p:nvSpPr>
        <p:spPr bwMode="auto">
          <a:xfrm>
            <a:off x="744538" y="6554788"/>
            <a:ext cx="1779587" cy="182562"/>
          </a:xfrm>
          <a:prstGeom prst="rect">
            <a:avLst/>
          </a:prstGeom>
          <a:noFill/>
          <a:ln w="9525">
            <a:noFill/>
            <a:miter lim="800000"/>
            <a:headEnd/>
            <a:tailEnd/>
          </a:ln>
          <a:effectLst/>
        </p:spPr>
        <p:txBody>
          <a:bodyPr wrap="none" lIns="0" tIns="0" rIns="0" bIns="0">
            <a:spAutoFit/>
          </a:bodyPr>
          <a:lstStyle/>
          <a:p>
            <a:pPr eaLnBrk="0" hangingPunct="0">
              <a:defRPr/>
            </a:pPr>
            <a:r>
              <a:rPr lang="en-US" sz="1200" dirty="0">
                <a:solidFill>
                  <a:prstClr val="black"/>
                </a:solidFill>
                <a:ea typeface="ＭＳ Ｐゴシック" pitchFamily="26" charset="-128"/>
              </a:rPr>
              <a:t>Proprietary &amp; Confidential </a:t>
            </a:r>
          </a:p>
        </p:txBody>
      </p:sp>
      <p:sp>
        <p:nvSpPr>
          <p:cNvPr id="7" name="Rectangle 7"/>
          <p:cNvSpPr>
            <a:spLocks noChangeArrowheads="1"/>
          </p:cNvSpPr>
          <p:nvPr userDrawn="1"/>
        </p:nvSpPr>
        <p:spPr bwMode="auto">
          <a:xfrm>
            <a:off x="2590800" y="1588"/>
            <a:ext cx="6553200" cy="1303337"/>
          </a:xfrm>
          <a:prstGeom prst="rect">
            <a:avLst/>
          </a:prstGeom>
          <a:solidFill>
            <a:srgbClr val="018749"/>
          </a:solidFill>
          <a:ln w="9525">
            <a:noFill/>
            <a:miter lim="800000"/>
            <a:headEnd/>
            <a:tailEnd/>
          </a:ln>
          <a:effectLst/>
        </p:spPr>
        <p:txBody>
          <a:bodyPr wrap="none" anchor="ctr"/>
          <a:lstStyle/>
          <a:p>
            <a:pPr algn="ctr">
              <a:tabLst>
                <a:tab pos="628650" algn="l"/>
              </a:tabLst>
              <a:defRPr/>
            </a:pPr>
            <a:endParaRPr lang="en-US" sz="2800" dirty="0">
              <a:solidFill>
                <a:prstClr val="white"/>
              </a:solidFill>
              <a:ea typeface="ＭＳ Ｐゴシック" pitchFamily="26" charset="-128"/>
            </a:endParaRPr>
          </a:p>
        </p:txBody>
      </p:sp>
      <p:sp>
        <p:nvSpPr>
          <p:cNvPr id="8" name="Rectangle 7"/>
          <p:cNvSpPr>
            <a:spLocks noChangeArrowheads="1"/>
          </p:cNvSpPr>
          <p:nvPr userDrawn="1"/>
        </p:nvSpPr>
        <p:spPr bwMode="auto">
          <a:xfrm>
            <a:off x="0" y="6553200"/>
            <a:ext cx="9144000" cy="304800"/>
          </a:xfrm>
          <a:prstGeom prst="rect">
            <a:avLst/>
          </a:prstGeom>
          <a:solidFill>
            <a:srgbClr val="00A160"/>
          </a:solidFill>
          <a:ln w="9525">
            <a:noFill/>
            <a:miter lim="800000"/>
            <a:headEnd/>
            <a:tailEnd/>
          </a:ln>
          <a:effectLst/>
        </p:spPr>
        <p:txBody>
          <a:bodyPr wrap="none" anchor="ctr"/>
          <a:lstStyle/>
          <a:p>
            <a:pPr>
              <a:tabLst>
                <a:tab pos="171450" algn="l"/>
              </a:tabLst>
              <a:defRPr/>
            </a:pPr>
            <a:r>
              <a:rPr lang="en-US" sz="900" dirty="0">
                <a:solidFill>
                  <a:prstClr val="white"/>
                </a:solidFill>
                <a:ea typeface="ＭＳ Ｐゴシック" pitchFamily="26" charset="-128"/>
              </a:rPr>
              <a:t>    	Proprietary and Confidential</a:t>
            </a:r>
          </a:p>
        </p:txBody>
      </p:sp>
      <p:sp>
        <p:nvSpPr>
          <p:cNvPr id="9" name="Rectangle 11"/>
          <p:cNvSpPr>
            <a:spLocks noChangeArrowheads="1"/>
          </p:cNvSpPr>
          <p:nvPr userDrawn="1"/>
        </p:nvSpPr>
        <p:spPr bwMode="auto">
          <a:xfrm>
            <a:off x="2590800" y="1298575"/>
            <a:ext cx="6553200" cy="5254625"/>
          </a:xfrm>
          <a:prstGeom prst="rect">
            <a:avLst/>
          </a:prstGeom>
          <a:solidFill>
            <a:srgbClr val="0C2E82"/>
          </a:solidFill>
          <a:ln w="9525">
            <a:noFill/>
            <a:miter lim="800000"/>
            <a:headEnd/>
            <a:tailEnd/>
          </a:ln>
          <a:effectLst/>
        </p:spPr>
        <p:txBody>
          <a:bodyPr wrap="none" anchor="ctr"/>
          <a:lstStyle/>
          <a:p>
            <a:pPr eaLnBrk="0" hangingPunct="0">
              <a:defRPr/>
            </a:pPr>
            <a:endParaRPr lang="en-US" dirty="0">
              <a:solidFill>
                <a:prstClr val="black"/>
              </a:solidFill>
              <a:ea typeface="ＭＳ Ｐゴシック" pitchFamily="26" charset="-128"/>
            </a:endParaRPr>
          </a:p>
        </p:txBody>
      </p:sp>
      <p:pic>
        <p:nvPicPr>
          <p:cNvPr id="10" name="Picture 14" descr="MedSpeed Logo Final"/>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49225" y="134938"/>
            <a:ext cx="2249488" cy="1057275"/>
          </a:xfrm>
          <a:prstGeom prst="rect">
            <a:avLst/>
          </a:prstGeom>
          <a:solidFill>
            <a:srgbClr val="C1C9E3">
              <a:alpha val="50195"/>
            </a:srgbClr>
          </a:solidFill>
          <a:ln w="9525">
            <a:noFill/>
            <a:miter lim="800000"/>
            <a:headEnd/>
            <a:tailEnd/>
          </a:ln>
        </p:spPr>
      </p:pic>
      <p:sp>
        <p:nvSpPr>
          <p:cNvPr id="11" name="Rectangle 7"/>
          <p:cNvSpPr>
            <a:spLocks noChangeArrowheads="1"/>
          </p:cNvSpPr>
          <p:nvPr userDrawn="1"/>
        </p:nvSpPr>
        <p:spPr bwMode="auto">
          <a:xfrm>
            <a:off x="0" y="1295400"/>
            <a:ext cx="2590800" cy="5257800"/>
          </a:xfrm>
          <a:prstGeom prst="rect">
            <a:avLst/>
          </a:prstGeom>
          <a:solidFill>
            <a:srgbClr val="C1C9E3">
              <a:alpha val="50000"/>
            </a:srgbClr>
          </a:solidFill>
          <a:ln w="25400">
            <a:noFill/>
            <a:miter lim="800000"/>
            <a:headEnd/>
            <a:tailEnd/>
          </a:ln>
        </p:spPr>
        <p:txBody>
          <a:bodyPr anchor="ctr"/>
          <a:lstStyle/>
          <a:p>
            <a:pPr algn="ctr">
              <a:defRPr/>
            </a:pPr>
            <a:endParaRPr lang="en-US" dirty="0">
              <a:solidFill>
                <a:prstClr val="white"/>
              </a:solidFill>
            </a:endParaRPr>
          </a:p>
        </p:txBody>
      </p:sp>
      <p:sp>
        <p:nvSpPr>
          <p:cNvPr id="225282" name="Rectangle 2"/>
          <p:cNvSpPr>
            <a:spLocks noGrp="1" noChangeArrowheads="1"/>
          </p:cNvSpPr>
          <p:nvPr>
            <p:ph type="subTitle" idx="1"/>
          </p:nvPr>
        </p:nvSpPr>
        <p:spPr>
          <a:xfrm>
            <a:off x="3238500" y="3886200"/>
            <a:ext cx="5715000" cy="952500"/>
          </a:xfrm>
          <a:prstGeom prst="rect">
            <a:avLst/>
          </a:prstGeom>
        </p:spPr>
        <p:txBody>
          <a:bodyPr>
            <a:normAutofit/>
          </a:bodyPr>
          <a:lstStyle>
            <a:lvl1pPr marL="0" indent="0" algn="ctr">
              <a:buFontTx/>
              <a:buNone/>
              <a:defRPr sz="2400">
                <a:solidFill>
                  <a:schemeClr val="bg1"/>
                </a:solidFill>
                <a:latin typeface="Arial" pitchFamily="34" charset="0"/>
                <a:cs typeface="Arial" pitchFamily="34" charset="0"/>
              </a:defRPr>
            </a:lvl1pPr>
          </a:lstStyle>
          <a:p>
            <a:r>
              <a:rPr lang="en-US" dirty="0"/>
              <a:t>Click to edit Master </a:t>
            </a:r>
            <a:r>
              <a:rPr lang="en-US" dirty="0" smtClean="0"/>
              <a:t>subtitle</a:t>
            </a:r>
            <a:endParaRPr lang="en-US" dirty="0"/>
          </a:p>
        </p:txBody>
      </p:sp>
      <p:sp>
        <p:nvSpPr>
          <p:cNvPr id="225286" name="Rectangle 6"/>
          <p:cNvSpPr>
            <a:spLocks noGrp="1" noChangeArrowheads="1"/>
          </p:cNvSpPr>
          <p:nvPr>
            <p:ph type="ctrTitle"/>
          </p:nvPr>
        </p:nvSpPr>
        <p:spPr>
          <a:xfrm>
            <a:off x="3200400" y="2130425"/>
            <a:ext cx="5753100" cy="1470025"/>
          </a:xfrm>
          <a:prstGeom prst="rect">
            <a:avLst/>
          </a:prstGeom>
        </p:spPr>
        <p:txBody>
          <a:bodyPr>
            <a:normAutofit/>
          </a:bodyPr>
          <a:lstStyle>
            <a:lvl1pPr>
              <a:defRPr sz="3200">
                <a:solidFill>
                  <a:schemeClr val="bg1"/>
                </a:solidFill>
                <a:latin typeface="Arial" pitchFamily="34" charset="0"/>
                <a:cs typeface="Arial" pitchFamily="34" charset="0"/>
              </a:defRPr>
            </a:lvl1pPr>
          </a:lstStyle>
          <a:p>
            <a:r>
              <a:rPr lang="en-US" dirty="0"/>
              <a:t>Click to edit Master </a:t>
            </a:r>
            <a:r>
              <a:rPr lang="en-US" dirty="0" smtClean="0"/>
              <a:t>title</a:t>
            </a:r>
            <a:endParaRPr lang="en-US" dirty="0"/>
          </a:p>
        </p:txBody>
      </p:sp>
      <p:sp>
        <p:nvSpPr>
          <p:cNvPr id="17" name="Content Placeholder 16"/>
          <p:cNvSpPr>
            <a:spLocks noGrp="1"/>
          </p:cNvSpPr>
          <p:nvPr>
            <p:ph sz="quarter" idx="10"/>
          </p:nvPr>
        </p:nvSpPr>
        <p:spPr>
          <a:xfrm>
            <a:off x="3238500" y="5219700"/>
            <a:ext cx="5676900" cy="1143000"/>
          </a:xfrm>
          <a:prstGeom prst="rect">
            <a:avLst/>
          </a:prstGeom>
        </p:spPr>
        <p:txBody>
          <a:bodyPr/>
          <a:lstStyle>
            <a:lvl1pPr algn="ctr">
              <a:buNone/>
              <a:defRPr sz="2000" baseline="0">
                <a:solidFill>
                  <a:schemeClr val="bg1"/>
                </a:solidFill>
                <a:latin typeface="Arial" pitchFamily="34" charset="0"/>
                <a:cs typeface="Arial" pitchFamily="34" charset="0"/>
              </a:defRPr>
            </a:lvl1pPr>
          </a:lstStyle>
          <a:p>
            <a:pPr lvl="0"/>
            <a:r>
              <a:rPr lang="en-US" dirty="0" smtClean="0"/>
              <a:t>Click to edit Master text styles</a:t>
            </a:r>
          </a:p>
        </p:txBody>
      </p:sp>
    </p:spTree>
    <p:extLst>
      <p:ext uri="{BB962C8B-B14F-4D97-AF65-F5344CB8AC3E}">
        <p14:creationId xmlns:p14="http://schemas.microsoft.com/office/powerpoint/2010/main" val="928423047"/>
      </p:ext>
    </p:extLst>
  </p:cSld>
  <p:clrMapOvr>
    <a:masterClrMapping/>
  </p:clrMapOvr>
  <p:timing>
    <p:tnLst>
      <p:par>
        <p:cTn id="1" dur="indefinite" restart="never" nodeType="tmRoot"/>
      </p:par>
    </p:tnLst>
  </p:timing>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grpSp>
        <p:nvGrpSpPr>
          <p:cNvPr id="8" name="Group 7"/>
          <p:cNvGrpSpPr/>
          <p:nvPr userDrawn="1"/>
        </p:nvGrpSpPr>
        <p:grpSpPr>
          <a:xfrm>
            <a:off x="147953" y="1058756"/>
            <a:ext cx="4464120" cy="1664392"/>
            <a:chOff x="3439885" y="1190171"/>
            <a:chExt cx="4470400" cy="2376784"/>
          </a:xfrm>
        </p:grpSpPr>
        <p:sp>
          <p:nvSpPr>
            <p:cNvPr id="6" name="Rectangle 5"/>
            <p:cNvSpPr/>
            <p:nvPr userDrawn="1"/>
          </p:nvSpPr>
          <p:spPr>
            <a:xfrm>
              <a:off x="3439885" y="1665583"/>
              <a:ext cx="4470400" cy="1901372"/>
            </a:xfrm>
            <a:prstGeom prst="rect">
              <a:avLst/>
            </a:prstGeom>
            <a:solidFill>
              <a:schemeClr val="bg1">
                <a:lumMod val="85000"/>
                <a:alpha val="38000"/>
              </a:schemeClr>
            </a:solidFill>
            <a:ln w="9525"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sz="2400" dirty="0">
                <a:solidFill>
                  <a:prstClr val="black"/>
                </a:solidFill>
                <a:latin typeface="Arial" charset="0"/>
                <a:ea typeface="ＭＳ Ｐゴシック" pitchFamily="-32" charset="-128"/>
              </a:endParaRPr>
            </a:p>
          </p:txBody>
        </p:sp>
        <p:sp>
          <p:nvSpPr>
            <p:cNvPr id="7" name="Rectangle 6"/>
            <p:cNvSpPr/>
            <p:nvPr userDrawn="1"/>
          </p:nvSpPr>
          <p:spPr>
            <a:xfrm>
              <a:off x="3439885" y="1190171"/>
              <a:ext cx="4470400" cy="475412"/>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grpSp>
      <p:grpSp>
        <p:nvGrpSpPr>
          <p:cNvPr id="9" name="Group 8"/>
          <p:cNvGrpSpPr/>
          <p:nvPr userDrawn="1"/>
        </p:nvGrpSpPr>
        <p:grpSpPr>
          <a:xfrm>
            <a:off x="147953" y="2803757"/>
            <a:ext cx="4464120" cy="1664392"/>
            <a:chOff x="3439885" y="1190171"/>
            <a:chExt cx="4470400" cy="2376784"/>
          </a:xfrm>
        </p:grpSpPr>
        <p:sp>
          <p:nvSpPr>
            <p:cNvPr id="10" name="Rectangle 9"/>
            <p:cNvSpPr/>
            <p:nvPr userDrawn="1"/>
          </p:nvSpPr>
          <p:spPr>
            <a:xfrm>
              <a:off x="3439885" y="1665583"/>
              <a:ext cx="4470400" cy="1901372"/>
            </a:xfrm>
            <a:prstGeom prst="rect">
              <a:avLst/>
            </a:prstGeom>
            <a:solidFill>
              <a:schemeClr val="bg1">
                <a:lumMod val="85000"/>
                <a:alpha val="38000"/>
              </a:schemeClr>
            </a:solidFill>
            <a:ln w="9525"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sz="2400" dirty="0">
                <a:solidFill>
                  <a:prstClr val="black"/>
                </a:solidFill>
                <a:latin typeface="Arial" charset="0"/>
                <a:ea typeface="ＭＳ Ｐゴシック" pitchFamily="-32" charset="-128"/>
              </a:endParaRPr>
            </a:p>
          </p:txBody>
        </p:sp>
        <p:sp>
          <p:nvSpPr>
            <p:cNvPr id="11" name="Rectangle 10"/>
            <p:cNvSpPr/>
            <p:nvPr userDrawn="1"/>
          </p:nvSpPr>
          <p:spPr>
            <a:xfrm>
              <a:off x="3439885" y="1190171"/>
              <a:ext cx="4470400" cy="475412"/>
            </a:xfrm>
            <a:prstGeom prst="rect">
              <a:avLst/>
            </a:prstGeom>
            <a:solidFill>
              <a:schemeClr val="accent2"/>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grpSp>
      <p:grpSp>
        <p:nvGrpSpPr>
          <p:cNvPr id="12" name="Group 11"/>
          <p:cNvGrpSpPr/>
          <p:nvPr userDrawn="1"/>
        </p:nvGrpSpPr>
        <p:grpSpPr>
          <a:xfrm>
            <a:off x="147953" y="4548758"/>
            <a:ext cx="4464120" cy="1664392"/>
            <a:chOff x="3439885" y="1190171"/>
            <a:chExt cx="4470400" cy="2376784"/>
          </a:xfrm>
        </p:grpSpPr>
        <p:sp>
          <p:nvSpPr>
            <p:cNvPr id="13" name="Rectangle 12"/>
            <p:cNvSpPr/>
            <p:nvPr userDrawn="1"/>
          </p:nvSpPr>
          <p:spPr>
            <a:xfrm>
              <a:off x="3439885" y="1665583"/>
              <a:ext cx="4470400" cy="1901372"/>
            </a:xfrm>
            <a:prstGeom prst="rect">
              <a:avLst/>
            </a:prstGeom>
            <a:solidFill>
              <a:schemeClr val="bg1">
                <a:lumMod val="85000"/>
                <a:alpha val="38000"/>
              </a:schemeClr>
            </a:solidFill>
            <a:ln w="9525"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sz="2400" dirty="0">
                <a:solidFill>
                  <a:prstClr val="black"/>
                </a:solidFill>
                <a:latin typeface="Arial" charset="0"/>
                <a:ea typeface="ＭＳ Ｐゴシック" pitchFamily="-32" charset="-128"/>
              </a:endParaRPr>
            </a:p>
          </p:txBody>
        </p:sp>
        <p:sp>
          <p:nvSpPr>
            <p:cNvPr id="14" name="Rectangle 13"/>
            <p:cNvSpPr/>
            <p:nvPr userDrawn="1"/>
          </p:nvSpPr>
          <p:spPr>
            <a:xfrm>
              <a:off x="3439885" y="1190171"/>
              <a:ext cx="4470400" cy="475412"/>
            </a:xfrm>
            <a:prstGeom prst="rect">
              <a:avLst/>
            </a:prstGeom>
            <a:solidFill>
              <a:schemeClr val="accent3"/>
            </a:solidFill>
            <a:ln>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grpSp>
      <p:sp>
        <p:nvSpPr>
          <p:cNvPr id="21" name="Text Placeholder 20"/>
          <p:cNvSpPr>
            <a:spLocks noGrp="1"/>
          </p:cNvSpPr>
          <p:nvPr>
            <p:ph type="body" sz="quarter" idx="10"/>
          </p:nvPr>
        </p:nvSpPr>
        <p:spPr>
          <a:xfrm>
            <a:off x="147633" y="1058437"/>
            <a:ext cx="4464120" cy="333375"/>
          </a:xfrm>
          <a:prstGeom prst="rect">
            <a:avLst/>
          </a:prstGeom>
          <a:noFill/>
        </p:spPr>
        <p:txBody>
          <a:bodyPr anchor="ctr"/>
          <a:lstStyle>
            <a:lvl1pPr marL="0" indent="0">
              <a:buNone/>
              <a:defRPr sz="1800" b="1">
                <a:solidFill>
                  <a:schemeClr val="bg1"/>
                </a:solidFill>
              </a:defRPr>
            </a:lvl1pPr>
          </a:lstStyle>
          <a:p>
            <a:pPr lvl="0"/>
            <a:r>
              <a:rPr lang="en-US" dirty="0" smtClean="0"/>
              <a:t>Click to edit Master text styles</a:t>
            </a:r>
            <a:endParaRPr lang="en-US" dirty="0"/>
          </a:p>
        </p:txBody>
      </p:sp>
      <p:sp>
        <p:nvSpPr>
          <p:cNvPr id="22" name="Text Placeholder 20"/>
          <p:cNvSpPr>
            <a:spLocks noGrp="1"/>
          </p:cNvSpPr>
          <p:nvPr>
            <p:ph type="body" sz="quarter" idx="11"/>
          </p:nvPr>
        </p:nvSpPr>
        <p:spPr>
          <a:xfrm>
            <a:off x="147954" y="2803299"/>
            <a:ext cx="4463850" cy="333375"/>
          </a:xfrm>
          <a:prstGeom prst="rect">
            <a:avLst/>
          </a:prstGeom>
          <a:noFill/>
          <a:ln>
            <a:noFill/>
          </a:ln>
        </p:spPr>
        <p:txBody>
          <a:bodyPr anchor="ctr"/>
          <a:lstStyle>
            <a:lvl1pPr marL="0" indent="0">
              <a:buNone/>
              <a:defRPr sz="1800" b="1">
                <a:solidFill>
                  <a:schemeClr val="bg1"/>
                </a:solidFill>
              </a:defRPr>
            </a:lvl1pPr>
          </a:lstStyle>
          <a:p>
            <a:pPr lvl="0"/>
            <a:r>
              <a:rPr lang="en-US" dirty="0" smtClean="0"/>
              <a:t>Click to edit Master text styles</a:t>
            </a:r>
            <a:endParaRPr lang="en-US" dirty="0"/>
          </a:p>
        </p:txBody>
      </p:sp>
      <p:sp>
        <p:nvSpPr>
          <p:cNvPr id="23" name="Text Placeholder 20"/>
          <p:cNvSpPr>
            <a:spLocks noGrp="1"/>
          </p:cNvSpPr>
          <p:nvPr>
            <p:ph type="body" sz="quarter" idx="12"/>
          </p:nvPr>
        </p:nvSpPr>
        <p:spPr>
          <a:xfrm>
            <a:off x="147954" y="4548161"/>
            <a:ext cx="4463850" cy="333375"/>
          </a:xfrm>
          <a:prstGeom prst="rect">
            <a:avLst/>
          </a:prstGeom>
          <a:noFill/>
          <a:ln>
            <a:noFill/>
          </a:ln>
        </p:spPr>
        <p:txBody>
          <a:bodyPr anchor="ctr"/>
          <a:lstStyle>
            <a:lvl1pPr marL="0" indent="0">
              <a:buNone/>
              <a:defRPr sz="1800" b="1">
                <a:solidFill>
                  <a:schemeClr val="bg1"/>
                </a:solidFill>
              </a:defRPr>
            </a:lvl1pPr>
          </a:lstStyle>
          <a:p>
            <a:pPr lvl="0"/>
            <a:r>
              <a:rPr lang="en-US" dirty="0" smtClean="0"/>
              <a:t>Click to edit Master text styles</a:t>
            </a:r>
            <a:endParaRPr lang="en-US" dirty="0"/>
          </a:p>
        </p:txBody>
      </p:sp>
      <p:sp>
        <p:nvSpPr>
          <p:cNvPr id="25" name="Text Placeholder 24"/>
          <p:cNvSpPr>
            <a:spLocks noGrp="1"/>
          </p:cNvSpPr>
          <p:nvPr>
            <p:ph type="body" sz="quarter" idx="13"/>
          </p:nvPr>
        </p:nvSpPr>
        <p:spPr>
          <a:xfrm>
            <a:off x="147894" y="1487587"/>
            <a:ext cx="4464439" cy="1177378"/>
          </a:xfrm>
          <a:prstGeom prst="rect">
            <a:avLst/>
          </a:prstGeom>
        </p:spPr>
        <p:txBody>
          <a:bodyPr/>
          <a:lstStyle>
            <a:lvl1pPr marL="182880" indent="-182880" algn="l" defTabSz="457200" rtl="0" eaLnBrk="1" latinLnBrk="0" hangingPunct="1">
              <a:spcBef>
                <a:spcPts val="0"/>
              </a:spcBef>
              <a:spcAft>
                <a:spcPts val="300"/>
              </a:spcAft>
              <a:buClr>
                <a:schemeClr val="tx1"/>
              </a:buClr>
              <a:buFont typeface="Arial" panose="020B0604020202020204" pitchFamily="34" charset="0"/>
              <a:buChar char="•"/>
              <a:defRPr lang="en-US" sz="1200" kern="1200" dirty="0" smtClean="0">
                <a:solidFill>
                  <a:schemeClr val="accent6">
                    <a:lumMod val="75000"/>
                  </a:schemeClr>
                </a:solidFill>
                <a:latin typeface="+mn-lt"/>
                <a:ea typeface="+mn-ea"/>
                <a:cs typeface="+mn-cs"/>
              </a:defRPr>
            </a:lvl1pPr>
            <a:lvl2pPr marL="182880" indent="-182880" algn="l" defTabSz="457200" rtl="0" eaLnBrk="1" latinLnBrk="0" hangingPunct="1">
              <a:spcBef>
                <a:spcPts val="0"/>
              </a:spcBef>
              <a:spcAft>
                <a:spcPts val="300"/>
              </a:spcAft>
              <a:buClr>
                <a:schemeClr val="tx1"/>
              </a:buClr>
              <a:buFont typeface="Arial" panose="020B0604020202020204" pitchFamily="34" charset="0"/>
              <a:buChar char="•"/>
              <a:defRPr lang="en-US" sz="1200" kern="1200" dirty="0" smtClean="0">
                <a:solidFill>
                  <a:schemeClr val="accent6">
                    <a:lumMod val="75000"/>
                  </a:schemeClr>
                </a:solidFill>
                <a:latin typeface="+mn-lt"/>
                <a:ea typeface="+mn-ea"/>
                <a:cs typeface="+mn-cs"/>
              </a:defRPr>
            </a:lvl2pPr>
            <a:lvl3pPr marL="182880" indent="-182880" algn="l" defTabSz="457200" rtl="0" eaLnBrk="1" latinLnBrk="0" hangingPunct="1">
              <a:spcBef>
                <a:spcPts val="0"/>
              </a:spcBef>
              <a:spcAft>
                <a:spcPts val="300"/>
              </a:spcAft>
              <a:buClr>
                <a:schemeClr val="tx1"/>
              </a:buClr>
              <a:buFont typeface="Arial" panose="020B0604020202020204" pitchFamily="34" charset="0"/>
              <a:buChar char="•"/>
              <a:defRPr lang="en-US" sz="1200" kern="1200" dirty="0" smtClean="0">
                <a:solidFill>
                  <a:schemeClr val="accent6">
                    <a:lumMod val="75000"/>
                  </a:schemeClr>
                </a:solidFill>
                <a:latin typeface="+mn-lt"/>
                <a:ea typeface="+mn-ea"/>
                <a:cs typeface="+mn-cs"/>
              </a:defRPr>
            </a:lvl3pPr>
            <a:lvl4pPr marL="228600" indent="-228600" algn="l" defTabSz="457200" rtl="0" eaLnBrk="1" latinLnBrk="0" hangingPunct="1">
              <a:spcAft>
                <a:spcPts val="600"/>
              </a:spcAft>
              <a:buClr>
                <a:srgbClr val="98002E"/>
              </a:buClr>
              <a:buFont typeface="Wingdings 3" panose="05040102010807070707" pitchFamily="18" charset="2"/>
              <a:buChar char="}"/>
              <a:defRPr lang="en-US" sz="2000" kern="1200" dirty="0" smtClean="0">
                <a:solidFill>
                  <a:srgbClr val="59585B"/>
                </a:solidFill>
                <a:latin typeface="+mn-lt"/>
                <a:ea typeface="+mn-ea"/>
                <a:cs typeface="+mn-cs"/>
              </a:defRPr>
            </a:lvl4pPr>
            <a:lvl5pPr marL="228600" indent="-228600" algn="l" defTabSz="457200" rtl="0" eaLnBrk="1" latinLnBrk="0" hangingPunct="1">
              <a:spcAft>
                <a:spcPts val="600"/>
              </a:spcAft>
              <a:buClr>
                <a:srgbClr val="98002E"/>
              </a:buClr>
              <a:buFont typeface="Wingdings 3" panose="05040102010807070707" pitchFamily="18" charset="2"/>
              <a:buChar char="}"/>
              <a:defRPr lang="en-US" sz="2000" kern="1200" dirty="0">
                <a:solidFill>
                  <a:srgbClr val="59585B"/>
                </a:solidFill>
                <a:latin typeface="+mn-lt"/>
                <a:ea typeface="+mn-ea"/>
                <a:cs typeface="+mn-cs"/>
              </a:defRPr>
            </a:lvl5pPr>
          </a:lstStyle>
          <a:p>
            <a:pPr lvl="0"/>
            <a:r>
              <a:rPr lang="en-US" dirty="0" smtClean="0"/>
              <a:t>Click to edit Master text styles</a:t>
            </a:r>
          </a:p>
          <a:p>
            <a:pPr lvl="1"/>
            <a:r>
              <a:rPr lang="en-US" dirty="0" smtClean="0"/>
              <a:t>Second level</a:t>
            </a:r>
          </a:p>
          <a:p>
            <a:pPr lvl="2"/>
            <a:r>
              <a:rPr lang="en-US" dirty="0" smtClean="0"/>
              <a:t>Third level</a:t>
            </a:r>
            <a:endParaRPr lang="en-US" dirty="0"/>
          </a:p>
        </p:txBody>
      </p:sp>
      <p:sp>
        <p:nvSpPr>
          <p:cNvPr id="26" name="Text Placeholder 24"/>
          <p:cNvSpPr>
            <a:spLocks noGrp="1"/>
          </p:cNvSpPr>
          <p:nvPr>
            <p:ph type="body" sz="quarter" idx="14"/>
          </p:nvPr>
        </p:nvSpPr>
        <p:spPr>
          <a:xfrm>
            <a:off x="147894" y="3223155"/>
            <a:ext cx="4464439" cy="1177378"/>
          </a:xfrm>
          <a:prstGeom prst="rect">
            <a:avLst/>
          </a:prstGeom>
        </p:spPr>
        <p:txBody>
          <a:bodyPr/>
          <a:lstStyle>
            <a:lvl1pPr marL="182880" indent="-182880" algn="l" defTabSz="457200" rtl="0" eaLnBrk="1" latinLnBrk="0" hangingPunct="1">
              <a:spcBef>
                <a:spcPts val="0"/>
              </a:spcBef>
              <a:spcAft>
                <a:spcPts val="300"/>
              </a:spcAft>
              <a:buClr>
                <a:schemeClr val="tx1"/>
              </a:buClr>
              <a:buFont typeface="Arial" panose="020B0604020202020204" pitchFamily="34" charset="0"/>
              <a:buChar char="•"/>
              <a:defRPr lang="en-US" sz="1200" kern="1200" dirty="0" smtClean="0">
                <a:solidFill>
                  <a:schemeClr val="accent6">
                    <a:lumMod val="75000"/>
                  </a:schemeClr>
                </a:solidFill>
                <a:latin typeface="+mn-lt"/>
                <a:ea typeface="+mn-ea"/>
                <a:cs typeface="+mn-cs"/>
              </a:defRPr>
            </a:lvl1pPr>
            <a:lvl2pPr marL="182880" indent="-182880" algn="l" defTabSz="457200" rtl="0" eaLnBrk="1" latinLnBrk="0" hangingPunct="1">
              <a:spcBef>
                <a:spcPts val="0"/>
              </a:spcBef>
              <a:spcAft>
                <a:spcPts val="300"/>
              </a:spcAft>
              <a:buClr>
                <a:schemeClr val="tx1"/>
              </a:buClr>
              <a:buFont typeface="Arial" panose="020B0604020202020204" pitchFamily="34" charset="0"/>
              <a:buChar char="•"/>
              <a:defRPr lang="en-US" sz="1200" kern="1200" dirty="0" smtClean="0">
                <a:solidFill>
                  <a:schemeClr val="accent6">
                    <a:lumMod val="75000"/>
                  </a:schemeClr>
                </a:solidFill>
                <a:latin typeface="+mn-lt"/>
                <a:ea typeface="+mn-ea"/>
                <a:cs typeface="+mn-cs"/>
              </a:defRPr>
            </a:lvl2pPr>
            <a:lvl3pPr marL="182880" indent="-182880" algn="l" defTabSz="457200" rtl="0" eaLnBrk="1" latinLnBrk="0" hangingPunct="1">
              <a:spcBef>
                <a:spcPts val="0"/>
              </a:spcBef>
              <a:spcAft>
                <a:spcPts val="300"/>
              </a:spcAft>
              <a:buClr>
                <a:schemeClr val="tx1"/>
              </a:buClr>
              <a:buFont typeface="Arial" panose="020B0604020202020204" pitchFamily="34" charset="0"/>
              <a:buChar char="•"/>
              <a:defRPr lang="en-US" sz="1200" kern="1200" dirty="0" smtClean="0">
                <a:solidFill>
                  <a:schemeClr val="accent6">
                    <a:lumMod val="75000"/>
                  </a:schemeClr>
                </a:solidFill>
                <a:latin typeface="+mn-lt"/>
                <a:ea typeface="+mn-ea"/>
                <a:cs typeface="+mn-cs"/>
              </a:defRPr>
            </a:lvl3pPr>
            <a:lvl4pPr marL="228600" indent="-228600" algn="l" defTabSz="457200" rtl="0" eaLnBrk="1" latinLnBrk="0" hangingPunct="1">
              <a:spcAft>
                <a:spcPts val="600"/>
              </a:spcAft>
              <a:buClr>
                <a:srgbClr val="98002E"/>
              </a:buClr>
              <a:buFont typeface="Wingdings 3" panose="05040102010807070707" pitchFamily="18" charset="2"/>
              <a:buChar char="}"/>
              <a:defRPr lang="en-US" sz="2000" kern="1200" dirty="0" smtClean="0">
                <a:solidFill>
                  <a:srgbClr val="59585B"/>
                </a:solidFill>
                <a:latin typeface="+mn-lt"/>
                <a:ea typeface="+mn-ea"/>
                <a:cs typeface="+mn-cs"/>
              </a:defRPr>
            </a:lvl4pPr>
            <a:lvl5pPr marL="228600" indent="-228600" algn="l" defTabSz="457200" rtl="0" eaLnBrk="1" latinLnBrk="0" hangingPunct="1">
              <a:spcAft>
                <a:spcPts val="600"/>
              </a:spcAft>
              <a:buClr>
                <a:srgbClr val="98002E"/>
              </a:buClr>
              <a:buFont typeface="Wingdings 3" panose="05040102010807070707" pitchFamily="18" charset="2"/>
              <a:buChar char="}"/>
              <a:defRPr lang="en-US" sz="2000" kern="1200" dirty="0">
                <a:solidFill>
                  <a:srgbClr val="59585B"/>
                </a:solidFill>
                <a:latin typeface="+mn-lt"/>
                <a:ea typeface="+mn-ea"/>
                <a:cs typeface="+mn-cs"/>
              </a:defRPr>
            </a:lvl5pPr>
          </a:lstStyle>
          <a:p>
            <a:pPr lvl="0"/>
            <a:r>
              <a:rPr lang="en-US" dirty="0" smtClean="0"/>
              <a:t>Click to edit Master text styles</a:t>
            </a:r>
          </a:p>
          <a:p>
            <a:pPr lvl="1"/>
            <a:r>
              <a:rPr lang="en-US" dirty="0" smtClean="0"/>
              <a:t>Second level</a:t>
            </a:r>
          </a:p>
          <a:p>
            <a:pPr lvl="2"/>
            <a:r>
              <a:rPr lang="en-US" dirty="0" smtClean="0"/>
              <a:t>Third level</a:t>
            </a:r>
            <a:endParaRPr lang="en-US" dirty="0"/>
          </a:p>
        </p:txBody>
      </p:sp>
      <p:sp>
        <p:nvSpPr>
          <p:cNvPr id="27" name="Text Placeholder 24"/>
          <p:cNvSpPr>
            <a:spLocks noGrp="1"/>
          </p:cNvSpPr>
          <p:nvPr>
            <p:ph type="body" sz="quarter" idx="15"/>
          </p:nvPr>
        </p:nvSpPr>
        <p:spPr>
          <a:xfrm>
            <a:off x="147894" y="4970673"/>
            <a:ext cx="4464439" cy="1177378"/>
          </a:xfrm>
          <a:prstGeom prst="rect">
            <a:avLst/>
          </a:prstGeom>
        </p:spPr>
        <p:txBody>
          <a:bodyPr/>
          <a:lstStyle>
            <a:lvl1pPr marL="182880" indent="-182880" algn="l" defTabSz="457200" rtl="0" eaLnBrk="1" latinLnBrk="0" hangingPunct="1">
              <a:spcBef>
                <a:spcPts val="0"/>
              </a:spcBef>
              <a:spcAft>
                <a:spcPts val="300"/>
              </a:spcAft>
              <a:buClr>
                <a:schemeClr val="tx1"/>
              </a:buClr>
              <a:buFont typeface="Arial" panose="020B0604020202020204" pitchFamily="34" charset="0"/>
              <a:buChar char="•"/>
              <a:defRPr lang="en-US" sz="1200" kern="1200" dirty="0" smtClean="0">
                <a:solidFill>
                  <a:schemeClr val="accent6">
                    <a:lumMod val="75000"/>
                  </a:schemeClr>
                </a:solidFill>
                <a:latin typeface="+mn-lt"/>
                <a:ea typeface="+mn-ea"/>
                <a:cs typeface="+mn-cs"/>
              </a:defRPr>
            </a:lvl1pPr>
            <a:lvl2pPr marL="182880" indent="-182880" algn="l" defTabSz="457200" rtl="0" eaLnBrk="1" latinLnBrk="0" hangingPunct="1">
              <a:spcBef>
                <a:spcPts val="0"/>
              </a:spcBef>
              <a:spcAft>
                <a:spcPts val="300"/>
              </a:spcAft>
              <a:buClr>
                <a:schemeClr val="tx1"/>
              </a:buClr>
              <a:buFont typeface="Arial" panose="020B0604020202020204" pitchFamily="34" charset="0"/>
              <a:buChar char="•"/>
              <a:defRPr lang="en-US" sz="1200" kern="1200" dirty="0" smtClean="0">
                <a:solidFill>
                  <a:schemeClr val="accent6">
                    <a:lumMod val="75000"/>
                  </a:schemeClr>
                </a:solidFill>
                <a:latin typeface="+mn-lt"/>
                <a:ea typeface="+mn-ea"/>
                <a:cs typeface="+mn-cs"/>
              </a:defRPr>
            </a:lvl2pPr>
            <a:lvl3pPr marL="182880" indent="-182880" algn="l" defTabSz="457200" rtl="0" eaLnBrk="1" latinLnBrk="0" hangingPunct="1">
              <a:spcBef>
                <a:spcPts val="0"/>
              </a:spcBef>
              <a:spcAft>
                <a:spcPts val="300"/>
              </a:spcAft>
              <a:buClr>
                <a:schemeClr val="tx1"/>
              </a:buClr>
              <a:buFont typeface="Arial" panose="020B0604020202020204" pitchFamily="34" charset="0"/>
              <a:buChar char="•"/>
              <a:defRPr lang="en-US" sz="1200" kern="1200" dirty="0" smtClean="0">
                <a:solidFill>
                  <a:schemeClr val="accent6">
                    <a:lumMod val="75000"/>
                  </a:schemeClr>
                </a:solidFill>
                <a:latin typeface="+mn-lt"/>
                <a:ea typeface="+mn-ea"/>
                <a:cs typeface="+mn-cs"/>
              </a:defRPr>
            </a:lvl3pPr>
            <a:lvl4pPr marL="228600" indent="-228600" algn="l" defTabSz="457200" rtl="0" eaLnBrk="1" latinLnBrk="0" hangingPunct="1">
              <a:spcAft>
                <a:spcPts val="600"/>
              </a:spcAft>
              <a:buClr>
                <a:srgbClr val="98002E"/>
              </a:buClr>
              <a:buFont typeface="Wingdings 3" panose="05040102010807070707" pitchFamily="18" charset="2"/>
              <a:buChar char="}"/>
              <a:defRPr lang="en-US" sz="2000" kern="1200" dirty="0" smtClean="0">
                <a:solidFill>
                  <a:srgbClr val="59585B"/>
                </a:solidFill>
                <a:latin typeface="+mn-lt"/>
                <a:ea typeface="+mn-ea"/>
                <a:cs typeface="+mn-cs"/>
              </a:defRPr>
            </a:lvl4pPr>
            <a:lvl5pPr marL="228600" indent="-228600" algn="l" defTabSz="457200" rtl="0" eaLnBrk="1" latinLnBrk="0" hangingPunct="1">
              <a:spcAft>
                <a:spcPts val="600"/>
              </a:spcAft>
              <a:buClr>
                <a:srgbClr val="98002E"/>
              </a:buClr>
              <a:buFont typeface="Wingdings 3" panose="05040102010807070707" pitchFamily="18" charset="2"/>
              <a:buChar char="}"/>
              <a:defRPr lang="en-US" sz="2000" kern="1200" dirty="0">
                <a:solidFill>
                  <a:srgbClr val="59585B"/>
                </a:solidFill>
                <a:latin typeface="+mn-lt"/>
                <a:ea typeface="+mn-ea"/>
                <a:cs typeface="+mn-cs"/>
              </a:defRPr>
            </a:lvl5pPr>
          </a:lstStyle>
          <a:p>
            <a:pPr lvl="0"/>
            <a:r>
              <a:rPr lang="en-US" dirty="0" smtClean="0"/>
              <a:t>Click to edit Master text styles</a:t>
            </a:r>
          </a:p>
          <a:p>
            <a:pPr lvl="1"/>
            <a:r>
              <a:rPr lang="en-US" dirty="0" smtClean="0"/>
              <a:t>Second level</a:t>
            </a:r>
          </a:p>
          <a:p>
            <a:pPr lvl="2"/>
            <a:r>
              <a:rPr lang="en-US" dirty="0" smtClean="0"/>
              <a:t>Third level</a:t>
            </a:r>
            <a:endParaRPr lang="en-US" dirty="0"/>
          </a:p>
        </p:txBody>
      </p:sp>
      <p:grpSp>
        <p:nvGrpSpPr>
          <p:cNvPr id="24" name="Group 23"/>
          <p:cNvGrpSpPr/>
          <p:nvPr userDrawn="1"/>
        </p:nvGrpSpPr>
        <p:grpSpPr>
          <a:xfrm>
            <a:off x="4612653" y="1058437"/>
            <a:ext cx="4464120" cy="1664392"/>
            <a:chOff x="3439885" y="1190171"/>
            <a:chExt cx="4470400" cy="2376784"/>
          </a:xfrm>
        </p:grpSpPr>
        <p:sp>
          <p:nvSpPr>
            <p:cNvPr id="30" name="Rectangle 29"/>
            <p:cNvSpPr/>
            <p:nvPr userDrawn="1"/>
          </p:nvSpPr>
          <p:spPr>
            <a:xfrm>
              <a:off x="3439885" y="1665583"/>
              <a:ext cx="4470400" cy="1901372"/>
            </a:xfrm>
            <a:prstGeom prst="rect">
              <a:avLst/>
            </a:prstGeom>
            <a:solidFill>
              <a:schemeClr val="bg1">
                <a:lumMod val="85000"/>
                <a:alpha val="38000"/>
              </a:schemeClr>
            </a:solidFill>
            <a:ln w="9525"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sz="2400" dirty="0">
                <a:solidFill>
                  <a:prstClr val="black"/>
                </a:solidFill>
                <a:latin typeface="Arial" charset="0"/>
                <a:ea typeface="ＭＳ Ｐゴシック" pitchFamily="-32" charset="-128"/>
              </a:endParaRPr>
            </a:p>
          </p:txBody>
        </p:sp>
        <p:sp>
          <p:nvSpPr>
            <p:cNvPr id="31" name="Rectangle 30"/>
            <p:cNvSpPr/>
            <p:nvPr userDrawn="1"/>
          </p:nvSpPr>
          <p:spPr>
            <a:xfrm>
              <a:off x="3439885" y="1190171"/>
              <a:ext cx="4470400" cy="475412"/>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grpSp>
      <p:grpSp>
        <p:nvGrpSpPr>
          <p:cNvPr id="34" name="Group 33"/>
          <p:cNvGrpSpPr/>
          <p:nvPr userDrawn="1"/>
        </p:nvGrpSpPr>
        <p:grpSpPr>
          <a:xfrm>
            <a:off x="4612653" y="2803438"/>
            <a:ext cx="4464120" cy="1664392"/>
            <a:chOff x="3439885" y="1190171"/>
            <a:chExt cx="4470400" cy="2376784"/>
          </a:xfrm>
        </p:grpSpPr>
        <p:sp>
          <p:nvSpPr>
            <p:cNvPr id="35" name="Rectangle 34"/>
            <p:cNvSpPr/>
            <p:nvPr userDrawn="1"/>
          </p:nvSpPr>
          <p:spPr>
            <a:xfrm>
              <a:off x="3439885" y="1665583"/>
              <a:ext cx="4470400" cy="1901372"/>
            </a:xfrm>
            <a:prstGeom prst="rect">
              <a:avLst/>
            </a:prstGeom>
            <a:solidFill>
              <a:schemeClr val="bg1">
                <a:lumMod val="85000"/>
                <a:alpha val="38000"/>
              </a:schemeClr>
            </a:solidFill>
            <a:ln w="9525"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sz="2400" dirty="0">
                <a:solidFill>
                  <a:prstClr val="black"/>
                </a:solidFill>
                <a:latin typeface="Arial" charset="0"/>
                <a:ea typeface="ＭＳ Ｐゴシック" pitchFamily="-32" charset="-128"/>
              </a:endParaRPr>
            </a:p>
          </p:txBody>
        </p:sp>
        <p:sp>
          <p:nvSpPr>
            <p:cNvPr id="36" name="Rectangle 35"/>
            <p:cNvSpPr/>
            <p:nvPr userDrawn="1"/>
          </p:nvSpPr>
          <p:spPr>
            <a:xfrm>
              <a:off x="3439885" y="1190171"/>
              <a:ext cx="4470400" cy="475412"/>
            </a:xfrm>
            <a:prstGeom prst="rect">
              <a:avLst/>
            </a:prstGeom>
            <a:solidFill>
              <a:schemeClr val="accent2"/>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grpSp>
      <p:grpSp>
        <p:nvGrpSpPr>
          <p:cNvPr id="37" name="Group 36"/>
          <p:cNvGrpSpPr/>
          <p:nvPr userDrawn="1"/>
        </p:nvGrpSpPr>
        <p:grpSpPr>
          <a:xfrm>
            <a:off x="4612653" y="4548439"/>
            <a:ext cx="4464120" cy="1664392"/>
            <a:chOff x="3439885" y="1190171"/>
            <a:chExt cx="4470400" cy="2376784"/>
          </a:xfrm>
        </p:grpSpPr>
        <p:sp>
          <p:nvSpPr>
            <p:cNvPr id="38" name="Rectangle 37"/>
            <p:cNvSpPr/>
            <p:nvPr userDrawn="1"/>
          </p:nvSpPr>
          <p:spPr>
            <a:xfrm>
              <a:off x="3439885" y="1665583"/>
              <a:ext cx="4470400" cy="1901372"/>
            </a:xfrm>
            <a:prstGeom prst="rect">
              <a:avLst/>
            </a:prstGeom>
            <a:solidFill>
              <a:schemeClr val="bg1">
                <a:lumMod val="85000"/>
                <a:alpha val="38000"/>
              </a:schemeClr>
            </a:solidFill>
            <a:ln w="9525"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sz="2400" dirty="0">
                <a:solidFill>
                  <a:prstClr val="black"/>
                </a:solidFill>
                <a:latin typeface="Arial" charset="0"/>
                <a:ea typeface="ＭＳ Ｐゴシック" pitchFamily="-32" charset="-128"/>
              </a:endParaRPr>
            </a:p>
          </p:txBody>
        </p:sp>
        <p:sp>
          <p:nvSpPr>
            <p:cNvPr id="39" name="Rectangle 38"/>
            <p:cNvSpPr/>
            <p:nvPr userDrawn="1"/>
          </p:nvSpPr>
          <p:spPr>
            <a:xfrm>
              <a:off x="3439885" y="1190171"/>
              <a:ext cx="4470400" cy="475412"/>
            </a:xfrm>
            <a:prstGeom prst="rect">
              <a:avLst/>
            </a:prstGeom>
            <a:solidFill>
              <a:schemeClr val="accent3"/>
            </a:solidFill>
            <a:ln>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grpSp>
      <p:sp>
        <p:nvSpPr>
          <p:cNvPr id="40" name="Text Placeholder 20"/>
          <p:cNvSpPr>
            <a:spLocks noGrp="1"/>
          </p:cNvSpPr>
          <p:nvPr>
            <p:ph type="body" sz="quarter" idx="16"/>
          </p:nvPr>
        </p:nvSpPr>
        <p:spPr>
          <a:xfrm>
            <a:off x="4612333" y="1058118"/>
            <a:ext cx="4464120" cy="333375"/>
          </a:xfrm>
          <a:prstGeom prst="rect">
            <a:avLst/>
          </a:prstGeom>
          <a:noFill/>
        </p:spPr>
        <p:txBody>
          <a:bodyPr anchor="ctr"/>
          <a:lstStyle>
            <a:lvl1pPr marL="0" indent="0">
              <a:buNone/>
              <a:defRPr sz="1800" b="1">
                <a:solidFill>
                  <a:schemeClr val="bg1"/>
                </a:solidFill>
              </a:defRPr>
            </a:lvl1pPr>
          </a:lstStyle>
          <a:p>
            <a:pPr lvl="0"/>
            <a:r>
              <a:rPr lang="en-US" dirty="0" smtClean="0"/>
              <a:t>Click to edit Master text styles</a:t>
            </a:r>
            <a:endParaRPr lang="en-US" dirty="0"/>
          </a:p>
        </p:txBody>
      </p:sp>
      <p:sp>
        <p:nvSpPr>
          <p:cNvPr id="41" name="Text Placeholder 20"/>
          <p:cNvSpPr>
            <a:spLocks noGrp="1"/>
          </p:cNvSpPr>
          <p:nvPr>
            <p:ph type="body" sz="quarter" idx="17"/>
          </p:nvPr>
        </p:nvSpPr>
        <p:spPr>
          <a:xfrm>
            <a:off x="4612654" y="2802980"/>
            <a:ext cx="4463850" cy="333375"/>
          </a:xfrm>
          <a:prstGeom prst="rect">
            <a:avLst/>
          </a:prstGeom>
          <a:noFill/>
          <a:ln>
            <a:noFill/>
          </a:ln>
        </p:spPr>
        <p:txBody>
          <a:bodyPr anchor="ctr"/>
          <a:lstStyle>
            <a:lvl1pPr marL="0" indent="0">
              <a:buNone/>
              <a:defRPr sz="1800" b="1">
                <a:solidFill>
                  <a:schemeClr val="bg1"/>
                </a:solidFill>
              </a:defRPr>
            </a:lvl1pPr>
          </a:lstStyle>
          <a:p>
            <a:pPr lvl="0"/>
            <a:r>
              <a:rPr lang="en-US" dirty="0" smtClean="0"/>
              <a:t>Click to edit Master text styles</a:t>
            </a:r>
            <a:endParaRPr lang="en-US" dirty="0"/>
          </a:p>
        </p:txBody>
      </p:sp>
      <p:sp>
        <p:nvSpPr>
          <p:cNvPr id="42" name="Text Placeholder 20"/>
          <p:cNvSpPr>
            <a:spLocks noGrp="1"/>
          </p:cNvSpPr>
          <p:nvPr>
            <p:ph type="body" sz="quarter" idx="18"/>
          </p:nvPr>
        </p:nvSpPr>
        <p:spPr>
          <a:xfrm>
            <a:off x="4612654" y="4547842"/>
            <a:ext cx="4463850" cy="333375"/>
          </a:xfrm>
          <a:prstGeom prst="rect">
            <a:avLst/>
          </a:prstGeom>
          <a:noFill/>
          <a:ln>
            <a:noFill/>
          </a:ln>
        </p:spPr>
        <p:txBody>
          <a:bodyPr anchor="ctr"/>
          <a:lstStyle>
            <a:lvl1pPr marL="0" indent="0">
              <a:buNone/>
              <a:defRPr sz="1800" b="1">
                <a:solidFill>
                  <a:schemeClr val="bg1"/>
                </a:solidFill>
              </a:defRPr>
            </a:lvl1pPr>
          </a:lstStyle>
          <a:p>
            <a:pPr lvl="0"/>
            <a:r>
              <a:rPr lang="en-US" dirty="0" smtClean="0"/>
              <a:t>Click to edit Master text styles</a:t>
            </a:r>
            <a:endParaRPr lang="en-US" dirty="0"/>
          </a:p>
        </p:txBody>
      </p:sp>
      <p:sp>
        <p:nvSpPr>
          <p:cNvPr id="43" name="Text Placeholder 24"/>
          <p:cNvSpPr>
            <a:spLocks noGrp="1"/>
          </p:cNvSpPr>
          <p:nvPr>
            <p:ph type="body" sz="quarter" idx="19"/>
          </p:nvPr>
        </p:nvSpPr>
        <p:spPr>
          <a:xfrm>
            <a:off x="4612594" y="1487268"/>
            <a:ext cx="4464439" cy="1177378"/>
          </a:xfrm>
          <a:prstGeom prst="rect">
            <a:avLst/>
          </a:prstGeom>
        </p:spPr>
        <p:txBody>
          <a:bodyPr/>
          <a:lstStyle>
            <a:lvl1pPr marL="182880" indent="-182880" algn="l" defTabSz="457200" rtl="0" eaLnBrk="1" latinLnBrk="0" hangingPunct="1">
              <a:spcBef>
                <a:spcPts val="0"/>
              </a:spcBef>
              <a:spcAft>
                <a:spcPts val="300"/>
              </a:spcAft>
              <a:buClr>
                <a:schemeClr val="tx1"/>
              </a:buClr>
              <a:buFont typeface="Arial" panose="020B0604020202020204" pitchFamily="34" charset="0"/>
              <a:buChar char="•"/>
              <a:defRPr lang="en-US" sz="1200" kern="1200" dirty="0" smtClean="0">
                <a:solidFill>
                  <a:schemeClr val="accent6">
                    <a:lumMod val="75000"/>
                  </a:schemeClr>
                </a:solidFill>
                <a:latin typeface="+mn-lt"/>
                <a:ea typeface="+mn-ea"/>
                <a:cs typeface="+mn-cs"/>
              </a:defRPr>
            </a:lvl1pPr>
            <a:lvl2pPr marL="182880" indent="-182880" algn="l" defTabSz="457200" rtl="0" eaLnBrk="1" latinLnBrk="0" hangingPunct="1">
              <a:spcBef>
                <a:spcPts val="0"/>
              </a:spcBef>
              <a:spcAft>
                <a:spcPts val="300"/>
              </a:spcAft>
              <a:buClr>
                <a:schemeClr val="tx1"/>
              </a:buClr>
              <a:buFont typeface="Arial" panose="020B0604020202020204" pitchFamily="34" charset="0"/>
              <a:buChar char="•"/>
              <a:defRPr lang="en-US" sz="1200" kern="1200" dirty="0" smtClean="0">
                <a:solidFill>
                  <a:schemeClr val="accent6">
                    <a:lumMod val="75000"/>
                  </a:schemeClr>
                </a:solidFill>
                <a:latin typeface="+mn-lt"/>
                <a:ea typeface="+mn-ea"/>
                <a:cs typeface="+mn-cs"/>
              </a:defRPr>
            </a:lvl2pPr>
            <a:lvl3pPr marL="182880" indent="-182880" algn="l" defTabSz="457200" rtl="0" eaLnBrk="1" latinLnBrk="0" hangingPunct="1">
              <a:spcBef>
                <a:spcPts val="0"/>
              </a:spcBef>
              <a:spcAft>
                <a:spcPts val="300"/>
              </a:spcAft>
              <a:buClr>
                <a:schemeClr val="tx1"/>
              </a:buClr>
              <a:buFont typeface="Arial" panose="020B0604020202020204" pitchFamily="34" charset="0"/>
              <a:buChar char="•"/>
              <a:defRPr lang="en-US" sz="1200" kern="1200" dirty="0" smtClean="0">
                <a:solidFill>
                  <a:schemeClr val="accent6">
                    <a:lumMod val="75000"/>
                  </a:schemeClr>
                </a:solidFill>
                <a:latin typeface="+mn-lt"/>
                <a:ea typeface="+mn-ea"/>
                <a:cs typeface="+mn-cs"/>
              </a:defRPr>
            </a:lvl3pPr>
            <a:lvl4pPr marL="228600" indent="-228600" algn="l" defTabSz="457200" rtl="0" eaLnBrk="1" latinLnBrk="0" hangingPunct="1">
              <a:spcAft>
                <a:spcPts val="600"/>
              </a:spcAft>
              <a:buClr>
                <a:srgbClr val="98002E"/>
              </a:buClr>
              <a:buFont typeface="Wingdings 3" panose="05040102010807070707" pitchFamily="18" charset="2"/>
              <a:buChar char="}"/>
              <a:defRPr lang="en-US" sz="2000" kern="1200" dirty="0" smtClean="0">
                <a:solidFill>
                  <a:srgbClr val="59585B"/>
                </a:solidFill>
                <a:latin typeface="+mn-lt"/>
                <a:ea typeface="+mn-ea"/>
                <a:cs typeface="+mn-cs"/>
              </a:defRPr>
            </a:lvl4pPr>
            <a:lvl5pPr marL="228600" indent="-228600" algn="l" defTabSz="457200" rtl="0" eaLnBrk="1" latinLnBrk="0" hangingPunct="1">
              <a:spcAft>
                <a:spcPts val="600"/>
              </a:spcAft>
              <a:buClr>
                <a:srgbClr val="98002E"/>
              </a:buClr>
              <a:buFont typeface="Wingdings 3" panose="05040102010807070707" pitchFamily="18" charset="2"/>
              <a:buChar char="}"/>
              <a:defRPr lang="en-US" sz="2000" kern="1200" dirty="0">
                <a:solidFill>
                  <a:srgbClr val="59585B"/>
                </a:solidFill>
                <a:latin typeface="+mn-lt"/>
                <a:ea typeface="+mn-ea"/>
                <a:cs typeface="+mn-cs"/>
              </a:defRPr>
            </a:lvl5pPr>
          </a:lstStyle>
          <a:p>
            <a:pPr lvl="0"/>
            <a:r>
              <a:rPr lang="en-US" dirty="0" smtClean="0"/>
              <a:t>Click to edit Master text styles</a:t>
            </a:r>
          </a:p>
          <a:p>
            <a:pPr lvl="1"/>
            <a:r>
              <a:rPr lang="en-US" dirty="0" smtClean="0"/>
              <a:t>Second level</a:t>
            </a:r>
          </a:p>
          <a:p>
            <a:pPr lvl="2"/>
            <a:r>
              <a:rPr lang="en-US" dirty="0" smtClean="0"/>
              <a:t>Third level</a:t>
            </a:r>
            <a:endParaRPr lang="en-US" dirty="0"/>
          </a:p>
        </p:txBody>
      </p:sp>
      <p:sp>
        <p:nvSpPr>
          <p:cNvPr id="44" name="Text Placeholder 24"/>
          <p:cNvSpPr>
            <a:spLocks noGrp="1"/>
          </p:cNvSpPr>
          <p:nvPr>
            <p:ph type="body" sz="quarter" idx="20"/>
          </p:nvPr>
        </p:nvSpPr>
        <p:spPr>
          <a:xfrm>
            <a:off x="4612594" y="3222836"/>
            <a:ext cx="4464439" cy="1177378"/>
          </a:xfrm>
          <a:prstGeom prst="rect">
            <a:avLst/>
          </a:prstGeom>
        </p:spPr>
        <p:txBody>
          <a:bodyPr/>
          <a:lstStyle>
            <a:lvl1pPr marL="182880" indent="-182880" algn="l" defTabSz="457200" rtl="0" eaLnBrk="1" latinLnBrk="0" hangingPunct="1">
              <a:spcBef>
                <a:spcPts val="0"/>
              </a:spcBef>
              <a:spcAft>
                <a:spcPts val="300"/>
              </a:spcAft>
              <a:buClr>
                <a:schemeClr val="tx1"/>
              </a:buClr>
              <a:buFont typeface="Arial" panose="020B0604020202020204" pitchFamily="34" charset="0"/>
              <a:buChar char="•"/>
              <a:defRPr lang="en-US" sz="1200" kern="1200" dirty="0" smtClean="0">
                <a:solidFill>
                  <a:schemeClr val="accent6">
                    <a:lumMod val="75000"/>
                  </a:schemeClr>
                </a:solidFill>
                <a:latin typeface="+mn-lt"/>
                <a:ea typeface="+mn-ea"/>
                <a:cs typeface="+mn-cs"/>
              </a:defRPr>
            </a:lvl1pPr>
            <a:lvl2pPr marL="182880" indent="-182880" algn="l" defTabSz="457200" rtl="0" eaLnBrk="1" latinLnBrk="0" hangingPunct="1">
              <a:spcBef>
                <a:spcPts val="0"/>
              </a:spcBef>
              <a:spcAft>
                <a:spcPts val="300"/>
              </a:spcAft>
              <a:buClr>
                <a:schemeClr val="tx1"/>
              </a:buClr>
              <a:buFont typeface="Arial" panose="020B0604020202020204" pitchFamily="34" charset="0"/>
              <a:buChar char="•"/>
              <a:defRPr lang="en-US" sz="1200" kern="1200" dirty="0" smtClean="0">
                <a:solidFill>
                  <a:schemeClr val="accent6">
                    <a:lumMod val="75000"/>
                  </a:schemeClr>
                </a:solidFill>
                <a:latin typeface="+mn-lt"/>
                <a:ea typeface="+mn-ea"/>
                <a:cs typeface="+mn-cs"/>
              </a:defRPr>
            </a:lvl2pPr>
            <a:lvl3pPr marL="182880" indent="-182880" algn="l" defTabSz="457200" rtl="0" eaLnBrk="1" latinLnBrk="0" hangingPunct="1">
              <a:spcBef>
                <a:spcPts val="0"/>
              </a:spcBef>
              <a:spcAft>
                <a:spcPts val="300"/>
              </a:spcAft>
              <a:buClr>
                <a:schemeClr val="tx1"/>
              </a:buClr>
              <a:buFont typeface="Arial" panose="020B0604020202020204" pitchFamily="34" charset="0"/>
              <a:buChar char="•"/>
              <a:defRPr lang="en-US" sz="1200" kern="1200" dirty="0" smtClean="0">
                <a:solidFill>
                  <a:schemeClr val="accent6">
                    <a:lumMod val="75000"/>
                  </a:schemeClr>
                </a:solidFill>
                <a:latin typeface="+mn-lt"/>
                <a:ea typeface="+mn-ea"/>
                <a:cs typeface="+mn-cs"/>
              </a:defRPr>
            </a:lvl3pPr>
            <a:lvl4pPr marL="228600" indent="-228600" algn="l" defTabSz="457200" rtl="0" eaLnBrk="1" latinLnBrk="0" hangingPunct="1">
              <a:spcAft>
                <a:spcPts val="600"/>
              </a:spcAft>
              <a:buClr>
                <a:srgbClr val="98002E"/>
              </a:buClr>
              <a:buFont typeface="Wingdings 3" panose="05040102010807070707" pitchFamily="18" charset="2"/>
              <a:buChar char="}"/>
              <a:defRPr lang="en-US" sz="2000" kern="1200" dirty="0" smtClean="0">
                <a:solidFill>
                  <a:srgbClr val="59585B"/>
                </a:solidFill>
                <a:latin typeface="+mn-lt"/>
                <a:ea typeface="+mn-ea"/>
                <a:cs typeface="+mn-cs"/>
              </a:defRPr>
            </a:lvl4pPr>
            <a:lvl5pPr marL="228600" indent="-228600" algn="l" defTabSz="457200" rtl="0" eaLnBrk="1" latinLnBrk="0" hangingPunct="1">
              <a:spcAft>
                <a:spcPts val="600"/>
              </a:spcAft>
              <a:buClr>
                <a:srgbClr val="98002E"/>
              </a:buClr>
              <a:buFont typeface="Wingdings 3" panose="05040102010807070707" pitchFamily="18" charset="2"/>
              <a:buChar char="}"/>
              <a:defRPr lang="en-US" sz="2000" kern="1200" dirty="0">
                <a:solidFill>
                  <a:srgbClr val="59585B"/>
                </a:solidFill>
                <a:latin typeface="+mn-lt"/>
                <a:ea typeface="+mn-ea"/>
                <a:cs typeface="+mn-cs"/>
              </a:defRPr>
            </a:lvl5pPr>
          </a:lstStyle>
          <a:p>
            <a:pPr lvl="0"/>
            <a:r>
              <a:rPr lang="en-US" dirty="0" smtClean="0"/>
              <a:t>Click to edit Master text styles</a:t>
            </a:r>
          </a:p>
          <a:p>
            <a:pPr lvl="1"/>
            <a:r>
              <a:rPr lang="en-US" dirty="0" smtClean="0"/>
              <a:t>Second level</a:t>
            </a:r>
          </a:p>
          <a:p>
            <a:pPr lvl="2"/>
            <a:r>
              <a:rPr lang="en-US" dirty="0" smtClean="0"/>
              <a:t>Third level</a:t>
            </a:r>
            <a:endParaRPr lang="en-US" dirty="0"/>
          </a:p>
        </p:txBody>
      </p:sp>
      <p:sp>
        <p:nvSpPr>
          <p:cNvPr id="45" name="Text Placeholder 24"/>
          <p:cNvSpPr>
            <a:spLocks noGrp="1"/>
          </p:cNvSpPr>
          <p:nvPr>
            <p:ph type="body" sz="quarter" idx="21"/>
          </p:nvPr>
        </p:nvSpPr>
        <p:spPr>
          <a:xfrm>
            <a:off x="4612594" y="4970354"/>
            <a:ext cx="4464439" cy="1177378"/>
          </a:xfrm>
          <a:prstGeom prst="rect">
            <a:avLst/>
          </a:prstGeom>
        </p:spPr>
        <p:txBody>
          <a:bodyPr/>
          <a:lstStyle>
            <a:lvl1pPr marL="182880" indent="-182880" algn="l" defTabSz="457200" rtl="0" eaLnBrk="1" latinLnBrk="0" hangingPunct="1">
              <a:spcBef>
                <a:spcPts val="0"/>
              </a:spcBef>
              <a:spcAft>
                <a:spcPts val="300"/>
              </a:spcAft>
              <a:buClr>
                <a:schemeClr val="tx1"/>
              </a:buClr>
              <a:buFont typeface="Arial" panose="020B0604020202020204" pitchFamily="34" charset="0"/>
              <a:buChar char="•"/>
              <a:defRPr lang="en-US" sz="1200" kern="1200" dirty="0" smtClean="0">
                <a:solidFill>
                  <a:schemeClr val="accent6">
                    <a:lumMod val="75000"/>
                  </a:schemeClr>
                </a:solidFill>
                <a:latin typeface="+mn-lt"/>
                <a:ea typeface="+mn-ea"/>
                <a:cs typeface="+mn-cs"/>
              </a:defRPr>
            </a:lvl1pPr>
            <a:lvl2pPr marL="182880" indent="-182880" algn="l" defTabSz="457200" rtl="0" eaLnBrk="1" latinLnBrk="0" hangingPunct="1">
              <a:spcBef>
                <a:spcPts val="0"/>
              </a:spcBef>
              <a:spcAft>
                <a:spcPts val="300"/>
              </a:spcAft>
              <a:buClr>
                <a:schemeClr val="tx1"/>
              </a:buClr>
              <a:buFont typeface="Arial" panose="020B0604020202020204" pitchFamily="34" charset="0"/>
              <a:buChar char="•"/>
              <a:defRPr lang="en-US" sz="1200" kern="1200" dirty="0" smtClean="0">
                <a:solidFill>
                  <a:schemeClr val="accent6">
                    <a:lumMod val="75000"/>
                  </a:schemeClr>
                </a:solidFill>
                <a:latin typeface="+mn-lt"/>
                <a:ea typeface="+mn-ea"/>
                <a:cs typeface="+mn-cs"/>
              </a:defRPr>
            </a:lvl2pPr>
            <a:lvl3pPr marL="182880" indent="-182880" algn="l" defTabSz="457200" rtl="0" eaLnBrk="1" latinLnBrk="0" hangingPunct="1">
              <a:spcBef>
                <a:spcPts val="0"/>
              </a:spcBef>
              <a:spcAft>
                <a:spcPts val="300"/>
              </a:spcAft>
              <a:buClr>
                <a:schemeClr val="tx1"/>
              </a:buClr>
              <a:buFont typeface="Arial" panose="020B0604020202020204" pitchFamily="34" charset="0"/>
              <a:buChar char="•"/>
              <a:defRPr lang="en-US" sz="1200" kern="1200" dirty="0" smtClean="0">
                <a:solidFill>
                  <a:schemeClr val="accent6">
                    <a:lumMod val="75000"/>
                  </a:schemeClr>
                </a:solidFill>
                <a:latin typeface="+mn-lt"/>
                <a:ea typeface="+mn-ea"/>
                <a:cs typeface="+mn-cs"/>
              </a:defRPr>
            </a:lvl3pPr>
            <a:lvl4pPr marL="228600" indent="-228600" algn="l" defTabSz="457200" rtl="0" eaLnBrk="1" latinLnBrk="0" hangingPunct="1">
              <a:spcAft>
                <a:spcPts val="600"/>
              </a:spcAft>
              <a:buClr>
                <a:srgbClr val="98002E"/>
              </a:buClr>
              <a:buFont typeface="Wingdings 3" panose="05040102010807070707" pitchFamily="18" charset="2"/>
              <a:buChar char="}"/>
              <a:defRPr lang="en-US" sz="2000" kern="1200" dirty="0" smtClean="0">
                <a:solidFill>
                  <a:srgbClr val="59585B"/>
                </a:solidFill>
                <a:latin typeface="+mn-lt"/>
                <a:ea typeface="+mn-ea"/>
                <a:cs typeface="+mn-cs"/>
              </a:defRPr>
            </a:lvl4pPr>
            <a:lvl5pPr marL="228600" indent="-228600" algn="l" defTabSz="457200" rtl="0" eaLnBrk="1" latinLnBrk="0" hangingPunct="1">
              <a:spcAft>
                <a:spcPts val="600"/>
              </a:spcAft>
              <a:buClr>
                <a:srgbClr val="98002E"/>
              </a:buClr>
              <a:buFont typeface="Wingdings 3" panose="05040102010807070707" pitchFamily="18" charset="2"/>
              <a:buChar char="}"/>
              <a:defRPr lang="en-US" sz="2000" kern="1200" dirty="0">
                <a:solidFill>
                  <a:srgbClr val="59585B"/>
                </a:solidFill>
                <a:latin typeface="+mn-lt"/>
                <a:ea typeface="+mn-ea"/>
                <a:cs typeface="+mn-cs"/>
              </a:defRPr>
            </a:lvl5pPr>
          </a:lstStyle>
          <a:p>
            <a:pPr lvl="0"/>
            <a:r>
              <a:rPr lang="en-US" dirty="0" smtClean="0"/>
              <a:t>Click to edit Master text styles</a:t>
            </a:r>
          </a:p>
          <a:p>
            <a:pPr lvl="1"/>
            <a:r>
              <a:rPr lang="en-US" dirty="0" smtClean="0"/>
              <a:t>Second level</a:t>
            </a:r>
          </a:p>
          <a:p>
            <a:pPr lvl="2"/>
            <a:r>
              <a:rPr lang="en-US" dirty="0" smtClean="0"/>
              <a:t>Third level</a:t>
            </a:r>
            <a:endParaRPr lang="en-US" dirty="0"/>
          </a:p>
        </p:txBody>
      </p:sp>
      <p:sp>
        <p:nvSpPr>
          <p:cNvPr id="46" name="TextBox 45"/>
          <p:cNvSpPr txBox="1"/>
          <p:nvPr userDrawn="1"/>
        </p:nvSpPr>
        <p:spPr>
          <a:xfrm>
            <a:off x="88200" y="6424511"/>
            <a:ext cx="5998265" cy="400110"/>
          </a:xfrm>
          <a:prstGeom prst="rect">
            <a:avLst/>
          </a:prstGeom>
          <a:noFill/>
        </p:spPr>
        <p:txBody>
          <a:bodyPr wrap="square" rtlCol="0">
            <a:spAutoFit/>
          </a:bodyPr>
          <a:lstStyle/>
          <a:p>
            <a:pPr>
              <a:defRPr/>
            </a:pPr>
            <a:r>
              <a:rPr lang="en-US" sz="1000" cap="all" dirty="0" smtClean="0">
                <a:solidFill>
                  <a:srgbClr val="BFBFBF"/>
                </a:solidFill>
                <a:latin typeface="Open Sans Semibold"/>
              </a:rPr>
              <a:t>Confidential and Propriety to Owens &amp; Minor Distribution, Inc.</a:t>
            </a:r>
          </a:p>
          <a:p>
            <a:endParaRPr lang="en-US" sz="1000" dirty="0">
              <a:solidFill>
                <a:srgbClr val="FFFFFF">
                  <a:lumMod val="75000"/>
                </a:srgbClr>
              </a:solidFill>
              <a:latin typeface="Open Sans Semibold"/>
            </a:endParaRPr>
          </a:p>
        </p:txBody>
      </p:sp>
      <p:sp>
        <p:nvSpPr>
          <p:cNvPr id="47" name="TextBox 46"/>
          <p:cNvSpPr txBox="1"/>
          <p:nvPr userDrawn="1"/>
        </p:nvSpPr>
        <p:spPr>
          <a:xfrm>
            <a:off x="8369450" y="6470677"/>
            <a:ext cx="774549" cy="338554"/>
          </a:xfrm>
          <a:prstGeom prst="rect">
            <a:avLst/>
          </a:prstGeom>
          <a:noFill/>
        </p:spPr>
        <p:txBody>
          <a:bodyPr wrap="square" rtlCol="0">
            <a:spAutoFit/>
          </a:bodyPr>
          <a:lstStyle/>
          <a:p>
            <a:fld id="{3D84F2F9-315C-FD42-A941-A992AC045A1A}" type="slidenum">
              <a:rPr lang="en-US" sz="1600" smtClean="0">
                <a:solidFill>
                  <a:srgbClr val="FFFFFF"/>
                </a:solidFill>
                <a:latin typeface="Open Sans Semibold"/>
              </a:rPr>
              <a:pPr/>
              <a:t>‹#›</a:t>
            </a:fld>
            <a:endParaRPr lang="en-US" sz="1600" dirty="0">
              <a:solidFill>
                <a:srgbClr val="FFFFFF"/>
              </a:solidFill>
              <a:latin typeface="Open Sans Semibold"/>
            </a:endParaRPr>
          </a:p>
        </p:txBody>
      </p:sp>
      <p:sp>
        <p:nvSpPr>
          <p:cNvPr id="48" name="Title 1"/>
          <p:cNvSpPr>
            <a:spLocks noGrp="1"/>
          </p:cNvSpPr>
          <p:nvPr>
            <p:ph type="title"/>
          </p:nvPr>
        </p:nvSpPr>
        <p:spPr>
          <a:xfrm>
            <a:off x="1155514" y="111716"/>
            <a:ext cx="6830246" cy="663599"/>
          </a:xfrm>
          <a:prstGeom prst="rect">
            <a:avLst/>
          </a:prstGeom>
        </p:spPr>
        <p:txBody>
          <a:bodyPr vert="horz"/>
          <a:lstStyle>
            <a:lvl1pPr algn="l">
              <a:defRPr sz="3000" b="1">
                <a:solidFill>
                  <a:srgbClr val="98002E"/>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327638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1">
                                            <p:txEl>
                                              <p:pRg st="0" end="0"/>
                                            </p:txEl>
                                          </p:spTgt>
                                        </p:tgtEl>
                                        <p:attrNameLst>
                                          <p:attrName>style.visibility</p:attrName>
                                        </p:attrNameLst>
                                      </p:cBhvr>
                                      <p:to>
                                        <p:strVal val="visible"/>
                                      </p:to>
                                    </p:set>
                                    <p:animEffect transition="in" filter="fade">
                                      <p:cBhvr>
                                        <p:cTn id="7" dur="500"/>
                                        <p:tgtEl>
                                          <p:spTgt spid="21">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25">
                                            <p:txEl>
                                              <p:pRg st="0" end="0"/>
                                            </p:txEl>
                                          </p:spTgt>
                                        </p:tgtEl>
                                        <p:attrNameLst>
                                          <p:attrName>style.visibility</p:attrName>
                                        </p:attrNameLst>
                                      </p:cBhvr>
                                      <p:to>
                                        <p:strVal val="visible"/>
                                      </p:to>
                                    </p:set>
                                    <p:animEffect transition="in" filter="fade">
                                      <p:cBhvr>
                                        <p:cTn id="14" dur="500"/>
                                        <p:tgtEl>
                                          <p:spTgt spid="25">
                                            <p:txEl>
                                              <p:pRg st="0" end="0"/>
                                            </p:txEl>
                                          </p:spTgt>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25">
                                            <p:txEl>
                                              <p:pRg st="1" end="1"/>
                                            </p:txEl>
                                          </p:spTgt>
                                        </p:tgtEl>
                                        <p:attrNameLst>
                                          <p:attrName>style.visibility</p:attrName>
                                        </p:attrNameLst>
                                      </p:cBhvr>
                                      <p:to>
                                        <p:strVal val="visible"/>
                                      </p:to>
                                    </p:set>
                                    <p:animEffect transition="in" filter="fade">
                                      <p:cBhvr>
                                        <p:cTn id="17" dur="500"/>
                                        <p:tgtEl>
                                          <p:spTgt spid="25">
                                            <p:txEl>
                                              <p:pRg st="1" end="1"/>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25">
                                            <p:txEl>
                                              <p:pRg st="2" end="2"/>
                                            </p:txEl>
                                          </p:spTgt>
                                        </p:tgtEl>
                                        <p:attrNameLst>
                                          <p:attrName>style.visibility</p:attrName>
                                        </p:attrNameLst>
                                      </p:cBhvr>
                                      <p:to>
                                        <p:strVal val="visible"/>
                                      </p:to>
                                    </p:set>
                                    <p:animEffect transition="in" filter="fade">
                                      <p:cBhvr>
                                        <p:cTn id="20" dur="500"/>
                                        <p:tgtEl>
                                          <p:spTgt spid="25">
                                            <p:txEl>
                                              <p:pRg st="2" end="2"/>
                                            </p:txEl>
                                          </p:spTgt>
                                        </p:tgtEl>
                                      </p:cBhvr>
                                    </p:animEffect>
                                  </p:childTnLst>
                                </p:cTn>
                              </p:par>
                            </p:childTnLst>
                          </p:cTn>
                        </p:par>
                        <p:par>
                          <p:cTn id="21" fill="hold">
                            <p:stCondLst>
                              <p:cond delay="1000"/>
                            </p:stCondLst>
                            <p:childTnLst>
                              <p:par>
                                <p:cTn id="22" presetID="10" presetClass="entr" presetSubtype="0" fill="hold"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500"/>
                                        <p:tgtEl>
                                          <p:spTgt spid="9"/>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22">
                                            <p:txEl>
                                              <p:pRg st="0" end="0"/>
                                            </p:txEl>
                                          </p:spTgt>
                                        </p:tgtEl>
                                        <p:attrNameLst>
                                          <p:attrName>style.visibility</p:attrName>
                                        </p:attrNameLst>
                                      </p:cBhvr>
                                      <p:to>
                                        <p:strVal val="visible"/>
                                      </p:to>
                                    </p:set>
                                    <p:animEffect transition="in" filter="fade">
                                      <p:cBhvr>
                                        <p:cTn id="27" dur="500"/>
                                        <p:tgtEl>
                                          <p:spTgt spid="22">
                                            <p:txEl>
                                              <p:pRg st="0" end="0"/>
                                            </p:txEl>
                                          </p:spTgt>
                                        </p:tgtEl>
                                      </p:cBhvr>
                                    </p:animEffect>
                                  </p:childTnLst>
                                </p:cTn>
                              </p:par>
                            </p:childTnLst>
                          </p:cTn>
                        </p:par>
                        <p:par>
                          <p:cTn id="28" fill="hold">
                            <p:stCondLst>
                              <p:cond delay="1500"/>
                            </p:stCondLst>
                            <p:childTnLst>
                              <p:par>
                                <p:cTn id="29" presetID="10" presetClass="entr" presetSubtype="0" fill="hold" grpId="0" nodeType="afterEffect">
                                  <p:stCondLst>
                                    <p:cond delay="0"/>
                                  </p:stCondLst>
                                  <p:childTnLst>
                                    <p:set>
                                      <p:cBhvr>
                                        <p:cTn id="30" dur="1" fill="hold">
                                          <p:stCondLst>
                                            <p:cond delay="0"/>
                                          </p:stCondLst>
                                        </p:cTn>
                                        <p:tgtEl>
                                          <p:spTgt spid="26">
                                            <p:txEl>
                                              <p:pRg st="0" end="0"/>
                                            </p:txEl>
                                          </p:spTgt>
                                        </p:tgtEl>
                                        <p:attrNameLst>
                                          <p:attrName>style.visibility</p:attrName>
                                        </p:attrNameLst>
                                      </p:cBhvr>
                                      <p:to>
                                        <p:strVal val="visible"/>
                                      </p:to>
                                    </p:set>
                                    <p:animEffect transition="in" filter="fade">
                                      <p:cBhvr>
                                        <p:cTn id="31" dur="500"/>
                                        <p:tgtEl>
                                          <p:spTgt spid="26">
                                            <p:txEl>
                                              <p:pRg st="0" end="0"/>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6">
                                            <p:txEl>
                                              <p:pRg st="1" end="1"/>
                                            </p:txEl>
                                          </p:spTgt>
                                        </p:tgtEl>
                                        <p:attrNameLst>
                                          <p:attrName>style.visibility</p:attrName>
                                        </p:attrNameLst>
                                      </p:cBhvr>
                                      <p:to>
                                        <p:strVal val="visible"/>
                                      </p:to>
                                    </p:set>
                                    <p:animEffect transition="in" filter="fade">
                                      <p:cBhvr>
                                        <p:cTn id="34" dur="500"/>
                                        <p:tgtEl>
                                          <p:spTgt spid="26">
                                            <p:txEl>
                                              <p:pRg st="1" end="1"/>
                                            </p:txEl>
                                          </p:spTgt>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26">
                                            <p:txEl>
                                              <p:pRg st="2" end="2"/>
                                            </p:txEl>
                                          </p:spTgt>
                                        </p:tgtEl>
                                        <p:attrNameLst>
                                          <p:attrName>style.visibility</p:attrName>
                                        </p:attrNameLst>
                                      </p:cBhvr>
                                      <p:to>
                                        <p:strVal val="visible"/>
                                      </p:to>
                                    </p:set>
                                    <p:animEffect transition="in" filter="fade">
                                      <p:cBhvr>
                                        <p:cTn id="37" dur="500"/>
                                        <p:tgtEl>
                                          <p:spTgt spid="26">
                                            <p:txEl>
                                              <p:pRg st="2" end="2"/>
                                            </p:txEl>
                                          </p:spTgt>
                                        </p:tgtEl>
                                      </p:cBhvr>
                                    </p:animEffect>
                                  </p:childTnLst>
                                </p:cTn>
                              </p:par>
                            </p:childTnLst>
                          </p:cTn>
                        </p:par>
                        <p:par>
                          <p:cTn id="38" fill="hold">
                            <p:stCondLst>
                              <p:cond delay="2000"/>
                            </p:stCondLst>
                            <p:childTnLst>
                              <p:par>
                                <p:cTn id="39" presetID="10" presetClass="entr" presetSubtype="0" fill="hold"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fade">
                                      <p:cBhvr>
                                        <p:cTn id="41" dur="500"/>
                                        <p:tgtEl>
                                          <p:spTgt spid="12"/>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23">
                                            <p:txEl>
                                              <p:pRg st="0" end="0"/>
                                            </p:txEl>
                                          </p:spTgt>
                                        </p:tgtEl>
                                        <p:attrNameLst>
                                          <p:attrName>style.visibility</p:attrName>
                                        </p:attrNameLst>
                                      </p:cBhvr>
                                      <p:to>
                                        <p:strVal val="visible"/>
                                      </p:to>
                                    </p:set>
                                    <p:animEffect transition="in" filter="fade">
                                      <p:cBhvr>
                                        <p:cTn id="44" dur="500"/>
                                        <p:tgtEl>
                                          <p:spTgt spid="23">
                                            <p:txEl>
                                              <p:pRg st="0" end="0"/>
                                            </p:txEl>
                                          </p:spTgt>
                                        </p:tgtEl>
                                      </p:cBhvr>
                                    </p:animEffect>
                                  </p:childTnLst>
                                </p:cTn>
                              </p:par>
                            </p:childTnLst>
                          </p:cTn>
                        </p:par>
                        <p:par>
                          <p:cTn id="45" fill="hold">
                            <p:stCondLst>
                              <p:cond delay="2500"/>
                            </p:stCondLst>
                            <p:childTnLst>
                              <p:par>
                                <p:cTn id="46" presetID="10" presetClass="entr" presetSubtype="0" fill="hold" grpId="0" nodeType="afterEffect">
                                  <p:stCondLst>
                                    <p:cond delay="0"/>
                                  </p:stCondLst>
                                  <p:childTnLst>
                                    <p:set>
                                      <p:cBhvr>
                                        <p:cTn id="47" dur="1" fill="hold">
                                          <p:stCondLst>
                                            <p:cond delay="0"/>
                                          </p:stCondLst>
                                        </p:cTn>
                                        <p:tgtEl>
                                          <p:spTgt spid="27">
                                            <p:txEl>
                                              <p:pRg st="0" end="0"/>
                                            </p:txEl>
                                          </p:spTgt>
                                        </p:tgtEl>
                                        <p:attrNameLst>
                                          <p:attrName>style.visibility</p:attrName>
                                        </p:attrNameLst>
                                      </p:cBhvr>
                                      <p:to>
                                        <p:strVal val="visible"/>
                                      </p:to>
                                    </p:set>
                                    <p:animEffect transition="in" filter="fade">
                                      <p:cBhvr>
                                        <p:cTn id="48" dur="500"/>
                                        <p:tgtEl>
                                          <p:spTgt spid="27">
                                            <p:txEl>
                                              <p:pRg st="0" end="0"/>
                                            </p:txEl>
                                          </p:spTgt>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27">
                                            <p:txEl>
                                              <p:pRg st="1" end="1"/>
                                            </p:txEl>
                                          </p:spTgt>
                                        </p:tgtEl>
                                        <p:attrNameLst>
                                          <p:attrName>style.visibility</p:attrName>
                                        </p:attrNameLst>
                                      </p:cBhvr>
                                      <p:to>
                                        <p:strVal val="visible"/>
                                      </p:to>
                                    </p:set>
                                    <p:animEffect transition="in" filter="fade">
                                      <p:cBhvr>
                                        <p:cTn id="51" dur="500"/>
                                        <p:tgtEl>
                                          <p:spTgt spid="27">
                                            <p:txEl>
                                              <p:pRg st="1" end="1"/>
                                            </p:txEl>
                                          </p:spTgt>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27">
                                            <p:txEl>
                                              <p:pRg st="2" end="2"/>
                                            </p:txEl>
                                          </p:spTgt>
                                        </p:tgtEl>
                                        <p:attrNameLst>
                                          <p:attrName>style.visibility</p:attrName>
                                        </p:attrNameLst>
                                      </p:cBhvr>
                                      <p:to>
                                        <p:strVal val="visible"/>
                                      </p:to>
                                    </p:set>
                                    <p:animEffect transition="in" filter="fade">
                                      <p:cBhvr>
                                        <p:cTn id="54" dur="500"/>
                                        <p:tgtEl>
                                          <p:spTgt spid="27">
                                            <p:txEl>
                                              <p:pRg st="2" end="2"/>
                                            </p:txEl>
                                          </p:spTgt>
                                        </p:tgtEl>
                                      </p:cBhvr>
                                    </p:animEffect>
                                  </p:childTnLst>
                                </p:cTn>
                              </p:par>
                            </p:childTnLst>
                          </p:cTn>
                        </p:par>
                        <p:par>
                          <p:cTn id="55" fill="hold">
                            <p:stCondLst>
                              <p:cond delay="3000"/>
                            </p:stCondLst>
                            <p:childTnLst>
                              <p:par>
                                <p:cTn id="56" presetID="10" presetClass="entr" presetSubtype="0" fill="hold" grpId="0" nodeType="afterEffect">
                                  <p:stCondLst>
                                    <p:cond delay="0"/>
                                  </p:stCondLst>
                                  <p:childTnLst>
                                    <p:set>
                                      <p:cBhvr>
                                        <p:cTn id="57" dur="1" fill="hold">
                                          <p:stCondLst>
                                            <p:cond delay="0"/>
                                          </p:stCondLst>
                                        </p:cTn>
                                        <p:tgtEl>
                                          <p:spTgt spid="40">
                                            <p:txEl>
                                              <p:pRg st="0" end="0"/>
                                            </p:txEl>
                                          </p:spTgt>
                                        </p:tgtEl>
                                        <p:attrNameLst>
                                          <p:attrName>style.visibility</p:attrName>
                                        </p:attrNameLst>
                                      </p:cBhvr>
                                      <p:to>
                                        <p:strVal val="visible"/>
                                      </p:to>
                                    </p:set>
                                    <p:animEffect transition="in" filter="fade">
                                      <p:cBhvr>
                                        <p:cTn id="58" dur="500"/>
                                        <p:tgtEl>
                                          <p:spTgt spid="40">
                                            <p:txEl>
                                              <p:pRg st="0" end="0"/>
                                            </p:txEl>
                                          </p:spTgt>
                                        </p:tgtEl>
                                      </p:cBhvr>
                                    </p:animEffect>
                                  </p:childTnLst>
                                </p:cTn>
                              </p:par>
                              <p:par>
                                <p:cTn id="59" presetID="10" presetClass="entr" presetSubtype="0" fill="hold" nodeType="withEffect">
                                  <p:stCondLst>
                                    <p:cond delay="0"/>
                                  </p:stCondLst>
                                  <p:childTnLst>
                                    <p:set>
                                      <p:cBhvr>
                                        <p:cTn id="60" dur="1" fill="hold">
                                          <p:stCondLst>
                                            <p:cond delay="0"/>
                                          </p:stCondLst>
                                        </p:cTn>
                                        <p:tgtEl>
                                          <p:spTgt spid="24"/>
                                        </p:tgtEl>
                                        <p:attrNameLst>
                                          <p:attrName>style.visibility</p:attrName>
                                        </p:attrNameLst>
                                      </p:cBhvr>
                                      <p:to>
                                        <p:strVal val="visible"/>
                                      </p:to>
                                    </p:set>
                                    <p:animEffect transition="in" filter="fade">
                                      <p:cBhvr>
                                        <p:cTn id="61" dur="500"/>
                                        <p:tgtEl>
                                          <p:spTgt spid="24"/>
                                        </p:tgtEl>
                                      </p:cBhvr>
                                    </p:animEffect>
                                  </p:childTnLst>
                                </p:cTn>
                              </p:par>
                            </p:childTnLst>
                          </p:cTn>
                        </p:par>
                        <p:par>
                          <p:cTn id="62" fill="hold">
                            <p:stCondLst>
                              <p:cond delay="3500"/>
                            </p:stCondLst>
                            <p:childTnLst>
                              <p:par>
                                <p:cTn id="63" presetID="10" presetClass="entr" presetSubtype="0" fill="hold" grpId="0" nodeType="afterEffect">
                                  <p:stCondLst>
                                    <p:cond delay="0"/>
                                  </p:stCondLst>
                                  <p:childTnLst>
                                    <p:set>
                                      <p:cBhvr>
                                        <p:cTn id="64" dur="1" fill="hold">
                                          <p:stCondLst>
                                            <p:cond delay="0"/>
                                          </p:stCondLst>
                                        </p:cTn>
                                        <p:tgtEl>
                                          <p:spTgt spid="43">
                                            <p:txEl>
                                              <p:pRg st="0" end="0"/>
                                            </p:txEl>
                                          </p:spTgt>
                                        </p:tgtEl>
                                        <p:attrNameLst>
                                          <p:attrName>style.visibility</p:attrName>
                                        </p:attrNameLst>
                                      </p:cBhvr>
                                      <p:to>
                                        <p:strVal val="visible"/>
                                      </p:to>
                                    </p:set>
                                    <p:animEffect transition="in" filter="fade">
                                      <p:cBhvr>
                                        <p:cTn id="65" dur="500"/>
                                        <p:tgtEl>
                                          <p:spTgt spid="43">
                                            <p:txEl>
                                              <p:pRg st="0" end="0"/>
                                            </p:txEl>
                                          </p:spTgt>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43">
                                            <p:txEl>
                                              <p:pRg st="1" end="1"/>
                                            </p:txEl>
                                          </p:spTgt>
                                        </p:tgtEl>
                                        <p:attrNameLst>
                                          <p:attrName>style.visibility</p:attrName>
                                        </p:attrNameLst>
                                      </p:cBhvr>
                                      <p:to>
                                        <p:strVal val="visible"/>
                                      </p:to>
                                    </p:set>
                                    <p:animEffect transition="in" filter="fade">
                                      <p:cBhvr>
                                        <p:cTn id="68" dur="500"/>
                                        <p:tgtEl>
                                          <p:spTgt spid="43">
                                            <p:txEl>
                                              <p:pRg st="1" end="1"/>
                                            </p:txEl>
                                          </p:spTgt>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43">
                                            <p:txEl>
                                              <p:pRg st="2" end="2"/>
                                            </p:txEl>
                                          </p:spTgt>
                                        </p:tgtEl>
                                        <p:attrNameLst>
                                          <p:attrName>style.visibility</p:attrName>
                                        </p:attrNameLst>
                                      </p:cBhvr>
                                      <p:to>
                                        <p:strVal val="visible"/>
                                      </p:to>
                                    </p:set>
                                    <p:animEffect transition="in" filter="fade">
                                      <p:cBhvr>
                                        <p:cTn id="71" dur="500"/>
                                        <p:tgtEl>
                                          <p:spTgt spid="43">
                                            <p:txEl>
                                              <p:pRg st="2" end="2"/>
                                            </p:txEl>
                                          </p:spTgt>
                                        </p:tgtEl>
                                      </p:cBhvr>
                                    </p:animEffect>
                                  </p:childTnLst>
                                </p:cTn>
                              </p:par>
                            </p:childTnLst>
                          </p:cTn>
                        </p:par>
                        <p:par>
                          <p:cTn id="72" fill="hold">
                            <p:stCondLst>
                              <p:cond delay="4000"/>
                            </p:stCondLst>
                            <p:childTnLst>
                              <p:par>
                                <p:cTn id="73" presetID="10" presetClass="entr" presetSubtype="0" fill="hold" nodeType="afterEffect">
                                  <p:stCondLst>
                                    <p:cond delay="0"/>
                                  </p:stCondLst>
                                  <p:childTnLst>
                                    <p:set>
                                      <p:cBhvr>
                                        <p:cTn id="74" dur="1" fill="hold">
                                          <p:stCondLst>
                                            <p:cond delay="0"/>
                                          </p:stCondLst>
                                        </p:cTn>
                                        <p:tgtEl>
                                          <p:spTgt spid="34"/>
                                        </p:tgtEl>
                                        <p:attrNameLst>
                                          <p:attrName>style.visibility</p:attrName>
                                        </p:attrNameLst>
                                      </p:cBhvr>
                                      <p:to>
                                        <p:strVal val="visible"/>
                                      </p:to>
                                    </p:set>
                                    <p:animEffect transition="in" filter="fade">
                                      <p:cBhvr>
                                        <p:cTn id="75" dur="500"/>
                                        <p:tgtEl>
                                          <p:spTgt spid="34"/>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41">
                                            <p:txEl>
                                              <p:pRg st="0" end="0"/>
                                            </p:txEl>
                                          </p:spTgt>
                                        </p:tgtEl>
                                        <p:attrNameLst>
                                          <p:attrName>style.visibility</p:attrName>
                                        </p:attrNameLst>
                                      </p:cBhvr>
                                      <p:to>
                                        <p:strVal val="visible"/>
                                      </p:to>
                                    </p:set>
                                    <p:animEffect transition="in" filter="fade">
                                      <p:cBhvr>
                                        <p:cTn id="78" dur="500"/>
                                        <p:tgtEl>
                                          <p:spTgt spid="41">
                                            <p:txEl>
                                              <p:pRg st="0" end="0"/>
                                            </p:txEl>
                                          </p:spTgt>
                                        </p:tgtEl>
                                      </p:cBhvr>
                                    </p:animEffect>
                                  </p:childTnLst>
                                </p:cTn>
                              </p:par>
                            </p:childTnLst>
                          </p:cTn>
                        </p:par>
                        <p:par>
                          <p:cTn id="79" fill="hold">
                            <p:stCondLst>
                              <p:cond delay="4500"/>
                            </p:stCondLst>
                            <p:childTnLst>
                              <p:par>
                                <p:cTn id="80" presetID="10" presetClass="entr" presetSubtype="0" fill="hold" grpId="0" nodeType="afterEffect">
                                  <p:stCondLst>
                                    <p:cond delay="0"/>
                                  </p:stCondLst>
                                  <p:childTnLst>
                                    <p:set>
                                      <p:cBhvr>
                                        <p:cTn id="81" dur="1" fill="hold">
                                          <p:stCondLst>
                                            <p:cond delay="0"/>
                                          </p:stCondLst>
                                        </p:cTn>
                                        <p:tgtEl>
                                          <p:spTgt spid="44">
                                            <p:txEl>
                                              <p:pRg st="0" end="0"/>
                                            </p:txEl>
                                          </p:spTgt>
                                        </p:tgtEl>
                                        <p:attrNameLst>
                                          <p:attrName>style.visibility</p:attrName>
                                        </p:attrNameLst>
                                      </p:cBhvr>
                                      <p:to>
                                        <p:strVal val="visible"/>
                                      </p:to>
                                    </p:set>
                                    <p:animEffect transition="in" filter="fade">
                                      <p:cBhvr>
                                        <p:cTn id="82" dur="500"/>
                                        <p:tgtEl>
                                          <p:spTgt spid="44">
                                            <p:txEl>
                                              <p:pRg st="0" end="0"/>
                                            </p:txEl>
                                          </p:spTgt>
                                        </p:tgtEl>
                                      </p:cBhvr>
                                    </p:animEffect>
                                  </p:childTnLst>
                                </p:cTn>
                              </p:par>
                              <p:par>
                                <p:cTn id="83" presetID="10" presetClass="entr" presetSubtype="0" fill="hold" grpId="0" nodeType="withEffect">
                                  <p:stCondLst>
                                    <p:cond delay="0"/>
                                  </p:stCondLst>
                                  <p:childTnLst>
                                    <p:set>
                                      <p:cBhvr>
                                        <p:cTn id="84" dur="1" fill="hold">
                                          <p:stCondLst>
                                            <p:cond delay="0"/>
                                          </p:stCondLst>
                                        </p:cTn>
                                        <p:tgtEl>
                                          <p:spTgt spid="44">
                                            <p:txEl>
                                              <p:pRg st="1" end="1"/>
                                            </p:txEl>
                                          </p:spTgt>
                                        </p:tgtEl>
                                        <p:attrNameLst>
                                          <p:attrName>style.visibility</p:attrName>
                                        </p:attrNameLst>
                                      </p:cBhvr>
                                      <p:to>
                                        <p:strVal val="visible"/>
                                      </p:to>
                                    </p:set>
                                    <p:animEffect transition="in" filter="fade">
                                      <p:cBhvr>
                                        <p:cTn id="85" dur="500"/>
                                        <p:tgtEl>
                                          <p:spTgt spid="44">
                                            <p:txEl>
                                              <p:pRg st="1" end="1"/>
                                            </p:txEl>
                                          </p:spTgt>
                                        </p:tgtEl>
                                      </p:cBhvr>
                                    </p:animEffect>
                                  </p:childTnLst>
                                </p:cTn>
                              </p:par>
                              <p:par>
                                <p:cTn id="86" presetID="10" presetClass="entr" presetSubtype="0" fill="hold" grpId="0" nodeType="withEffect">
                                  <p:stCondLst>
                                    <p:cond delay="0"/>
                                  </p:stCondLst>
                                  <p:childTnLst>
                                    <p:set>
                                      <p:cBhvr>
                                        <p:cTn id="87" dur="1" fill="hold">
                                          <p:stCondLst>
                                            <p:cond delay="0"/>
                                          </p:stCondLst>
                                        </p:cTn>
                                        <p:tgtEl>
                                          <p:spTgt spid="44">
                                            <p:txEl>
                                              <p:pRg st="2" end="2"/>
                                            </p:txEl>
                                          </p:spTgt>
                                        </p:tgtEl>
                                        <p:attrNameLst>
                                          <p:attrName>style.visibility</p:attrName>
                                        </p:attrNameLst>
                                      </p:cBhvr>
                                      <p:to>
                                        <p:strVal val="visible"/>
                                      </p:to>
                                    </p:set>
                                    <p:animEffect transition="in" filter="fade">
                                      <p:cBhvr>
                                        <p:cTn id="88" dur="500"/>
                                        <p:tgtEl>
                                          <p:spTgt spid="44">
                                            <p:txEl>
                                              <p:pRg st="2" end="2"/>
                                            </p:txEl>
                                          </p:spTgt>
                                        </p:tgtEl>
                                      </p:cBhvr>
                                    </p:animEffect>
                                  </p:childTnLst>
                                </p:cTn>
                              </p:par>
                            </p:childTnLst>
                          </p:cTn>
                        </p:par>
                        <p:par>
                          <p:cTn id="89" fill="hold">
                            <p:stCondLst>
                              <p:cond delay="5000"/>
                            </p:stCondLst>
                            <p:childTnLst>
                              <p:par>
                                <p:cTn id="90" presetID="10" presetClass="entr" presetSubtype="0" fill="hold" nodeType="afterEffect">
                                  <p:stCondLst>
                                    <p:cond delay="0"/>
                                  </p:stCondLst>
                                  <p:childTnLst>
                                    <p:set>
                                      <p:cBhvr>
                                        <p:cTn id="91" dur="1" fill="hold">
                                          <p:stCondLst>
                                            <p:cond delay="0"/>
                                          </p:stCondLst>
                                        </p:cTn>
                                        <p:tgtEl>
                                          <p:spTgt spid="37"/>
                                        </p:tgtEl>
                                        <p:attrNameLst>
                                          <p:attrName>style.visibility</p:attrName>
                                        </p:attrNameLst>
                                      </p:cBhvr>
                                      <p:to>
                                        <p:strVal val="visible"/>
                                      </p:to>
                                    </p:set>
                                    <p:animEffect transition="in" filter="fade">
                                      <p:cBhvr>
                                        <p:cTn id="92" dur="500"/>
                                        <p:tgtEl>
                                          <p:spTgt spid="37"/>
                                        </p:tgtEl>
                                      </p:cBhvr>
                                    </p:animEffect>
                                  </p:childTnLst>
                                </p:cTn>
                              </p:par>
                              <p:par>
                                <p:cTn id="93" presetID="10" presetClass="entr" presetSubtype="0" fill="hold" grpId="0" nodeType="withEffect">
                                  <p:stCondLst>
                                    <p:cond delay="0"/>
                                  </p:stCondLst>
                                  <p:childTnLst>
                                    <p:set>
                                      <p:cBhvr>
                                        <p:cTn id="94" dur="1" fill="hold">
                                          <p:stCondLst>
                                            <p:cond delay="0"/>
                                          </p:stCondLst>
                                        </p:cTn>
                                        <p:tgtEl>
                                          <p:spTgt spid="42">
                                            <p:txEl>
                                              <p:pRg st="0" end="0"/>
                                            </p:txEl>
                                          </p:spTgt>
                                        </p:tgtEl>
                                        <p:attrNameLst>
                                          <p:attrName>style.visibility</p:attrName>
                                        </p:attrNameLst>
                                      </p:cBhvr>
                                      <p:to>
                                        <p:strVal val="visible"/>
                                      </p:to>
                                    </p:set>
                                    <p:animEffect transition="in" filter="fade">
                                      <p:cBhvr>
                                        <p:cTn id="95" dur="500"/>
                                        <p:tgtEl>
                                          <p:spTgt spid="42">
                                            <p:txEl>
                                              <p:pRg st="0" end="0"/>
                                            </p:txEl>
                                          </p:spTgt>
                                        </p:tgtEl>
                                      </p:cBhvr>
                                    </p:animEffect>
                                  </p:childTnLst>
                                </p:cTn>
                              </p:par>
                            </p:childTnLst>
                          </p:cTn>
                        </p:par>
                        <p:par>
                          <p:cTn id="96" fill="hold">
                            <p:stCondLst>
                              <p:cond delay="5500"/>
                            </p:stCondLst>
                            <p:childTnLst>
                              <p:par>
                                <p:cTn id="97" presetID="10" presetClass="entr" presetSubtype="0" fill="hold" grpId="0" nodeType="afterEffect">
                                  <p:stCondLst>
                                    <p:cond delay="0"/>
                                  </p:stCondLst>
                                  <p:childTnLst>
                                    <p:set>
                                      <p:cBhvr>
                                        <p:cTn id="98" dur="1" fill="hold">
                                          <p:stCondLst>
                                            <p:cond delay="0"/>
                                          </p:stCondLst>
                                        </p:cTn>
                                        <p:tgtEl>
                                          <p:spTgt spid="45">
                                            <p:txEl>
                                              <p:pRg st="0" end="0"/>
                                            </p:txEl>
                                          </p:spTgt>
                                        </p:tgtEl>
                                        <p:attrNameLst>
                                          <p:attrName>style.visibility</p:attrName>
                                        </p:attrNameLst>
                                      </p:cBhvr>
                                      <p:to>
                                        <p:strVal val="visible"/>
                                      </p:to>
                                    </p:set>
                                    <p:animEffect transition="in" filter="fade">
                                      <p:cBhvr>
                                        <p:cTn id="99" dur="500"/>
                                        <p:tgtEl>
                                          <p:spTgt spid="45">
                                            <p:txEl>
                                              <p:pRg st="0" end="0"/>
                                            </p:txEl>
                                          </p:spTgt>
                                        </p:tgtEl>
                                      </p:cBhvr>
                                    </p:animEffect>
                                  </p:childTnLst>
                                </p:cTn>
                              </p:par>
                              <p:par>
                                <p:cTn id="100" presetID="10" presetClass="entr" presetSubtype="0" fill="hold" grpId="0" nodeType="withEffect">
                                  <p:stCondLst>
                                    <p:cond delay="0"/>
                                  </p:stCondLst>
                                  <p:childTnLst>
                                    <p:set>
                                      <p:cBhvr>
                                        <p:cTn id="101" dur="1" fill="hold">
                                          <p:stCondLst>
                                            <p:cond delay="0"/>
                                          </p:stCondLst>
                                        </p:cTn>
                                        <p:tgtEl>
                                          <p:spTgt spid="45">
                                            <p:txEl>
                                              <p:pRg st="1" end="1"/>
                                            </p:txEl>
                                          </p:spTgt>
                                        </p:tgtEl>
                                        <p:attrNameLst>
                                          <p:attrName>style.visibility</p:attrName>
                                        </p:attrNameLst>
                                      </p:cBhvr>
                                      <p:to>
                                        <p:strVal val="visible"/>
                                      </p:to>
                                    </p:set>
                                    <p:animEffect transition="in" filter="fade">
                                      <p:cBhvr>
                                        <p:cTn id="102" dur="500"/>
                                        <p:tgtEl>
                                          <p:spTgt spid="45">
                                            <p:txEl>
                                              <p:pRg st="1" end="1"/>
                                            </p:txEl>
                                          </p:spTgt>
                                        </p:tgtEl>
                                      </p:cBhvr>
                                    </p:animEffect>
                                  </p:childTnLst>
                                </p:cTn>
                              </p:par>
                              <p:par>
                                <p:cTn id="103" presetID="10" presetClass="entr" presetSubtype="0" fill="hold" grpId="0" nodeType="withEffect">
                                  <p:stCondLst>
                                    <p:cond delay="0"/>
                                  </p:stCondLst>
                                  <p:childTnLst>
                                    <p:set>
                                      <p:cBhvr>
                                        <p:cTn id="104" dur="1" fill="hold">
                                          <p:stCondLst>
                                            <p:cond delay="0"/>
                                          </p:stCondLst>
                                        </p:cTn>
                                        <p:tgtEl>
                                          <p:spTgt spid="45">
                                            <p:txEl>
                                              <p:pRg st="2" end="2"/>
                                            </p:txEl>
                                          </p:spTgt>
                                        </p:tgtEl>
                                        <p:attrNameLst>
                                          <p:attrName>style.visibility</p:attrName>
                                        </p:attrNameLst>
                                      </p:cBhvr>
                                      <p:to>
                                        <p:strVal val="visible"/>
                                      </p:to>
                                    </p:set>
                                    <p:animEffect transition="in" filter="fade">
                                      <p:cBhvr>
                                        <p:cTn id="105" dur="500"/>
                                        <p:tgtEl>
                                          <p:spTgt spid="4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build="p">
        <p:tmplLst>
          <p:tmpl lvl="1">
            <p:tnLst>
              <p:par>
                <p:cTn presetID="10" presetClass="entr" presetSubtype="0" fill="hold" nodeType="afterEffect">
                  <p:stCondLst>
                    <p:cond delay="0"/>
                  </p:stCondLst>
                  <p:childTnLst>
                    <p:set>
                      <p:cBhvr>
                        <p:cTn dur="1" fill="hold">
                          <p:stCondLst>
                            <p:cond delay="0"/>
                          </p:stCondLst>
                        </p:cTn>
                        <p:tgtEl>
                          <p:spTgt spid="21"/>
                        </p:tgtEl>
                        <p:attrNameLst>
                          <p:attrName>style.visibility</p:attrName>
                        </p:attrNameLst>
                      </p:cBhvr>
                      <p:to>
                        <p:strVal val="visible"/>
                      </p:to>
                    </p:set>
                    <p:animEffect transition="in" filter="fade">
                      <p:cBhvr>
                        <p:cTn dur="500"/>
                        <p:tgtEl>
                          <p:spTgt spid="21"/>
                        </p:tgtEl>
                      </p:cBhvr>
                    </p:animEffect>
                  </p:childTnLst>
                </p:cTn>
              </p:par>
            </p:tnLst>
          </p:tmpl>
        </p:tmplLst>
      </p:bldP>
      <p:bldP spid="22" grpId="0" build="p">
        <p:tmplLst>
          <p:tmpl>
            <p:tnLst>
              <p:par>
                <p:cTn presetID="10" presetClass="entr" presetSubtype="0" fill="hold" nodeType="withEffect">
                  <p:stCondLst>
                    <p:cond delay="0"/>
                  </p:stCondLst>
                  <p:childTnLst>
                    <p:set>
                      <p:cBhvr>
                        <p:cTn dur="1" fill="hold">
                          <p:stCondLst>
                            <p:cond delay="0"/>
                          </p:stCondLst>
                        </p:cTn>
                        <p:tgtEl>
                          <p:spTgt spid="22"/>
                        </p:tgtEl>
                        <p:attrNameLst>
                          <p:attrName>style.visibility</p:attrName>
                        </p:attrNameLst>
                      </p:cBhvr>
                      <p:to>
                        <p:strVal val="visible"/>
                      </p:to>
                    </p:set>
                    <p:animEffect transition="in" filter="fade">
                      <p:cBhvr>
                        <p:cTn dur="500"/>
                        <p:tgtEl>
                          <p:spTgt spid="22"/>
                        </p:tgtEl>
                      </p:cBhvr>
                    </p:animEffect>
                  </p:childTnLst>
                </p:cTn>
              </p:par>
            </p:tnLst>
          </p:tmpl>
          <p:tmpl lvl="1">
            <p:tnLst>
              <p:par>
                <p:cTn presetID="10" presetClass="entr" presetSubtype="0" fill="hold" nodeType="withEffect">
                  <p:stCondLst>
                    <p:cond delay="0"/>
                  </p:stCondLst>
                  <p:childTnLst>
                    <p:set>
                      <p:cBhvr>
                        <p:cTn dur="1" fill="hold">
                          <p:stCondLst>
                            <p:cond delay="0"/>
                          </p:stCondLst>
                        </p:cTn>
                        <p:tgtEl>
                          <p:spTgt spid="22"/>
                        </p:tgtEl>
                        <p:attrNameLst>
                          <p:attrName>style.visibility</p:attrName>
                        </p:attrNameLst>
                      </p:cBhvr>
                      <p:to>
                        <p:strVal val="visible"/>
                      </p:to>
                    </p:set>
                    <p:animEffect transition="in" filter="fade">
                      <p:cBhvr>
                        <p:cTn dur="500"/>
                        <p:tgtEl>
                          <p:spTgt spid="22"/>
                        </p:tgtEl>
                      </p:cBhvr>
                    </p:animEffect>
                  </p:childTnLst>
                </p:cTn>
              </p:par>
            </p:tnLst>
          </p:tmpl>
        </p:tmplLst>
      </p:bldP>
      <p:bldP spid="23" grpId="0" build="p">
        <p:tmplLst>
          <p:tmpl lvl="1">
            <p:tnLst>
              <p:par>
                <p:cTn presetID="10" presetClass="entr" presetSubtype="0" fill="hold" nodeType="withEffect">
                  <p:stCondLst>
                    <p:cond delay="0"/>
                  </p:stCondLst>
                  <p:childTnLst>
                    <p:set>
                      <p:cBhvr>
                        <p:cTn dur="1" fill="hold">
                          <p:stCondLst>
                            <p:cond delay="0"/>
                          </p:stCondLst>
                        </p:cTn>
                        <p:tgtEl>
                          <p:spTgt spid="23"/>
                        </p:tgtEl>
                        <p:attrNameLst>
                          <p:attrName>style.visibility</p:attrName>
                        </p:attrNameLst>
                      </p:cBhvr>
                      <p:to>
                        <p:strVal val="visible"/>
                      </p:to>
                    </p:set>
                    <p:animEffect transition="in" filter="fade">
                      <p:cBhvr>
                        <p:cTn dur="500"/>
                        <p:tgtEl>
                          <p:spTgt spid="23"/>
                        </p:tgtEl>
                      </p:cBhvr>
                    </p:animEffect>
                  </p:childTnLst>
                </p:cTn>
              </p:par>
            </p:tnLst>
          </p:tmpl>
        </p:tmplLst>
      </p:bldP>
      <p:bldP spid="25" grpId="0" build="p">
        <p:tmplLst>
          <p:tmpl lvl="1">
            <p:tnLst>
              <p:par>
                <p:cTn presetID="10" presetClass="entr" presetSubtype="0" fill="hold" nodeType="afterEffect">
                  <p:stCondLst>
                    <p:cond delay="0"/>
                  </p:stCondLst>
                  <p:childTnLst>
                    <p:set>
                      <p:cBhvr>
                        <p:cTn dur="1" fill="hold">
                          <p:stCondLst>
                            <p:cond delay="0"/>
                          </p:stCondLst>
                        </p:cTn>
                        <p:tgtEl>
                          <p:spTgt spid="25"/>
                        </p:tgtEl>
                        <p:attrNameLst>
                          <p:attrName>style.visibility</p:attrName>
                        </p:attrNameLst>
                      </p:cBhvr>
                      <p:to>
                        <p:strVal val="visible"/>
                      </p:to>
                    </p:set>
                    <p:animEffect transition="in" filter="fade">
                      <p:cBhvr>
                        <p:cTn dur="500"/>
                        <p:tgtEl>
                          <p:spTgt spid="25"/>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25"/>
                        </p:tgtEl>
                        <p:attrNameLst>
                          <p:attrName>style.visibility</p:attrName>
                        </p:attrNameLst>
                      </p:cBhvr>
                      <p:to>
                        <p:strVal val="visible"/>
                      </p:to>
                    </p:set>
                    <p:animEffect transition="in" filter="fade">
                      <p:cBhvr>
                        <p:cTn dur="500"/>
                        <p:tgtEl>
                          <p:spTgt spid="25"/>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25"/>
                        </p:tgtEl>
                        <p:attrNameLst>
                          <p:attrName>style.visibility</p:attrName>
                        </p:attrNameLst>
                      </p:cBhvr>
                      <p:to>
                        <p:strVal val="visible"/>
                      </p:to>
                    </p:set>
                    <p:animEffect transition="in" filter="fade">
                      <p:cBhvr>
                        <p:cTn dur="500"/>
                        <p:tgtEl>
                          <p:spTgt spid="25"/>
                        </p:tgtEl>
                      </p:cBhvr>
                    </p:animEffect>
                  </p:childTnLst>
                </p:cTn>
              </p:par>
            </p:tnLst>
          </p:tmpl>
        </p:tmplLst>
      </p:bldP>
      <p:bldP spid="26" grpId="0" build="p">
        <p:tmplLst>
          <p:tmpl lvl="1">
            <p:tnLst>
              <p:par>
                <p:cTn presetID="10" presetClass="entr" presetSubtype="0" fill="hold" nodeType="afterEffect">
                  <p:stCondLst>
                    <p:cond delay="0"/>
                  </p:stCondLst>
                  <p:childTnLst>
                    <p:set>
                      <p:cBhvr>
                        <p:cTn dur="1" fill="hold">
                          <p:stCondLst>
                            <p:cond delay="0"/>
                          </p:stCondLst>
                        </p:cTn>
                        <p:tgtEl>
                          <p:spTgt spid="26"/>
                        </p:tgtEl>
                        <p:attrNameLst>
                          <p:attrName>style.visibility</p:attrName>
                        </p:attrNameLst>
                      </p:cBhvr>
                      <p:to>
                        <p:strVal val="visible"/>
                      </p:to>
                    </p:set>
                    <p:animEffect transition="in" filter="fade">
                      <p:cBhvr>
                        <p:cTn dur="500"/>
                        <p:tgtEl>
                          <p:spTgt spid="26"/>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26"/>
                        </p:tgtEl>
                        <p:attrNameLst>
                          <p:attrName>style.visibility</p:attrName>
                        </p:attrNameLst>
                      </p:cBhvr>
                      <p:to>
                        <p:strVal val="visible"/>
                      </p:to>
                    </p:set>
                    <p:animEffect transition="in" filter="fade">
                      <p:cBhvr>
                        <p:cTn dur="500"/>
                        <p:tgtEl>
                          <p:spTgt spid="26"/>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26"/>
                        </p:tgtEl>
                        <p:attrNameLst>
                          <p:attrName>style.visibility</p:attrName>
                        </p:attrNameLst>
                      </p:cBhvr>
                      <p:to>
                        <p:strVal val="visible"/>
                      </p:to>
                    </p:set>
                    <p:animEffect transition="in" filter="fade">
                      <p:cBhvr>
                        <p:cTn dur="500"/>
                        <p:tgtEl>
                          <p:spTgt spid="26"/>
                        </p:tgtEl>
                      </p:cBhvr>
                    </p:animEffect>
                  </p:childTnLst>
                </p:cTn>
              </p:par>
            </p:tnLst>
          </p:tmpl>
        </p:tmplLst>
      </p:bldP>
      <p:bldP spid="27" grpId="0" build="p">
        <p:tmplLst>
          <p:tmpl lvl="1">
            <p:tnLst>
              <p:par>
                <p:cTn presetID="10" presetClass="entr" presetSubtype="0" fill="hold" nodeType="afterEffect">
                  <p:stCondLst>
                    <p:cond delay="0"/>
                  </p:stCondLst>
                  <p:childTnLst>
                    <p:set>
                      <p:cBhvr>
                        <p:cTn dur="1" fill="hold">
                          <p:stCondLst>
                            <p:cond delay="0"/>
                          </p:stCondLst>
                        </p:cTn>
                        <p:tgtEl>
                          <p:spTgt spid="27"/>
                        </p:tgtEl>
                        <p:attrNameLst>
                          <p:attrName>style.visibility</p:attrName>
                        </p:attrNameLst>
                      </p:cBhvr>
                      <p:to>
                        <p:strVal val="visible"/>
                      </p:to>
                    </p:set>
                    <p:animEffect transition="in" filter="fade">
                      <p:cBhvr>
                        <p:cTn dur="500"/>
                        <p:tgtEl>
                          <p:spTgt spid="27"/>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27"/>
                        </p:tgtEl>
                        <p:attrNameLst>
                          <p:attrName>style.visibility</p:attrName>
                        </p:attrNameLst>
                      </p:cBhvr>
                      <p:to>
                        <p:strVal val="visible"/>
                      </p:to>
                    </p:set>
                    <p:animEffect transition="in" filter="fade">
                      <p:cBhvr>
                        <p:cTn dur="500"/>
                        <p:tgtEl>
                          <p:spTgt spid="27"/>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27"/>
                        </p:tgtEl>
                        <p:attrNameLst>
                          <p:attrName>style.visibility</p:attrName>
                        </p:attrNameLst>
                      </p:cBhvr>
                      <p:to>
                        <p:strVal val="visible"/>
                      </p:to>
                    </p:set>
                    <p:animEffect transition="in" filter="fade">
                      <p:cBhvr>
                        <p:cTn dur="500"/>
                        <p:tgtEl>
                          <p:spTgt spid="27"/>
                        </p:tgtEl>
                      </p:cBhvr>
                    </p:animEffect>
                  </p:childTnLst>
                </p:cTn>
              </p:par>
            </p:tnLst>
          </p:tmpl>
        </p:tmplLst>
      </p:bldP>
      <p:bldP spid="40" grpId="0" build="p">
        <p:tmplLst>
          <p:tmpl lvl="1">
            <p:tnLst>
              <p:par>
                <p:cTn presetID="10" presetClass="entr" presetSubtype="0" fill="hold" nodeType="afterEffect">
                  <p:stCondLst>
                    <p:cond delay="0"/>
                  </p:stCondLst>
                  <p:childTnLst>
                    <p:set>
                      <p:cBhvr>
                        <p:cTn dur="1" fill="hold">
                          <p:stCondLst>
                            <p:cond delay="0"/>
                          </p:stCondLst>
                        </p:cTn>
                        <p:tgtEl>
                          <p:spTgt spid="40"/>
                        </p:tgtEl>
                        <p:attrNameLst>
                          <p:attrName>style.visibility</p:attrName>
                        </p:attrNameLst>
                      </p:cBhvr>
                      <p:to>
                        <p:strVal val="visible"/>
                      </p:to>
                    </p:set>
                    <p:animEffect transition="in" filter="fade">
                      <p:cBhvr>
                        <p:cTn dur="500"/>
                        <p:tgtEl>
                          <p:spTgt spid="40"/>
                        </p:tgtEl>
                      </p:cBhvr>
                    </p:animEffect>
                  </p:childTnLst>
                </p:cTn>
              </p:par>
            </p:tnLst>
          </p:tmpl>
        </p:tmplLst>
      </p:bldP>
      <p:bldP spid="41" grpId="0" build="p">
        <p:tmplLst>
          <p:tmpl>
            <p:tnLst>
              <p:par>
                <p:cTn presetID="10" presetClass="entr" presetSubtype="0" fill="hold" nodeType="withEffect">
                  <p:stCondLst>
                    <p:cond delay="0"/>
                  </p:st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 lvl="1">
            <p:tnLst>
              <p:par>
                <p:cTn presetID="10" presetClass="entr" presetSubtype="0" fill="hold" nodeType="withEffect">
                  <p:stCondLst>
                    <p:cond delay="0"/>
                  </p:st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build="p">
        <p:tmplLst>
          <p:tmpl lvl="1">
            <p:tnLst>
              <p:par>
                <p:cTn presetID="10" presetClass="entr" presetSubtype="0" fill="hold" nodeType="withEffect">
                  <p:stCondLst>
                    <p:cond delay="0"/>
                  </p:stCondLst>
                  <p:childTnLst>
                    <p:set>
                      <p:cBhvr>
                        <p:cTn dur="1" fill="hold">
                          <p:stCondLst>
                            <p:cond delay="0"/>
                          </p:stCondLst>
                        </p:cTn>
                        <p:tgtEl>
                          <p:spTgt spid="42"/>
                        </p:tgtEl>
                        <p:attrNameLst>
                          <p:attrName>style.visibility</p:attrName>
                        </p:attrNameLst>
                      </p:cBhvr>
                      <p:to>
                        <p:strVal val="visible"/>
                      </p:to>
                    </p:set>
                    <p:animEffect transition="in" filter="fade">
                      <p:cBhvr>
                        <p:cTn dur="500"/>
                        <p:tgtEl>
                          <p:spTgt spid="42"/>
                        </p:tgtEl>
                      </p:cBhvr>
                    </p:animEffect>
                  </p:childTnLst>
                </p:cTn>
              </p:par>
            </p:tnLst>
          </p:tmpl>
        </p:tmplLst>
      </p:bldP>
      <p:bldP spid="43" grpId="0" build="p">
        <p:tmplLst>
          <p:tmpl lvl="1">
            <p:tnLst>
              <p:par>
                <p:cTn presetID="10" presetClass="entr" presetSubtype="0" fill="hold" nodeType="afterEffect">
                  <p:stCondLst>
                    <p:cond delay="0"/>
                  </p:st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10" presetClass="entr" presetSubtype="0" fill="hold" nodeType="afterEffect">
                  <p:stCondLst>
                    <p:cond delay="0"/>
                  </p:stCondLst>
                  <p:childTnLst>
                    <p:set>
                      <p:cBhvr>
                        <p:cTn dur="1" fill="hold">
                          <p:stCondLst>
                            <p:cond delay="0"/>
                          </p:stCondLst>
                        </p:cTn>
                        <p:tgtEl>
                          <p:spTgt spid="44"/>
                        </p:tgtEl>
                        <p:attrNameLst>
                          <p:attrName>style.visibility</p:attrName>
                        </p:attrNameLst>
                      </p:cBhvr>
                      <p:to>
                        <p:strVal val="visible"/>
                      </p:to>
                    </p:set>
                    <p:animEffect transition="in" filter="fade">
                      <p:cBhvr>
                        <p:cTn dur="500"/>
                        <p:tgtEl>
                          <p:spTgt spid="44"/>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44"/>
                        </p:tgtEl>
                        <p:attrNameLst>
                          <p:attrName>style.visibility</p:attrName>
                        </p:attrNameLst>
                      </p:cBhvr>
                      <p:to>
                        <p:strVal val="visible"/>
                      </p:to>
                    </p:set>
                    <p:animEffect transition="in" filter="fade">
                      <p:cBhvr>
                        <p:cTn dur="500"/>
                        <p:tgtEl>
                          <p:spTgt spid="44"/>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44"/>
                        </p:tgtEl>
                        <p:attrNameLst>
                          <p:attrName>style.visibility</p:attrName>
                        </p:attrNameLst>
                      </p:cBhvr>
                      <p:to>
                        <p:strVal val="visible"/>
                      </p:to>
                    </p:set>
                    <p:animEffect transition="in" filter="fade">
                      <p:cBhvr>
                        <p:cTn dur="500"/>
                        <p:tgtEl>
                          <p:spTgt spid="44"/>
                        </p:tgtEl>
                      </p:cBhvr>
                    </p:animEffect>
                  </p:childTnLst>
                </p:cTn>
              </p:par>
            </p:tnLst>
          </p:tmpl>
        </p:tmplLst>
      </p:bldP>
      <p:bldP spid="45" grpId="0" build="p">
        <p:tmplLst>
          <p:tmpl lvl="1">
            <p:tnLst>
              <p:par>
                <p:cTn presetID="10" presetClass="entr" presetSubtype="0" fill="hold" nodeType="afterEffect">
                  <p:stCondLst>
                    <p:cond delay="0"/>
                  </p:st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userDrawn="1">
  <p:cSld name="11_Title Slide">
    <p:spTree>
      <p:nvGrpSpPr>
        <p:cNvPr id="1" name=""/>
        <p:cNvGrpSpPr/>
        <p:nvPr/>
      </p:nvGrpSpPr>
      <p:grpSpPr>
        <a:xfrm>
          <a:off x="0" y="0"/>
          <a:ext cx="0" cy="0"/>
          <a:chOff x="0" y="0"/>
          <a:chExt cx="0" cy="0"/>
        </a:xfrm>
      </p:grpSpPr>
      <p:sp>
        <p:nvSpPr>
          <p:cNvPr id="5" name="Text Box 3"/>
          <p:cNvSpPr txBox="1">
            <a:spLocks noChangeArrowheads="1"/>
          </p:cNvSpPr>
          <p:nvPr/>
        </p:nvSpPr>
        <p:spPr bwMode="auto">
          <a:xfrm>
            <a:off x="8275638" y="6578600"/>
            <a:ext cx="566737" cy="182563"/>
          </a:xfrm>
          <a:prstGeom prst="rect">
            <a:avLst/>
          </a:prstGeom>
          <a:noFill/>
          <a:ln w="9525">
            <a:noFill/>
            <a:miter lim="800000"/>
            <a:headEnd/>
            <a:tailEnd/>
          </a:ln>
          <a:effectLst/>
        </p:spPr>
        <p:txBody>
          <a:bodyPr wrap="none" lIns="0" tIns="0" rIns="0" bIns="0">
            <a:spAutoFit/>
          </a:bodyPr>
          <a:lstStyle/>
          <a:p>
            <a:pPr eaLnBrk="0" hangingPunct="0">
              <a:defRPr/>
            </a:pPr>
            <a:r>
              <a:rPr lang="en-US" sz="1200" dirty="0">
                <a:solidFill>
                  <a:prstClr val="black"/>
                </a:solidFill>
                <a:ea typeface="ＭＳ Ｐゴシック" pitchFamily="26" charset="-128"/>
              </a:rPr>
              <a:t>Slide </a:t>
            </a:r>
            <a:fld id="{624C176B-EB30-4B85-8DCA-46F386273594}" type="slidenum">
              <a:rPr lang="en-US" sz="1200">
                <a:solidFill>
                  <a:prstClr val="black"/>
                </a:solidFill>
                <a:ea typeface="ＭＳ Ｐゴシック" pitchFamily="26" charset="-128"/>
              </a:rPr>
              <a:pPr eaLnBrk="0" hangingPunct="0">
                <a:defRPr/>
              </a:pPr>
              <a:t>‹#›</a:t>
            </a:fld>
            <a:endParaRPr lang="en-US" sz="1200" dirty="0">
              <a:solidFill>
                <a:prstClr val="black"/>
              </a:solidFill>
              <a:ea typeface="ＭＳ Ｐゴシック" pitchFamily="26" charset="-128"/>
            </a:endParaRPr>
          </a:p>
        </p:txBody>
      </p:sp>
      <p:sp>
        <p:nvSpPr>
          <p:cNvPr id="6" name="Text Box 4"/>
          <p:cNvSpPr txBox="1">
            <a:spLocks noChangeArrowheads="1"/>
          </p:cNvSpPr>
          <p:nvPr/>
        </p:nvSpPr>
        <p:spPr bwMode="auto">
          <a:xfrm>
            <a:off x="744538" y="6554788"/>
            <a:ext cx="1779587" cy="182562"/>
          </a:xfrm>
          <a:prstGeom prst="rect">
            <a:avLst/>
          </a:prstGeom>
          <a:noFill/>
          <a:ln w="9525">
            <a:noFill/>
            <a:miter lim="800000"/>
            <a:headEnd/>
            <a:tailEnd/>
          </a:ln>
          <a:effectLst/>
        </p:spPr>
        <p:txBody>
          <a:bodyPr wrap="none" lIns="0" tIns="0" rIns="0" bIns="0">
            <a:spAutoFit/>
          </a:bodyPr>
          <a:lstStyle/>
          <a:p>
            <a:pPr eaLnBrk="0" hangingPunct="0">
              <a:defRPr/>
            </a:pPr>
            <a:r>
              <a:rPr lang="en-US" sz="1200" dirty="0">
                <a:solidFill>
                  <a:prstClr val="black"/>
                </a:solidFill>
                <a:ea typeface="ＭＳ Ｐゴシック" pitchFamily="26" charset="-128"/>
              </a:rPr>
              <a:t>Proprietary &amp; Confidential </a:t>
            </a:r>
          </a:p>
        </p:txBody>
      </p:sp>
      <p:sp>
        <p:nvSpPr>
          <p:cNvPr id="7" name="Rectangle 7"/>
          <p:cNvSpPr>
            <a:spLocks noChangeArrowheads="1"/>
          </p:cNvSpPr>
          <p:nvPr userDrawn="1"/>
        </p:nvSpPr>
        <p:spPr bwMode="auto">
          <a:xfrm>
            <a:off x="2590800" y="1588"/>
            <a:ext cx="6553200" cy="1303337"/>
          </a:xfrm>
          <a:prstGeom prst="rect">
            <a:avLst/>
          </a:prstGeom>
          <a:solidFill>
            <a:srgbClr val="018749"/>
          </a:solidFill>
          <a:ln w="9525">
            <a:noFill/>
            <a:miter lim="800000"/>
            <a:headEnd/>
            <a:tailEnd/>
          </a:ln>
          <a:effectLst/>
        </p:spPr>
        <p:txBody>
          <a:bodyPr wrap="none" anchor="ctr"/>
          <a:lstStyle/>
          <a:p>
            <a:pPr algn="ctr">
              <a:tabLst>
                <a:tab pos="628650" algn="l"/>
              </a:tabLst>
              <a:defRPr/>
            </a:pPr>
            <a:endParaRPr lang="en-US" sz="2800" dirty="0">
              <a:solidFill>
                <a:prstClr val="white"/>
              </a:solidFill>
              <a:ea typeface="ＭＳ Ｐゴシック" pitchFamily="26" charset="-128"/>
            </a:endParaRPr>
          </a:p>
        </p:txBody>
      </p:sp>
      <p:sp>
        <p:nvSpPr>
          <p:cNvPr id="8" name="Rectangle 7"/>
          <p:cNvSpPr>
            <a:spLocks noChangeArrowheads="1"/>
          </p:cNvSpPr>
          <p:nvPr userDrawn="1"/>
        </p:nvSpPr>
        <p:spPr bwMode="auto">
          <a:xfrm>
            <a:off x="0" y="6553200"/>
            <a:ext cx="9144000" cy="304800"/>
          </a:xfrm>
          <a:prstGeom prst="rect">
            <a:avLst/>
          </a:prstGeom>
          <a:solidFill>
            <a:srgbClr val="00A160"/>
          </a:solidFill>
          <a:ln w="9525">
            <a:noFill/>
            <a:miter lim="800000"/>
            <a:headEnd/>
            <a:tailEnd/>
          </a:ln>
          <a:effectLst/>
        </p:spPr>
        <p:txBody>
          <a:bodyPr wrap="none" anchor="ctr"/>
          <a:lstStyle/>
          <a:p>
            <a:pPr>
              <a:tabLst>
                <a:tab pos="171450" algn="l"/>
              </a:tabLst>
              <a:defRPr/>
            </a:pPr>
            <a:r>
              <a:rPr lang="en-US" sz="900" dirty="0">
                <a:solidFill>
                  <a:prstClr val="white"/>
                </a:solidFill>
                <a:ea typeface="ＭＳ Ｐゴシック" pitchFamily="26" charset="-128"/>
              </a:rPr>
              <a:t>    	Proprietary and Confidential</a:t>
            </a:r>
          </a:p>
        </p:txBody>
      </p:sp>
      <p:sp>
        <p:nvSpPr>
          <p:cNvPr id="9" name="Rectangle 11"/>
          <p:cNvSpPr>
            <a:spLocks noChangeArrowheads="1"/>
          </p:cNvSpPr>
          <p:nvPr userDrawn="1"/>
        </p:nvSpPr>
        <p:spPr bwMode="auto">
          <a:xfrm>
            <a:off x="2590800" y="1298575"/>
            <a:ext cx="6553200" cy="5254625"/>
          </a:xfrm>
          <a:prstGeom prst="rect">
            <a:avLst/>
          </a:prstGeom>
          <a:solidFill>
            <a:srgbClr val="0C2E82"/>
          </a:solidFill>
          <a:ln w="9525">
            <a:noFill/>
            <a:miter lim="800000"/>
            <a:headEnd/>
            <a:tailEnd/>
          </a:ln>
          <a:effectLst/>
        </p:spPr>
        <p:txBody>
          <a:bodyPr wrap="none" anchor="ctr"/>
          <a:lstStyle/>
          <a:p>
            <a:pPr eaLnBrk="0" hangingPunct="0">
              <a:defRPr/>
            </a:pPr>
            <a:endParaRPr lang="en-US" dirty="0">
              <a:solidFill>
                <a:prstClr val="black"/>
              </a:solidFill>
              <a:ea typeface="ＭＳ Ｐゴシック" pitchFamily="26" charset="-128"/>
            </a:endParaRPr>
          </a:p>
        </p:txBody>
      </p:sp>
      <p:pic>
        <p:nvPicPr>
          <p:cNvPr id="10" name="Picture 14" descr="MedSpeed Logo Final"/>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49225" y="134938"/>
            <a:ext cx="2249488" cy="1057275"/>
          </a:xfrm>
          <a:prstGeom prst="rect">
            <a:avLst/>
          </a:prstGeom>
          <a:solidFill>
            <a:srgbClr val="C1C9E3">
              <a:alpha val="50195"/>
            </a:srgbClr>
          </a:solidFill>
          <a:ln w="9525">
            <a:noFill/>
            <a:miter lim="800000"/>
            <a:headEnd/>
            <a:tailEnd/>
          </a:ln>
        </p:spPr>
      </p:pic>
      <p:sp>
        <p:nvSpPr>
          <p:cNvPr id="11" name="Rectangle 7"/>
          <p:cNvSpPr>
            <a:spLocks noChangeArrowheads="1"/>
          </p:cNvSpPr>
          <p:nvPr userDrawn="1"/>
        </p:nvSpPr>
        <p:spPr bwMode="auto">
          <a:xfrm>
            <a:off x="0" y="1295400"/>
            <a:ext cx="2590800" cy="5257800"/>
          </a:xfrm>
          <a:prstGeom prst="rect">
            <a:avLst/>
          </a:prstGeom>
          <a:solidFill>
            <a:srgbClr val="C1C9E3">
              <a:alpha val="50000"/>
            </a:srgbClr>
          </a:solidFill>
          <a:ln w="25400">
            <a:noFill/>
            <a:miter lim="800000"/>
            <a:headEnd/>
            <a:tailEnd/>
          </a:ln>
        </p:spPr>
        <p:txBody>
          <a:bodyPr anchor="ctr"/>
          <a:lstStyle/>
          <a:p>
            <a:pPr algn="ctr">
              <a:defRPr/>
            </a:pPr>
            <a:endParaRPr lang="en-US" dirty="0">
              <a:solidFill>
                <a:prstClr val="white"/>
              </a:solidFill>
            </a:endParaRPr>
          </a:p>
        </p:txBody>
      </p:sp>
      <p:sp>
        <p:nvSpPr>
          <p:cNvPr id="225282" name="Rectangle 2"/>
          <p:cNvSpPr>
            <a:spLocks noGrp="1" noChangeArrowheads="1"/>
          </p:cNvSpPr>
          <p:nvPr>
            <p:ph type="subTitle" idx="1"/>
          </p:nvPr>
        </p:nvSpPr>
        <p:spPr>
          <a:xfrm>
            <a:off x="3238500" y="3886200"/>
            <a:ext cx="5715000" cy="952500"/>
          </a:xfrm>
          <a:prstGeom prst="rect">
            <a:avLst/>
          </a:prstGeom>
        </p:spPr>
        <p:txBody>
          <a:bodyPr>
            <a:normAutofit/>
          </a:bodyPr>
          <a:lstStyle>
            <a:lvl1pPr marL="0" indent="0" algn="ctr">
              <a:buFontTx/>
              <a:buNone/>
              <a:defRPr sz="2400">
                <a:solidFill>
                  <a:schemeClr val="bg1"/>
                </a:solidFill>
                <a:latin typeface="Arial" pitchFamily="34" charset="0"/>
                <a:cs typeface="Arial" pitchFamily="34" charset="0"/>
              </a:defRPr>
            </a:lvl1pPr>
          </a:lstStyle>
          <a:p>
            <a:r>
              <a:rPr lang="en-US" dirty="0"/>
              <a:t>Click to edit Master </a:t>
            </a:r>
            <a:r>
              <a:rPr lang="en-US" dirty="0" smtClean="0"/>
              <a:t>subtitle</a:t>
            </a:r>
            <a:endParaRPr lang="en-US" dirty="0"/>
          </a:p>
        </p:txBody>
      </p:sp>
      <p:sp>
        <p:nvSpPr>
          <p:cNvPr id="225286" name="Rectangle 6"/>
          <p:cNvSpPr>
            <a:spLocks noGrp="1" noChangeArrowheads="1"/>
          </p:cNvSpPr>
          <p:nvPr>
            <p:ph type="ctrTitle"/>
          </p:nvPr>
        </p:nvSpPr>
        <p:spPr>
          <a:xfrm>
            <a:off x="3200400" y="2130425"/>
            <a:ext cx="5753100" cy="1470025"/>
          </a:xfrm>
          <a:prstGeom prst="rect">
            <a:avLst/>
          </a:prstGeom>
        </p:spPr>
        <p:txBody>
          <a:bodyPr>
            <a:normAutofit/>
          </a:bodyPr>
          <a:lstStyle>
            <a:lvl1pPr>
              <a:defRPr sz="3200">
                <a:solidFill>
                  <a:schemeClr val="bg1"/>
                </a:solidFill>
                <a:latin typeface="Arial" pitchFamily="34" charset="0"/>
                <a:cs typeface="Arial" pitchFamily="34" charset="0"/>
              </a:defRPr>
            </a:lvl1pPr>
          </a:lstStyle>
          <a:p>
            <a:r>
              <a:rPr lang="en-US" dirty="0"/>
              <a:t>Click to edit Master </a:t>
            </a:r>
            <a:r>
              <a:rPr lang="en-US" dirty="0" smtClean="0"/>
              <a:t>title</a:t>
            </a:r>
            <a:endParaRPr lang="en-US" dirty="0"/>
          </a:p>
        </p:txBody>
      </p:sp>
      <p:sp>
        <p:nvSpPr>
          <p:cNvPr id="17" name="Content Placeholder 16"/>
          <p:cNvSpPr>
            <a:spLocks noGrp="1"/>
          </p:cNvSpPr>
          <p:nvPr>
            <p:ph sz="quarter" idx="10"/>
          </p:nvPr>
        </p:nvSpPr>
        <p:spPr>
          <a:xfrm>
            <a:off x="3238500" y="5219700"/>
            <a:ext cx="5676900" cy="1143000"/>
          </a:xfrm>
          <a:prstGeom prst="rect">
            <a:avLst/>
          </a:prstGeom>
        </p:spPr>
        <p:txBody>
          <a:bodyPr/>
          <a:lstStyle>
            <a:lvl1pPr algn="ctr">
              <a:buNone/>
              <a:defRPr sz="2000" baseline="0">
                <a:solidFill>
                  <a:schemeClr val="bg1"/>
                </a:solidFill>
                <a:latin typeface="Arial" pitchFamily="34" charset="0"/>
                <a:cs typeface="Arial" pitchFamily="34" charset="0"/>
              </a:defRPr>
            </a:lvl1pPr>
          </a:lstStyle>
          <a:p>
            <a:pPr lvl="0"/>
            <a:r>
              <a:rPr lang="en-US" dirty="0" smtClean="0"/>
              <a:t>Click to edit Master text styles</a:t>
            </a:r>
          </a:p>
        </p:txBody>
      </p:sp>
    </p:spTree>
    <p:extLst>
      <p:ext uri="{BB962C8B-B14F-4D97-AF65-F5344CB8AC3E}">
        <p14:creationId xmlns:p14="http://schemas.microsoft.com/office/powerpoint/2010/main" val="3941568249"/>
      </p:ext>
    </p:extLst>
  </p:cSld>
  <p:clrMapOvr>
    <a:masterClrMapping/>
  </p:clrMapOvr>
  <p:timing>
    <p:tnLst>
      <p:par>
        <p:cTn id="1" dur="indefinite" restart="never" nodeType="tmRoot"/>
      </p:par>
    </p:tnLst>
  </p:timing>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354661" y="766609"/>
            <a:ext cx="8454698" cy="5537888"/>
          </a:xfrm>
          <a:prstGeom prst="rect">
            <a:avLst/>
          </a:prstGeom>
        </p:spPr>
        <p:txBody>
          <a:bodyPr vert="horz"/>
          <a:lstStyle>
            <a:lvl1pPr>
              <a:defRPr sz="225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extBox 5"/>
          <p:cNvSpPr txBox="1"/>
          <p:nvPr userDrawn="1"/>
        </p:nvSpPr>
        <p:spPr>
          <a:xfrm>
            <a:off x="88200" y="6424511"/>
            <a:ext cx="5998265" cy="400110"/>
          </a:xfrm>
          <a:prstGeom prst="rect">
            <a:avLst/>
          </a:prstGeom>
          <a:noFill/>
        </p:spPr>
        <p:txBody>
          <a:bodyPr wrap="square" rtlCol="0">
            <a:spAutoFit/>
          </a:bodyPr>
          <a:lstStyle/>
          <a:p>
            <a:pPr>
              <a:defRPr/>
            </a:pPr>
            <a:r>
              <a:rPr lang="en-US" sz="1000" cap="all" dirty="0" smtClean="0">
                <a:solidFill>
                  <a:srgbClr val="BFBFBF"/>
                </a:solidFill>
                <a:latin typeface="Open Sans Semibold"/>
              </a:rPr>
              <a:t>Confidential and Propriety to Owens &amp; Minor Distribution, Inc.</a:t>
            </a:r>
          </a:p>
          <a:p>
            <a:endParaRPr lang="en-US" sz="1000" dirty="0">
              <a:solidFill>
                <a:srgbClr val="FFFFFF">
                  <a:lumMod val="75000"/>
                </a:srgbClr>
              </a:solidFill>
              <a:latin typeface="Open Sans Semibold"/>
            </a:endParaRPr>
          </a:p>
        </p:txBody>
      </p:sp>
      <p:sp>
        <p:nvSpPr>
          <p:cNvPr id="7" name="TextBox 6"/>
          <p:cNvSpPr txBox="1"/>
          <p:nvPr userDrawn="1"/>
        </p:nvSpPr>
        <p:spPr>
          <a:xfrm>
            <a:off x="8369450" y="6470677"/>
            <a:ext cx="774549" cy="338554"/>
          </a:xfrm>
          <a:prstGeom prst="rect">
            <a:avLst/>
          </a:prstGeom>
          <a:noFill/>
        </p:spPr>
        <p:txBody>
          <a:bodyPr wrap="square" rtlCol="0">
            <a:spAutoFit/>
          </a:bodyPr>
          <a:lstStyle/>
          <a:p>
            <a:fld id="{3D84F2F9-315C-FD42-A941-A992AC045A1A}" type="slidenum">
              <a:rPr lang="en-US" sz="1600" smtClean="0">
                <a:solidFill>
                  <a:srgbClr val="FFFFFF"/>
                </a:solidFill>
                <a:latin typeface="Open Sans Semibold"/>
              </a:rPr>
              <a:pPr/>
              <a:t>‹#›</a:t>
            </a:fld>
            <a:endParaRPr lang="en-US" sz="1600" dirty="0">
              <a:solidFill>
                <a:srgbClr val="FFFFFF"/>
              </a:solidFill>
              <a:latin typeface="Open Sans Semibold"/>
            </a:endParaRPr>
          </a:p>
        </p:txBody>
      </p:sp>
      <p:sp>
        <p:nvSpPr>
          <p:cNvPr id="8" name="Title 1"/>
          <p:cNvSpPr>
            <a:spLocks noGrp="1"/>
          </p:cNvSpPr>
          <p:nvPr>
            <p:ph type="title"/>
          </p:nvPr>
        </p:nvSpPr>
        <p:spPr>
          <a:xfrm>
            <a:off x="1155514" y="111716"/>
            <a:ext cx="6830246" cy="663599"/>
          </a:xfrm>
          <a:prstGeom prst="rect">
            <a:avLst/>
          </a:prstGeom>
        </p:spPr>
        <p:txBody>
          <a:bodyPr vert="horz"/>
          <a:lstStyle>
            <a:lvl1pPr algn="l">
              <a:defRPr sz="3000" b="1">
                <a:solidFill>
                  <a:srgbClr val="98002E"/>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18758915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6.xml><?xml version="1.0" encoding="utf-8"?>
<p:sldLayout xmlns:a="http://schemas.openxmlformats.org/drawingml/2006/main" xmlns:r="http://schemas.openxmlformats.org/officeDocument/2006/relationships" xmlns:p="http://schemas.openxmlformats.org/presentationml/2006/main" userDrawn="1">
  <p:cSld name="1_Venn">
    <p:spTree>
      <p:nvGrpSpPr>
        <p:cNvPr id="1" name=""/>
        <p:cNvGrpSpPr/>
        <p:nvPr/>
      </p:nvGrpSpPr>
      <p:grpSpPr>
        <a:xfrm>
          <a:off x="0" y="0"/>
          <a:ext cx="0" cy="0"/>
          <a:chOff x="0" y="0"/>
          <a:chExt cx="0" cy="0"/>
        </a:xfrm>
      </p:grpSpPr>
      <p:cxnSp>
        <p:nvCxnSpPr>
          <p:cNvPr id="50" name="Straight Connector 49"/>
          <p:cNvCxnSpPr/>
          <p:nvPr userDrawn="1"/>
        </p:nvCxnSpPr>
        <p:spPr>
          <a:xfrm>
            <a:off x="3220085" y="898525"/>
            <a:ext cx="0" cy="3273425"/>
          </a:xfrm>
          <a:prstGeom prst="line">
            <a:avLst/>
          </a:prstGeom>
          <a:ln w="12700">
            <a:solidFill>
              <a:schemeClr val="accent6"/>
            </a:solidFill>
          </a:ln>
          <a:effectLst/>
        </p:spPr>
        <p:style>
          <a:lnRef idx="2">
            <a:schemeClr val="accent1"/>
          </a:lnRef>
          <a:fillRef idx="0">
            <a:schemeClr val="accent1"/>
          </a:fillRef>
          <a:effectRef idx="1">
            <a:schemeClr val="accent1"/>
          </a:effectRef>
          <a:fontRef idx="minor">
            <a:schemeClr val="tx1"/>
          </a:fontRef>
        </p:style>
      </p:cxnSp>
      <p:cxnSp>
        <p:nvCxnSpPr>
          <p:cNvPr id="52" name="Straight Connector 51"/>
          <p:cNvCxnSpPr/>
          <p:nvPr userDrawn="1"/>
        </p:nvCxnSpPr>
        <p:spPr>
          <a:xfrm>
            <a:off x="6057900" y="898525"/>
            <a:ext cx="0" cy="3273425"/>
          </a:xfrm>
          <a:prstGeom prst="line">
            <a:avLst/>
          </a:prstGeom>
          <a:ln w="12700">
            <a:solidFill>
              <a:schemeClr val="accent6"/>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155514" y="68684"/>
            <a:ext cx="6830246" cy="663599"/>
          </a:xfrm>
          <a:prstGeom prst="rect">
            <a:avLst/>
          </a:prstGeom>
        </p:spPr>
        <p:txBody>
          <a:bodyPr vert="horz"/>
          <a:lstStyle>
            <a:lvl1pPr algn="l">
              <a:defRPr sz="3000" b="1">
                <a:solidFill>
                  <a:srgbClr val="98002E"/>
                </a:solidFill>
              </a:defRPr>
            </a:lvl1pPr>
          </a:lstStyle>
          <a:p>
            <a:r>
              <a:rPr lang="en-US" dirty="0" smtClean="0"/>
              <a:t>Click to edit Master title style</a:t>
            </a:r>
            <a:endParaRPr lang="en-US" dirty="0"/>
          </a:p>
        </p:txBody>
      </p:sp>
      <p:sp>
        <p:nvSpPr>
          <p:cNvPr id="32" name="Oval 31"/>
          <p:cNvSpPr/>
          <p:nvPr userDrawn="1"/>
        </p:nvSpPr>
        <p:spPr>
          <a:xfrm>
            <a:off x="4221903" y="4291317"/>
            <a:ext cx="2022276" cy="2022276"/>
          </a:xfrm>
          <a:prstGeom prst="ellipse">
            <a:avLst/>
          </a:prstGeom>
          <a:solidFill>
            <a:srgbClr val="A31635"/>
          </a:soli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 name="Oval 2"/>
          <p:cNvSpPr/>
          <p:nvPr userDrawn="1"/>
        </p:nvSpPr>
        <p:spPr>
          <a:xfrm>
            <a:off x="2897094" y="4291317"/>
            <a:ext cx="2022276" cy="2022276"/>
          </a:xfrm>
          <a:prstGeom prst="ellipse">
            <a:avLst/>
          </a:prstGeom>
          <a:solidFill>
            <a:schemeClr val="accent1"/>
          </a:soli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1" name="Oval 30"/>
          <p:cNvSpPr/>
          <p:nvPr userDrawn="1"/>
        </p:nvSpPr>
        <p:spPr>
          <a:xfrm>
            <a:off x="4221903" y="4291317"/>
            <a:ext cx="2022276" cy="2022276"/>
          </a:xfrm>
          <a:prstGeom prst="ellipse">
            <a:avLst/>
          </a:prstGeom>
          <a:solidFill>
            <a:srgbClr val="A31635">
              <a:alpha val="56000"/>
            </a:srgbClr>
          </a:soli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cxnSp>
        <p:nvCxnSpPr>
          <p:cNvPr id="6" name="Elbow Connector 5"/>
          <p:cNvCxnSpPr>
            <a:stCxn id="3" idx="2"/>
          </p:cNvCxnSpPr>
          <p:nvPr userDrawn="1"/>
        </p:nvCxnSpPr>
        <p:spPr>
          <a:xfrm rot="10800000">
            <a:off x="1771650" y="3956791"/>
            <a:ext cx="1125444" cy="1345665"/>
          </a:xfrm>
          <a:prstGeom prst="bentConnector2">
            <a:avLst/>
          </a:prstGeom>
          <a:ln>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38" name="Straight Connector 37"/>
          <p:cNvCxnSpPr/>
          <p:nvPr userDrawn="1"/>
        </p:nvCxnSpPr>
        <p:spPr>
          <a:xfrm flipV="1">
            <a:off x="4572000" y="3956791"/>
            <a:ext cx="0" cy="765809"/>
          </a:xfrm>
          <a:prstGeom prst="line">
            <a:avLst/>
          </a:prstGeom>
          <a:ln>
            <a:solidFill>
              <a:srgbClr val="BB193D"/>
            </a:solidFill>
          </a:ln>
          <a:effectLst/>
        </p:spPr>
        <p:style>
          <a:lnRef idx="2">
            <a:schemeClr val="accent1"/>
          </a:lnRef>
          <a:fillRef idx="0">
            <a:schemeClr val="accent1"/>
          </a:fillRef>
          <a:effectRef idx="1">
            <a:schemeClr val="accent1"/>
          </a:effectRef>
          <a:fontRef idx="minor">
            <a:schemeClr val="tx1"/>
          </a:fontRef>
        </p:style>
      </p:cxnSp>
      <p:cxnSp>
        <p:nvCxnSpPr>
          <p:cNvPr id="42" name="Elbow Connector 41"/>
          <p:cNvCxnSpPr>
            <a:stCxn id="32" idx="6"/>
          </p:cNvCxnSpPr>
          <p:nvPr userDrawn="1"/>
        </p:nvCxnSpPr>
        <p:spPr>
          <a:xfrm flipV="1">
            <a:off x="6244179" y="3956790"/>
            <a:ext cx="1222786" cy="1345665"/>
          </a:xfrm>
          <a:prstGeom prst="bentConnector2">
            <a:avLst/>
          </a:prstGeom>
          <a:ln>
            <a:solidFill>
              <a:srgbClr val="A31635"/>
            </a:solidFill>
          </a:ln>
          <a:effectLst/>
        </p:spPr>
        <p:style>
          <a:lnRef idx="2">
            <a:schemeClr val="accent1"/>
          </a:lnRef>
          <a:fillRef idx="0">
            <a:schemeClr val="accent1"/>
          </a:fillRef>
          <a:effectRef idx="1">
            <a:schemeClr val="accent1"/>
          </a:effectRef>
          <a:fontRef idx="minor">
            <a:schemeClr val="tx1"/>
          </a:fontRef>
        </p:style>
      </p:cxnSp>
      <p:sp>
        <p:nvSpPr>
          <p:cNvPr id="44" name="Rectangle 43"/>
          <p:cNvSpPr/>
          <p:nvPr userDrawn="1"/>
        </p:nvSpPr>
        <p:spPr>
          <a:xfrm>
            <a:off x="342900" y="3956790"/>
            <a:ext cx="2857500" cy="114300"/>
          </a:xfrm>
          <a:prstGeom prst="rect">
            <a:avLst/>
          </a:prstGeom>
          <a:solidFill>
            <a:schemeClr val="accent1"/>
          </a:soli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45" name="Rectangle 44"/>
          <p:cNvSpPr/>
          <p:nvPr userDrawn="1"/>
        </p:nvSpPr>
        <p:spPr>
          <a:xfrm>
            <a:off x="3200400" y="3956790"/>
            <a:ext cx="2857500" cy="114300"/>
          </a:xfrm>
          <a:prstGeom prst="rect">
            <a:avLst/>
          </a:prstGeom>
          <a:solidFill>
            <a:srgbClr val="BB193D"/>
          </a:soli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46" name="Rectangle 45"/>
          <p:cNvSpPr/>
          <p:nvPr userDrawn="1"/>
        </p:nvSpPr>
        <p:spPr>
          <a:xfrm>
            <a:off x="6038215" y="3956790"/>
            <a:ext cx="2857500" cy="114300"/>
          </a:xfrm>
          <a:prstGeom prst="rect">
            <a:avLst/>
          </a:prstGeom>
          <a:solidFill>
            <a:srgbClr val="A31635"/>
          </a:soli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8" name="Text Placeholder 7"/>
          <p:cNvSpPr>
            <a:spLocks noGrp="1"/>
          </p:cNvSpPr>
          <p:nvPr>
            <p:ph type="body" sz="quarter" idx="16"/>
          </p:nvPr>
        </p:nvSpPr>
        <p:spPr>
          <a:xfrm>
            <a:off x="342900" y="900113"/>
            <a:ext cx="2876550" cy="3271837"/>
          </a:xfrm>
          <a:prstGeom prst="rect">
            <a:avLst/>
          </a:prstGeom>
        </p:spPr>
        <p:txBody>
          <a:bodyPr/>
          <a:lstStyle>
            <a:lvl1pPr marL="0" indent="0">
              <a:buNone/>
              <a:defRPr sz="2400">
                <a:solidFill>
                  <a:schemeClr val="accent1"/>
                </a:solidFill>
              </a:defRPr>
            </a:lvl1pPr>
            <a:lvl2pPr marL="0" indent="0">
              <a:buNone/>
              <a:defRPr sz="2400">
                <a:solidFill>
                  <a:schemeClr val="tx2"/>
                </a:solidFill>
              </a:defRPr>
            </a:lvl2pPr>
            <a:lvl3pPr marL="231775" indent="-231775">
              <a:buClr>
                <a:schemeClr val="accent1"/>
              </a:buClr>
              <a:defRPr>
                <a:solidFill>
                  <a:schemeClr val="tx2"/>
                </a:solidFill>
              </a:defRPr>
            </a:lvl3pPr>
            <a:lvl4pPr marL="465138" indent="-233363">
              <a:buClr>
                <a:schemeClr val="accent1"/>
              </a:buClr>
              <a:defRPr>
                <a:solidFill>
                  <a:schemeClr val="tx2"/>
                </a:solidFill>
              </a:defRPr>
            </a:lvl4pPr>
            <a:lvl5pPr marL="682625" indent="-217488">
              <a:buClr>
                <a:schemeClr val="accent1"/>
              </a:buClr>
              <a:buFont typeface="Wingdings" panose="05000000000000000000" pitchFamily="2" charset="2"/>
              <a:buChar char="§"/>
              <a:defRPr>
                <a:solidFill>
                  <a:schemeClr val="tx2"/>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1" name="Text Placeholder 7"/>
          <p:cNvSpPr>
            <a:spLocks noGrp="1"/>
          </p:cNvSpPr>
          <p:nvPr>
            <p:ph type="body" sz="quarter" idx="17"/>
          </p:nvPr>
        </p:nvSpPr>
        <p:spPr>
          <a:xfrm>
            <a:off x="3219451" y="900113"/>
            <a:ext cx="2838450" cy="3271837"/>
          </a:xfrm>
          <a:prstGeom prst="rect">
            <a:avLst/>
          </a:prstGeom>
        </p:spPr>
        <p:txBody>
          <a:bodyPr/>
          <a:lstStyle>
            <a:lvl1pPr marL="0" indent="0">
              <a:buNone/>
              <a:defRPr sz="2400">
                <a:solidFill>
                  <a:schemeClr val="accent2"/>
                </a:solidFill>
              </a:defRPr>
            </a:lvl1pPr>
            <a:lvl2pPr marL="0" indent="0">
              <a:buNone/>
              <a:defRPr sz="2400">
                <a:solidFill>
                  <a:schemeClr val="tx2"/>
                </a:solidFill>
              </a:defRPr>
            </a:lvl2pPr>
            <a:lvl3pPr marL="231775" indent="-231775">
              <a:buClr>
                <a:schemeClr val="accent2"/>
              </a:buClr>
              <a:defRPr>
                <a:solidFill>
                  <a:schemeClr val="tx2"/>
                </a:solidFill>
              </a:defRPr>
            </a:lvl3pPr>
            <a:lvl4pPr marL="465138" indent="-233363">
              <a:buClr>
                <a:schemeClr val="accent2"/>
              </a:buClr>
              <a:defRPr>
                <a:solidFill>
                  <a:schemeClr val="tx2"/>
                </a:solidFill>
              </a:defRPr>
            </a:lvl4pPr>
            <a:lvl5pPr marL="682625" indent="-217488">
              <a:buClr>
                <a:schemeClr val="accent2"/>
              </a:buClr>
              <a:buFont typeface="Wingdings" panose="05000000000000000000" pitchFamily="2" charset="2"/>
              <a:buChar char="§"/>
              <a:defRPr>
                <a:solidFill>
                  <a:schemeClr val="tx2"/>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4" name="Text Placeholder 7"/>
          <p:cNvSpPr>
            <a:spLocks noGrp="1"/>
          </p:cNvSpPr>
          <p:nvPr>
            <p:ph type="body" sz="quarter" idx="18"/>
          </p:nvPr>
        </p:nvSpPr>
        <p:spPr>
          <a:xfrm>
            <a:off x="6057901" y="900113"/>
            <a:ext cx="2818128" cy="3271837"/>
          </a:xfrm>
          <a:prstGeom prst="rect">
            <a:avLst/>
          </a:prstGeom>
        </p:spPr>
        <p:txBody>
          <a:bodyPr/>
          <a:lstStyle>
            <a:lvl1pPr marL="0" indent="0">
              <a:buNone/>
              <a:defRPr sz="2400">
                <a:solidFill>
                  <a:schemeClr val="accent3"/>
                </a:solidFill>
              </a:defRPr>
            </a:lvl1pPr>
            <a:lvl2pPr marL="0" indent="0">
              <a:buNone/>
              <a:defRPr sz="2400">
                <a:solidFill>
                  <a:schemeClr val="tx2"/>
                </a:solidFill>
              </a:defRPr>
            </a:lvl2pPr>
            <a:lvl3pPr marL="231775" indent="-231775">
              <a:buClr>
                <a:schemeClr val="accent3"/>
              </a:buClr>
              <a:defRPr>
                <a:solidFill>
                  <a:schemeClr val="tx2"/>
                </a:solidFill>
              </a:defRPr>
            </a:lvl3pPr>
            <a:lvl4pPr marL="465138" indent="-233363">
              <a:buClr>
                <a:schemeClr val="accent3"/>
              </a:buClr>
              <a:defRPr>
                <a:solidFill>
                  <a:schemeClr val="tx2"/>
                </a:solidFill>
              </a:defRPr>
            </a:lvl4pPr>
            <a:lvl5pPr marL="682625" indent="-217488">
              <a:buClr>
                <a:schemeClr val="accent3"/>
              </a:buClr>
              <a:buFont typeface="Wingdings" panose="05000000000000000000" pitchFamily="2" charset="2"/>
              <a:buChar char="§"/>
              <a:defRPr>
                <a:solidFill>
                  <a:schemeClr val="tx2"/>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7" name="TextBox 16"/>
          <p:cNvSpPr txBox="1"/>
          <p:nvPr userDrawn="1"/>
        </p:nvSpPr>
        <p:spPr>
          <a:xfrm>
            <a:off x="88200" y="6424511"/>
            <a:ext cx="5998265" cy="400110"/>
          </a:xfrm>
          <a:prstGeom prst="rect">
            <a:avLst/>
          </a:prstGeom>
          <a:noFill/>
        </p:spPr>
        <p:txBody>
          <a:bodyPr wrap="square" rtlCol="0">
            <a:spAutoFit/>
          </a:bodyPr>
          <a:lstStyle/>
          <a:p>
            <a:pPr>
              <a:defRPr/>
            </a:pPr>
            <a:r>
              <a:rPr lang="en-US" sz="1000" cap="all" dirty="0" smtClean="0">
                <a:solidFill>
                  <a:srgbClr val="BFBFBF"/>
                </a:solidFill>
                <a:latin typeface="Open Sans Semibold"/>
              </a:rPr>
              <a:t>Confidential and Propriety to Owens &amp; Minor Distribution, Inc.</a:t>
            </a:r>
          </a:p>
          <a:p>
            <a:endParaRPr lang="en-US" sz="1000" dirty="0">
              <a:solidFill>
                <a:srgbClr val="FFFFFF">
                  <a:lumMod val="75000"/>
                </a:srgbClr>
              </a:solidFill>
              <a:latin typeface="Open Sans Semibold"/>
            </a:endParaRPr>
          </a:p>
        </p:txBody>
      </p:sp>
      <p:sp>
        <p:nvSpPr>
          <p:cNvPr id="18" name="TextBox 17"/>
          <p:cNvSpPr txBox="1"/>
          <p:nvPr userDrawn="1"/>
        </p:nvSpPr>
        <p:spPr>
          <a:xfrm>
            <a:off x="8369450" y="6470677"/>
            <a:ext cx="774549" cy="338554"/>
          </a:xfrm>
          <a:prstGeom prst="rect">
            <a:avLst/>
          </a:prstGeom>
          <a:noFill/>
        </p:spPr>
        <p:txBody>
          <a:bodyPr wrap="square" rtlCol="0">
            <a:spAutoFit/>
          </a:bodyPr>
          <a:lstStyle/>
          <a:p>
            <a:fld id="{3D84F2F9-315C-FD42-A941-A992AC045A1A}" type="slidenum">
              <a:rPr lang="en-US" sz="1600" smtClean="0">
                <a:solidFill>
                  <a:srgbClr val="FFFFFF"/>
                </a:solidFill>
                <a:latin typeface="Open Sans Semibold"/>
              </a:rPr>
              <a:pPr/>
              <a:t>‹#›</a:t>
            </a:fld>
            <a:endParaRPr lang="en-US" sz="1600" dirty="0">
              <a:solidFill>
                <a:srgbClr val="FFFFFF"/>
              </a:solidFill>
              <a:latin typeface="Open Sans Semibold"/>
            </a:endParaRPr>
          </a:p>
        </p:txBody>
      </p:sp>
    </p:spTree>
    <p:extLst>
      <p:ext uri="{BB962C8B-B14F-4D97-AF65-F5344CB8AC3E}">
        <p14:creationId xmlns:p14="http://schemas.microsoft.com/office/powerpoint/2010/main" val="2212646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p:cTn id="17" dur="500" fill="hold"/>
                                        <p:tgtEl>
                                          <p:spTgt spid="31"/>
                                        </p:tgtEl>
                                        <p:attrNameLst>
                                          <p:attrName>ppt_w</p:attrName>
                                        </p:attrNameLst>
                                      </p:cBhvr>
                                      <p:tavLst>
                                        <p:tav tm="0">
                                          <p:val>
                                            <p:fltVal val="0"/>
                                          </p:val>
                                        </p:tav>
                                        <p:tav tm="100000">
                                          <p:val>
                                            <p:strVal val="#ppt_w"/>
                                          </p:val>
                                        </p:tav>
                                      </p:tavLst>
                                    </p:anim>
                                    <p:anim calcmode="lin" valueType="num">
                                      <p:cBhvr>
                                        <p:cTn id="18" dur="500" fill="hold"/>
                                        <p:tgtEl>
                                          <p:spTgt spid="31"/>
                                        </p:tgtEl>
                                        <p:attrNameLst>
                                          <p:attrName>ppt_h</p:attrName>
                                        </p:attrNameLst>
                                      </p:cBhvr>
                                      <p:tavLst>
                                        <p:tav tm="0">
                                          <p:val>
                                            <p:fltVal val="0"/>
                                          </p:val>
                                        </p:tav>
                                        <p:tav tm="100000">
                                          <p:val>
                                            <p:strVal val="#ppt_h"/>
                                          </p:val>
                                        </p:tav>
                                      </p:tavLst>
                                    </p:anim>
                                    <p:animEffect transition="in" filter="fade">
                                      <p:cBhvr>
                                        <p:cTn id="19" dur="500"/>
                                        <p:tgtEl>
                                          <p:spTgt spid="31"/>
                                        </p:tgtEl>
                                      </p:cBhvr>
                                    </p:animEffect>
                                  </p:childTnLst>
                                </p:cTn>
                              </p:par>
                            </p:childTnLst>
                          </p:cTn>
                        </p:par>
                        <p:par>
                          <p:cTn id="20" fill="hold">
                            <p:stCondLst>
                              <p:cond delay="500"/>
                            </p:stCondLst>
                            <p:childTnLst>
                              <p:par>
                                <p:cTn id="21" presetID="22" presetClass="entr" presetSubtype="2" fill="hold"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ipe(right)">
                                      <p:cBhvr>
                                        <p:cTn id="23" dur="500"/>
                                        <p:tgtEl>
                                          <p:spTgt spid="6"/>
                                        </p:tgtEl>
                                      </p:cBhvr>
                                    </p:animEffect>
                                  </p:childTnLst>
                                </p:cTn>
                              </p:par>
                              <p:par>
                                <p:cTn id="24" presetID="22" presetClass="entr" presetSubtype="4" fill="hold" nodeType="withEffect">
                                  <p:stCondLst>
                                    <p:cond delay="0"/>
                                  </p:stCondLst>
                                  <p:childTnLst>
                                    <p:set>
                                      <p:cBhvr>
                                        <p:cTn id="25" dur="1" fill="hold">
                                          <p:stCondLst>
                                            <p:cond delay="0"/>
                                          </p:stCondLst>
                                        </p:cTn>
                                        <p:tgtEl>
                                          <p:spTgt spid="38"/>
                                        </p:tgtEl>
                                        <p:attrNameLst>
                                          <p:attrName>style.visibility</p:attrName>
                                        </p:attrNameLst>
                                      </p:cBhvr>
                                      <p:to>
                                        <p:strVal val="visible"/>
                                      </p:to>
                                    </p:set>
                                    <p:animEffect transition="in" filter="wipe(down)">
                                      <p:cBhvr>
                                        <p:cTn id="26" dur="500"/>
                                        <p:tgtEl>
                                          <p:spTgt spid="38"/>
                                        </p:tgtEl>
                                      </p:cBhvr>
                                    </p:animEffect>
                                  </p:childTnLst>
                                </p:cTn>
                              </p:par>
                              <p:par>
                                <p:cTn id="27" presetID="22" presetClass="entr" presetSubtype="8" fill="hold" nodeType="withEffect">
                                  <p:stCondLst>
                                    <p:cond delay="0"/>
                                  </p:stCondLst>
                                  <p:childTnLst>
                                    <p:set>
                                      <p:cBhvr>
                                        <p:cTn id="28" dur="1" fill="hold">
                                          <p:stCondLst>
                                            <p:cond delay="0"/>
                                          </p:stCondLst>
                                        </p:cTn>
                                        <p:tgtEl>
                                          <p:spTgt spid="42"/>
                                        </p:tgtEl>
                                        <p:attrNameLst>
                                          <p:attrName>style.visibility</p:attrName>
                                        </p:attrNameLst>
                                      </p:cBhvr>
                                      <p:to>
                                        <p:strVal val="visible"/>
                                      </p:to>
                                    </p:set>
                                    <p:animEffect transition="in" filter="wipe(left)">
                                      <p:cBhvr>
                                        <p:cTn id="29" dur="500"/>
                                        <p:tgtEl>
                                          <p:spTgt spid="42"/>
                                        </p:tgtEl>
                                      </p:cBhvr>
                                    </p:animEffect>
                                  </p:childTnLst>
                                </p:cTn>
                              </p:par>
                            </p:childTnLst>
                          </p:cTn>
                        </p:par>
                        <p:par>
                          <p:cTn id="30" fill="hold">
                            <p:stCondLst>
                              <p:cond delay="1000"/>
                            </p:stCondLst>
                            <p:childTnLst>
                              <p:par>
                                <p:cTn id="31" presetID="16" presetClass="entr" presetSubtype="37" fill="hold" grpId="0" nodeType="afterEffect">
                                  <p:stCondLst>
                                    <p:cond delay="0"/>
                                  </p:stCondLst>
                                  <p:childTnLst>
                                    <p:set>
                                      <p:cBhvr>
                                        <p:cTn id="32" dur="1" fill="hold">
                                          <p:stCondLst>
                                            <p:cond delay="0"/>
                                          </p:stCondLst>
                                        </p:cTn>
                                        <p:tgtEl>
                                          <p:spTgt spid="44"/>
                                        </p:tgtEl>
                                        <p:attrNameLst>
                                          <p:attrName>style.visibility</p:attrName>
                                        </p:attrNameLst>
                                      </p:cBhvr>
                                      <p:to>
                                        <p:strVal val="visible"/>
                                      </p:to>
                                    </p:set>
                                    <p:animEffect transition="in" filter="barn(outVertical)">
                                      <p:cBhvr>
                                        <p:cTn id="33" dur="500"/>
                                        <p:tgtEl>
                                          <p:spTgt spid="44"/>
                                        </p:tgtEl>
                                      </p:cBhvr>
                                    </p:animEffect>
                                  </p:childTnLst>
                                </p:cTn>
                              </p:par>
                              <p:par>
                                <p:cTn id="34" presetID="16" presetClass="entr" presetSubtype="37" fill="hold" grpId="0" nodeType="withEffect">
                                  <p:stCondLst>
                                    <p:cond delay="0"/>
                                  </p:stCondLst>
                                  <p:childTnLst>
                                    <p:set>
                                      <p:cBhvr>
                                        <p:cTn id="35" dur="1" fill="hold">
                                          <p:stCondLst>
                                            <p:cond delay="0"/>
                                          </p:stCondLst>
                                        </p:cTn>
                                        <p:tgtEl>
                                          <p:spTgt spid="45"/>
                                        </p:tgtEl>
                                        <p:attrNameLst>
                                          <p:attrName>style.visibility</p:attrName>
                                        </p:attrNameLst>
                                      </p:cBhvr>
                                      <p:to>
                                        <p:strVal val="visible"/>
                                      </p:to>
                                    </p:set>
                                    <p:animEffect transition="in" filter="barn(outVertical)">
                                      <p:cBhvr>
                                        <p:cTn id="36" dur="500"/>
                                        <p:tgtEl>
                                          <p:spTgt spid="45"/>
                                        </p:tgtEl>
                                      </p:cBhvr>
                                    </p:animEffect>
                                  </p:childTnLst>
                                </p:cTn>
                              </p:par>
                              <p:par>
                                <p:cTn id="37" presetID="16" presetClass="entr" presetSubtype="37" fill="hold" grpId="0" nodeType="withEffect">
                                  <p:stCondLst>
                                    <p:cond delay="0"/>
                                  </p:stCondLst>
                                  <p:childTnLst>
                                    <p:set>
                                      <p:cBhvr>
                                        <p:cTn id="38" dur="1" fill="hold">
                                          <p:stCondLst>
                                            <p:cond delay="0"/>
                                          </p:stCondLst>
                                        </p:cTn>
                                        <p:tgtEl>
                                          <p:spTgt spid="46"/>
                                        </p:tgtEl>
                                        <p:attrNameLst>
                                          <p:attrName>style.visibility</p:attrName>
                                        </p:attrNameLst>
                                      </p:cBhvr>
                                      <p:to>
                                        <p:strVal val="visible"/>
                                      </p:to>
                                    </p:set>
                                    <p:animEffect transition="in" filter="barn(outVertical)">
                                      <p:cBhvr>
                                        <p:cTn id="39" dur="500"/>
                                        <p:tgtEl>
                                          <p:spTgt spid="46"/>
                                        </p:tgtEl>
                                      </p:cBhvr>
                                    </p:animEffect>
                                  </p:childTnLst>
                                </p:cTn>
                              </p:par>
                              <p:par>
                                <p:cTn id="40" presetID="10" presetClass="entr" presetSubtype="0" fill="hold" nodeType="withEffect">
                                  <p:stCondLst>
                                    <p:cond delay="0"/>
                                  </p:stCondLst>
                                  <p:childTnLst>
                                    <p:set>
                                      <p:cBhvr>
                                        <p:cTn id="41" dur="1" fill="hold">
                                          <p:stCondLst>
                                            <p:cond delay="0"/>
                                          </p:stCondLst>
                                        </p:cTn>
                                        <p:tgtEl>
                                          <p:spTgt spid="52"/>
                                        </p:tgtEl>
                                        <p:attrNameLst>
                                          <p:attrName>style.visibility</p:attrName>
                                        </p:attrNameLst>
                                      </p:cBhvr>
                                      <p:to>
                                        <p:strVal val="visible"/>
                                      </p:to>
                                    </p:set>
                                    <p:animEffect transition="in" filter="fade">
                                      <p:cBhvr>
                                        <p:cTn id="42" dur="500"/>
                                        <p:tgtEl>
                                          <p:spTgt spid="52"/>
                                        </p:tgtEl>
                                      </p:cBhvr>
                                    </p:animEffect>
                                  </p:childTnLst>
                                </p:cTn>
                              </p:par>
                              <p:par>
                                <p:cTn id="43" presetID="10" presetClass="entr" presetSubtype="0" fill="hold" nodeType="withEffect">
                                  <p:stCondLst>
                                    <p:cond delay="0"/>
                                  </p:stCondLst>
                                  <p:childTnLst>
                                    <p:set>
                                      <p:cBhvr>
                                        <p:cTn id="44" dur="1" fill="hold">
                                          <p:stCondLst>
                                            <p:cond delay="0"/>
                                          </p:stCondLst>
                                        </p:cTn>
                                        <p:tgtEl>
                                          <p:spTgt spid="50"/>
                                        </p:tgtEl>
                                        <p:attrNameLst>
                                          <p:attrName>style.visibility</p:attrName>
                                        </p:attrNameLst>
                                      </p:cBhvr>
                                      <p:to>
                                        <p:strVal val="visible"/>
                                      </p:to>
                                    </p:set>
                                    <p:animEffect transition="in" filter="fade">
                                      <p:cBhvr>
                                        <p:cTn id="45" dur="500"/>
                                        <p:tgtEl>
                                          <p:spTgt spid="50"/>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8"/>
                                        </p:tgtEl>
                                        <p:attrNameLst>
                                          <p:attrName>style.visibility</p:attrName>
                                        </p:attrNameLst>
                                      </p:cBhvr>
                                      <p:to>
                                        <p:strVal val="visible"/>
                                      </p:to>
                                    </p:set>
                                    <p:animEffect transition="in" filter="fade">
                                      <p:cBhvr>
                                        <p:cTn id="50" dur="500"/>
                                        <p:tgtEl>
                                          <p:spTgt spid="8"/>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Effect transition="in" filter="fade">
                                      <p:cBhvr>
                                        <p:cTn id="53" dur="500"/>
                                        <p:tgtEl>
                                          <p:spTgt spid="21"/>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24"/>
                                        </p:tgtEl>
                                        <p:attrNameLst>
                                          <p:attrName>style.visibility</p:attrName>
                                        </p:attrNameLst>
                                      </p:cBhvr>
                                      <p:to>
                                        <p:strVal val="visible"/>
                                      </p:to>
                                    </p:set>
                                    <p:animEffect transition="in" filter="fade">
                                      <p:cBhvr>
                                        <p:cTn id="56"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 grpId="0" animBg="1"/>
      <p:bldP spid="31" grpId="0" animBg="1"/>
      <p:bldP spid="44" grpId="0" animBg="1"/>
      <p:bldP spid="45" grpId="0" animBg="1"/>
      <p:bldP spid="46" grpId="0" animBg="1"/>
      <p:bldP spid="8" grpId="0">
        <p:tmplLst>
          <p:tmpl>
            <p:tnLst>
              <p:par>
                <p:cTn presetID="10" presetClass="entr" presetSubtype="0" fill="hold" nodeType="clickEffect">
                  <p:stCondLst>
                    <p:cond delay="0"/>
                  </p:st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P spid="21" grpId="0">
        <p:tmplLst>
          <p:tmpl>
            <p:tnLst>
              <p:par>
                <p:cTn presetID="10" presetClass="entr" presetSubtype="0" fill="hold" nodeType="withEffect">
                  <p:stCondLst>
                    <p:cond delay="0"/>
                  </p:stCondLst>
                  <p:childTnLst>
                    <p:set>
                      <p:cBhvr>
                        <p:cTn dur="1" fill="hold">
                          <p:stCondLst>
                            <p:cond delay="0"/>
                          </p:stCondLst>
                        </p:cTn>
                        <p:tgtEl>
                          <p:spTgt spid="21"/>
                        </p:tgtEl>
                        <p:attrNameLst>
                          <p:attrName>style.visibility</p:attrName>
                        </p:attrNameLst>
                      </p:cBhvr>
                      <p:to>
                        <p:strVal val="visible"/>
                      </p:to>
                    </p:set>
                    <p:animEffect transition="in" filter="fade">
                      <p:cBhvr>
                        <p:cTn dur="500"/>
                        <p:tgtEl>
                          <p:spTgt spid="21"/>
                        </p:tgtEl>
                      </p:cBhvr>
                    </p:animEffect>
                  </p:childTnLst>
                </p:cTn>
              </p:par>
            </p:tnLst>
          </p:tmpl>
        </p:tmplLst>
      </p:bldP>
      <p:bldP spid="24" grpId="0">
        <p:tmplLst>
          <p:tmpl>
            <p:tnLst>
              <p:par>
                <p:cTn presetID="10" presetClass="entr" presetSubtype="0" fill="hold" nodeType="withEffect">
                  <p:stCondLst>
                    <p:cond delay="0"/>
                  </p:stCondLst>
                  <p:childTnLst>
                    <p:set>
                      <p:cBhvr>
                        <p:cTn dur="1" fill="hold">
                          <p:stCondLst>
                            <p:cond delay="0"/>
                          </p:stCondLst>
                        </p:cTn>
                        <p:tgtEl>
                          <p:spTgt spid="24"/>
                        </p:tgtEl>
                        <p:attrNameLst>
                          <p:attrName>style.visibility</p:attrName>
                        </p:attrNameLst>
                      </p:cBhvr>
                      <p:to>
                        <p:strVal val="visible"/>
                      </p:to>
                    </p:set>
                    <p:animEffect transition="in" filter="fade">
                      <p:cBhvr>
                        <p:cTn dur="500"/>
                        <p:tgtEl>
                          <p:spTgt spid="24"/>
                        </p:tgtEl>
                      </p:cBhvr>
                    </p:animEffect>
                  </p:childTnLst>
                </p:cTn>
              </p:par>
            </p:tnLst>
          </p:tmpl>
        </p:tmplLst>
      </p:bldP>
    </p:bldLst>
  </p:timing>
</p:sldLayout>
</file>

<file path=ppt/slideLayouts/slideLayout97.xml><?xml version="1.0" encoding="utf-8"?>
<p:sldLayout xmlns:a="http://schemas.openxmlformats.org/drawingml/2006/main" xmlns:r="http://schemas.openxmlformats.org/officeDocument/2006/relationships" xmlns:p="http://schemas.openxmlformats.org/presentationml/2006/main" userDrawn="1">
  <p:cSld name="2_Agenda ">
    <p:spTree>
      <p:nvGrpSpPr>
        <p:cNvPr id="1" name=""/>
        <p:cNvGrpSpPr/>
        <p:nvPr/>
      </p:nvGrpSpPr>
      <p:grpSpPr>
        <a:xfrm>
          <a:off x="0" y="0"/>
          <a:ext cx="0" cy="0"/>
          <a:chOff x="0" y="0"/>
          <a:chExt cx="0" cy="0"/>
        </a:xfrm>
      </p:grpSpPr>
      <p:sp>
        <p:nvSpPr>
          <p:cNvPr id="2" name="Title 1"/>
          <p:cNvSpPr>
            <a:spLocks noGrp="1"/>
          </p:cNvSpPr>
          <p:nvPr>
            <p:ph type="title"/>
          </p:nvPr>
        </p:nvSpPr>
        <p:spPr>
          <a:xfrm>
            <a:off x="1155514" y="68684"/>
            <a:ext cx="6830246" cy="663599"/>
          </a:xfrm>
          <a:prstGeom prst="rect">
            <a:avLst/>
          </a:prstGeom>
        </p:spPr>
        <p:txBody>
          <a:bodyPr vert="horz"/>
          <a:lstStyle>
            <a:lvl1pPr algn="l">
              <a:defRPr sz="3000" b="1">
                <a:solidFill>
                  <a:srgbClr val="98002E"/>
                </a:solidFill>
              </a:defRPr>
            </a:lvl1pPr>
          </a:lstStyle>
          <a:p>
            <a:r>
              <a:rPr lang="en-US" dirty="0" smtClean="0"/>
              <a:t>Click to edit Master title style</a:t>
            </a:r>
            <a:endParaRPr lang="en-US" dirty="0"/>
          </a:p>
        </p:txBody>
      </p:sp>
      <p:sp>
        <p:nvSpPr>
          <p:cNvPr id="6" name="Text Placeholder 3"/>
          <p:cNvSpPr>
            <a:spLocks noGrp="1"/>
          </p:cNvSpPr>
          <p:nvPr>
            <p:ph type="body" sz="quarter" idx="10"/>
          </p:nvPr>
        </p:nvSpPr>
        <p:spPr>
          <a:xfrm>
            <a:off x="354662" y="910097"/>
            <a:ext cx="8452788" cy="5245768"/>
          </a:xfrm>
          <a:prstGeom prst="rect">
            <a:avLst/>
          </a:prstGeom>
          <a:solidFill>
            <a:schemeClr val="bg1">
              <a:lumMod val="95000"/>
            </a:schemeClr>
          </a:solidFill>
          <a:ln w="19050">
            <a:solidFill>
              <a:schemeClr val="accent1"/>
            </a:solidFill>
          </a:ln>
        </p:spPr>
        <p:txBody>
          <a:bodyPr vert="horz" lIns="182880" tIns="91440"/>
          <a:lstStyle>
            <a:lvl1pPr marL="344488" indent="-344488">
              <a:spcBef>
                <a:spcPts val="1200"/>
              </a:spcBef>
              <a:buClr>
                <a:schemeClr val="accent1"/>
              </a:buClr>
              <a:buFont typeface="+mj-lt"/>
              <a:buAutoNum type="arabicPeriod"/>
              <a:defRPr sz="2000" b="1">
                <a:solidFill>
                  <a:schemeClr val="accent1"/>
                </a:solidFill>
              </a:defRPr>
            </a:lvl1pPr>
            <a:lvl2pPr marL="344488" indent="0">
              <a:buClr>
                <a:schemeClr val="accent1"/>
              </a:buClr>
              <a:buFont typeface="Arial" panose="020B0604020202020204" pitchFamily="34" charset="0"/>
              <a:buNone/>
              <a:defRPr sz="2000">
                <a:solidFill>
                  <a:schemeClr val="tx2"/>
                </a:solidFill>
              </a:defRPr>
            </a:lvl2pPr>
            <a:lvl3pPr marL="569913" indent="-225425">
              <a:buClr>
                <a:schemeClr val="accent1"/>
              </a:buClr>
              <a:buFont typeface="Arial" panose="020B0604020202020204" pitchFamily="34" charset="0"/>
              <a:buChar char="•"/>
              <a:defRPr sz="1800">
                <a:solidFill>
                  <a:schemeClr val="tx2"/>
                </a:solidFill>
              </a:defRPr>
            </a:lvl3pPr>
            <a:lvl4pPr marL="801688" indent="-231775">
              <a:buClr>
                <a:schemeClr val="accent1"/>
              </a:buClr>
              <a:buFont typeface="Helvetica LT Std" panose="020B0504020202020204" pitchFamily="34" charset="0"/>
              <a:buChar char="–"/>
              <a:defRPr sz="1600">
                <a:solidFill>
                  <a:schemeClr val="tx2"/>
                </a:solidFill>
              </a:defRPr>
            </a:lvl4pPr>
            <a:lvl5pPr marL="1027113" indent="-225425">
              <a:buClr>
                <a:schemeClr val="accent1"/>
              </a:buClr>
              <a:buFont typeface="Wingdings" panose="05000000000000000000" pitchFamily="2" charset="2"/>
              <a:buChar char="§"/>
              <a:tabLst>
                <a:tab pos="1147763" algn="l"/>
              </a:tabLst>
              <a:defRPr sz="1600">
                <a:solidFill>
                  <a:schemeClr val="tx2"/>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Box 3"/>
          <p:cNvSpPr txBox="1"/>
          <p:nvPr userDrawn="1"/>
        </p:nvSpPr>
        <p:spPr>
          <a:xfrm>
            <a:off x="88200" y="6424511"/>
            <a:ext cx="5998265" cy="400110"/>
          </a:xfrm>
          <a:prstGeom prst="rect">
            <a:avLst/>
          </a:prstGeom>
          <a:noFill/>
        </p:spPr>
        <p:txBody>
          <a:bodyPr wrap="square" rtlCol="0">
            <a:spAutoFit/>
          </a:bodyPr>
          <a:lstStyle/>
          <a:p>
            <a:pPr>
              <a:defRPr/>
            </a:pPr>
            <a:r>
              <a:rPr lang="en-US" sz="1000" cap="all" dirty="0" smtClean="0">
                <a:solidFill>
                  <a:srgbClr val="BFBFBF"/>
                </a:solidFill>
                <a:latin typeface="Open Sans Semibold"/>
              </a:rPr>
              <a:t>Confidential and Propriety to Owens &amp; Minor Distribution, Inc.</a:t>
            </a:r>
          </a:p>
          <a:p>
            <a:endParaRPr lang="en-US" sz="1000" dirty="0">
              <a:solidFill>
                <a:srgbClr val="FFFFFF">
                  <a:lumMod val="75000"/>
                </a:srgbClr>
              </a:solidFill>
              <a:latin typeface="Open Sans Semibold"/>
            </a:endParaRPr>
          </a:p>
        </p:txBody>
      </p:sp>
      <p:sp>
        <p:nvSpPr>
          <p:cNvPr id="5" name="TextBox 4"/>
          <p:cNvSpPr txBox="1"/>
          <p:nvPr userDrawn="1"/>
        </p:nvSpPr>
        <p:spPr>
          <a:xfrm>
            <a:off x="8369450" y="6470677"/>
            <a:ext cx="774549" cy="338554"/>
          </a:xfrm>
          <a:prstGeom prst="rect">
            <a:avLst/>
          </a:prstGeom>
          <a:noFill/>
        </p:spPr>
        <p:txBody>
          <a:bodyPr wrap="square" rtlCol="0">
            <a:spAutoFit/>
          </a:bodyPr>
          <a:lstStyle/>
          <a:p>
            <a:fld id="{3D84F2F9-315C-FD42-A941-A992AC045A1A}" type="slidenum">
              <a:rPr lang="en-US" sz="1600" smtClean="0">
                <a:solidFill>
                  <a:srgbClr val="FFFFFF"/>
                </a:solidFill>
                <a:latin typeface="Open Sans Semibold"/>
              </a:rPr>
              <a:pPr/>
              <a:t>‹#›</a:t>
            </a:fld>
            <a:endParaRPr lang="en-US" sz="1600" dirty="0">
              <a:solidFill>
                <a:srgbClr val="FFFFFF"/>
              </a:solidFill>
              <a:latin typeface="Open Sans Semibold"/>
            </a:endParaRPr>
          </a:p>
        </p:txBody>
      </p:sp>
    </p:spTree>
    <p:extLst>
      <p:ext uri="{BB962C8B-B14F-4D97-AF65-F5344CB8AC3E}">
        <p14:creationId xmlns:p14="http://schemas.microsoft.com/office/powerpoint/2010/main" val="38687671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tmplLst>
          <p:tmpl>
            <p:tnLst>
              <p:par>
                <p:cTn presetID="10" presetClass="entr" presetSubtype="0" fill="hold" nodeType="withEffect">
                  <p:stCondLst>
                    <p:cond delay="0"/>
                  </p:stCondLst>
                  <p:childTnLst>
                    <p:set>
                      <p:cBhvr>
                        <p:cTn dur="1" fill="hold">
                          <p:stCondLst>
                            <p:cond delay="0"/>
                          </p:stCondLst>
                        </p:cTn>
                        <p:tgtEl>
                          <p:spTgt spid="6"/>
                        </p:tgtEl>
                        <p:attrNameLst>
                          <p:attrName>style.visibility</p:attrName>
                        </p:attrNameLst>
                      </p:cBhvr>
                      <p:to>
                        <p:strVal val="visible"/>
                      </p:to>
                    </p:set>
                    <p:animEffect transition="in" filter="fade">
                      <p:cBhvr>
                        <p:cTn dur="500"/>
                        <p:tgtEl>
                          <p:spTgt spid="6"/>
                        </p:tgtEl>
                      </p:cBhvr>
                    </p:animEffect>
                  </p:childTnLst>
                </p:cTn>
              </p:par>
            </p:tnLst>
          </p:tmpl>
        </p:tmplLst>
      </p:bldP>
    </p:bldLst>
  </p:timing>
  <p:extLst mod="1">
    <p:ext uri="{DCECCB84-F9BA-43D5-87BE-67443E8EF086}">
      <p15:sldGuideLst xmlns:p15="http://schemas.microsoft.com/office/powerpoint/2012/main" xmlns=""/>
    </p:ext>
  </p:extLst>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2_Chart">
    <p:spTree>
      <p:nvGrpSpPr>
        <p:cNvPr id="1" name=""/>
        <p:cNvGrpSpPr/>
        <p:nvPr/>
      </p:nvGrpSpPr>
      <p:grpSpPr>
        <a:xfrm>
          <a:off x="0" y="0"/>
          <a:ext cx="0" cy="0"/>
          <a:chOff x="0" y="0"/>
          <a:chExt cx="0" cy="0"/>
        </a:xfrm>
      </p:grpSpPr>
      <p:sp>
        <p:nvSpPr>
          <p:cNvPr id="2" name="Title 1"/>
          <p:cNvSpPr>
            <a:spLocks noGrp="1"/>
          </p:cNvSpPr>
          <p:nvPr>
            <p:ph type="title"/>
          </p:nvPr>
        </p:nvSpPr>
        <p:spPr>
          <a:xfrm>
            <a:off x="1155514" y="68684"/>
            <a:ext cx="6830246" cy="663599"/>
          </a:xfrm>
          <a:prstGeom prst="rect">
            <a:avLst/>
          </a:prstGeom>
        </p:spPr>
        <p:txBody>
          <a:bodyPr vert="horz"/>
          <a:lstStyle>
            <a:lvl1pPr algn="l">
              <a:defRPr sz="3000" b="1">
                <a:solidFill>
                  <a:srgbClr val="98002E"/>
                </a:solidFill>
              </a:defRPr>
            </a:lvl1pPr>
          </a:lstStyle>
          <a:p>
            <a:r>
              <a:rPr lang="en-US" dirty="0" smtClean="0"/>
              <a:t>Click to edit Master title style</a:t>
            </a:r>
            <a:endParaRPr lang="en-US" dirty="0"/>
          </a:p>
        </p:txBody>
      </p:sp>
      <p:sp>
        <p:nvSpPr>
          <p:cNvPr id="7" name="Chart Placeholder 6"/>
          <p:cNvSpPr>
            <a:spLocks noGrp="1"/>
          </p:cNvSpPr>
          <p:nvPr>
            <p:ph type="chart" sz="quarter" idx="10"/>
          </p:nvPr>
        </p:nvSpPr>
        <p:spPr>
          <a:xfrm>
            <a:off x="342900" y="1536701"/>
            <a:ext cx="8464550" cy="4614862"/>
          </a:xfrm>
          <a:prstGeom prst="rect">
            <a:avLst/>
          </a:prstGeom>
        </p:spPr>
        <p:txBody>
          <a:bodyPr/>
          <a:lstStyle>
            <a:lvl1pPr marL="0" indent="0">
              <a:buNone/>
              <a:defRPr sz="2400">
                <a:solidFill>
                  <a:schemeClr val="tx2"/>
                </a:solidFill>
              </a:defRPr>
            </a:lvl1pPr>
          </a:lstStyle>
          <a:p>
            <a:endParaRPr lang="en-US"/>
          </a:p>
        </p:txBody>
      </p:sp>
      <p:sp>
        <p:nvSpPr>
          <p:cNvPr id="4" name="TextBox 3"/>
          <p:cNvSpPr txBox="1"/>
          <p:nvPr userDrawn="1"/>
        </p:nvSpPr>
        <p:spPr>
          <a:xfrm>
            <a:off x="88200" y="6424511"/>
            <a:ext cx="5998265" cy="400110"/>
          </a:xfrm>
          <a:prstGeom prst="rect">
            <a:avLst/>
          </a:prstGeom>
          <a:noFill/>
        </p:spPr>
        <p:txBody>
          <a:bodyPr wrap="square" rtlCol="0">
            <a:spAutoFit/>
          </a:bodyPr>
          <a:lstStyle/>
          <a:p>
            <a:pPr>
              <a:defRPr/>
            </a:pPr>
            <a:r>
              <a:rPr lang="en-US" sz="1000" cap="all" dirty="0" smtClean="0">
                <a:solidFill>
                  <a:srgbClr val="BFBFBF"/>
                </a:solidFill>
                <a:latin typeface="Open Sans Semibold"/>
              </a:rPr>
              <a:t>Confidential and Propriety to Owens &amp; Minor Distribution, Inc.</a:t>
            </a:r>
          </a:p>
          <a:p>
            <a:endParaRPr lang="en-US" sz="1000" dirty="0">
              <a:solidFill>
                <a:srgbClr val="FFFFFF">
                  <a:lumMod val="75000"/>
                </a:srgbClr>
              </a:solidFill>
              <a:latin typeface="Open Sans Semibold"/>
            </a:endParaRPr>
          </a:p>
        </p:txBody>
      </p:sp>
      <p:sp>
        <p:nvSpPr>
          <p:cNvPr id="5" name="TextBox 4"/>
          <p:cNvSpPr txBox="1"/>
          <p:nvPr userDrawn="1"/>
        </p:nvSpPr>
        <p:spPr>
          <a:xfrm>
            <a:off x="8369450" y="6470677"/>
            <a:ext cx="774549" cy="338554"/>
          </a:xfrm>
          <a:prstGeom prst="rect">
            <a:avLst/>
          </a:prstGeom>
          <a:noFill/>
        </p:spPr>
        <p:txBody>
          <a:bodyPr wrap="square" rtlCol="0">
            <a:spAutoFit/>
          </a:bodyPr>
          <a:lstStyle/>
          <a:p>
            <a:fld id="{3D84F2F9-315C-FD42-A941-A992AC045A1A}" type="slidenum">
              <a:rPr lang="en-US" sz="1600" smtClean="0">
                <a:solidFill>
                  <a:srgbClr val="FFFFFF"/>
                </a:solidFill>
                <a:latin typeface="Open Sans Semibold"/>
              </a:rPr>
              <a:pPr/>
              <a:t>‹#›</a:t>
            </a:fld>
            <a:endParaRPr lang="en-US" sz="1600" dirty="0">
              <a:solidFill>
                <a:srgbClr val="FFFFFF"/>
              </a:solidFill>
              <a:latin typeface="Open Sans Semibold"/>
            </a:endParaRPr>
          </a:p>
        </p:txBody>
      </p:sp>
    </p:spTree>
    <p:extLst>
      <p:ext uri="{BB962C8B-B14F-4D97-AF65-F5344CB8AC3E}">
        <p14:creationId xmlns:p14="http://schemas.microsoft.com/office/powerpoint/2010/main" val="15215829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nodePh="1">
                                  <p:stCondLst>
                                    <p:cond delay="0"/>
                                  </p:stCondLst>
                                  <p:endCondLst>
                                    <p:cond evt="begin" delay="0">
                                      <p:tn val="5"/>
                                    </p:cond>
                                  </p:end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Layout>
</file>

<file path=ppt/slideLayouts/slideLayout99.xml><?xml version="1.0" encoding="utf-8"?>
<p:sldLayout xmlns:a="http://schemas.openxmlformats.org/drawingml/2006/main" xmlns:r="http://schemas.openxmlformats.org/officeDocument/2006/relationships" xmlns:p="http://schemas.openxmlformats.org/presentationml/2006/main" userDrawn="1">
  <p:cSld name="56_Nur Titel">
    <p:spTree>
      <p:nvGrpSpPr>
        <p:cNvPr id="1" name=""/>
        <p:cNvGrpSpPr/>
        <p:nvPr/>
      </p:nvGrpSpPr>
      <p:grpSpPr>
        <a:xfrm>
          <a:off x="0" y="0"/>
          <a:ext cx="0" cy="0"/>
          <a:chOff x="0" y="0"/>
          <a:chExt cx="0" cy="0"/>
        </a:xfrm>
      </p:grpSpPr>
      <p:sp>
        <p:nvSpPr>
          <p:cNvPr id="7" name="TextBox 6"/>
          <p:cNvSpPr txBox="1"/>
          <p:nvPr userDrawn="1"/>
        </p:nvSpPr>
        <p:spPr>
          <a:xfrm>
            <a:off x="88200" y="6424511"/>
            <a:ext cx="5998265" cy="400110"/>
          </a:xfrm>
          <a:prstGeom prst="rect">
            <a:avLst/>
          </a:prstGeom>
          <a:noFill/>
        </p:spPr>
        <p:txBody>
          <a:bodyPr wrap="square" rtlCol="0">
            <a:spAutoFit/>
          </a:bodyPr>
          <a:lstStyle/>
          <a:p>
            <a:pPr>
              <a:defRPr/>
            </a:pPr>
            <a:r>
              <a:rPr lang="en-US" sz="1000" cap="all" dirty="0" smtClean="0">
                <a:solidFill>
                  <a:srgbClr val="BFBFBF"/>
                </a:solidFill>
                <a:latin typeface="Open Sans Semibold"/>
              </a:rPr>
              <a:t>Confidential and Propriety to Owens &amp; Minor Distribution, Inc.</a:t>
            </a:r>
          </a:p>
          <a:p>
            <a:endParaRPr lang="en-US" sz="1000" dirty="0">
              <a:solidFill>
                <a:srgbClr val="FFFFFF">
                  <a:lumMod val="75000"/>
                </a:srgbClr>
              </a:solidFill>
              <a:latin typeface="Open Sans Semibold"/>
            </a:endParaRPr>
          </a:p>
        </p:txBody>
      </p:sp>
      <p:sp>
        <p:nvSpPr>
          <p:cNvPr id="8" name="TextBox 7"/>
          <p:cNvSpPr txBox="1"/>
          <p:nvPr userDrawn="1"/>
        </p:nvSpPr>
        <p:spPr>
          <a:xfrm>
            <a:off x="8369450" y="6470677"/>
            <a:ext cx="774549" cy="338554"/>
          </a:xfrm>
          <a:prstGeom prst="rect">
            <a:avLst/>
          </a:prstGeom>
          <a:noFill/>
        </p:spPr>
        <p:txBody>
          <a:bodyPr wrap="square" rtlCol="0">
            <a:spAutoFit/>
          </a:bodyPr>
          <a:lstStyle/>
          <a:p>
            <a:fld id="{3D84F2F9-315C-FD42-A941-A992AC045A1A}" type="slidenum">
              <a:rPr lang="en-US" sz="1600" smtClean="0">
                <a:solidFill>
                  <a:srgbClr val="FFFFFF"/>
                </a:solidFill>
                <a:latin typeface="Open Sans Semibold"/>
              </a:rPr>
              <a:pPr/>
              <a:t>‹#›</a:t>
            </a:fld>
            <a:endParaRPr lang="en-US" sz="1600" dirty="0">
              <a:solidFill>
                <a:srgbClr val="FFFFFF"/>
              </a:solidFill>
              <a:latin typeface="Open Sans Semibold"/>
            </a:endParaRPr>
          </a:p>
        </p:txBody>
      </p:sp>
      <p:sp>
        <p:nvSpPr>
          <p:cNvPr id="4" name="Title 1"/>
          <p:cNvSpPr>
            <a:spLocks noGrp="1"/>
          </p:cNvSpPr>
          <p:nvPr>
            <p:ph type="title"/>
          </p:nvPr>
        </p:nvSpPr>
        <p:spPr>
          <a:xfrm>
            <a:off x="1155514" y="111716"/>
            <a:ext cx="6830246" cy="663599"/>
          </a:xfrm>
          <a:prstGeom prst="rect">
            <a:avLst/>
          </a:prstGeom>
        </p:spPr>
        <p:txBody>
          <a:bodyPr vert="horz"/>
          <a:lstStyle>
            <a:lvl1pPr algn="l">
              <a:defRPr sz="3000" b="1">
                <a:solidFill>
                  <a:srgbClr val="98002E"/>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3217310328"/>
      </p:ext>
    </p:extLst>
  </p:cSld>
  <p:clrMapOvr>
    <a:masterClrMapping/>
  </p:clrMapOvr>
  <p:transition>
    <p:wipe dir="r"/>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61"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73.xml"/><Relationship Id="rId18" Type="http://schemas.openxmlformats.org/officeDocument/2006/relationships/slideLayout" Target="../slideLayouts/slideLayout78.xml"/><Relationship Id="rId26" Type="http://schemas.openxmlformats.org/officeDocument/2006/relationships/slideLayout" Target="../slideLayouts/slideLayout86.xml"/><Relationship Id="rId39" Type="http://schemas.openxmlformats.org/officeDocument/2006/relationships/slideLayout" Target="../slideLayouts/slideLayout99.xml"/><Relationship Id="rId21" Type="http://schemas.openxmlformats.org/officeDocument/2006/relationships/slideLayout" Target="../slideLayouts/slideLayout81.xml"/><Relationship Id="rId34" Type="http://schemas.openxmlformats.org/officeDocument/2006/relationships/slideLayout" Target="../slideLayouts/slideLayout94.xml"/><Relationship Id="rId42" Type="http://schemas.openxmlformats.org/officeDocument/2006/relationships/slideLayout" Target="../slideLayouts/slideLayout102.xml"/><Relationship Id="rId47" Type="http://schemas.openxmlformats.org/officeDocument/2006/relationships/slideLayout" Target="../slideLayouts/slideLayout107.xml"/><Relationship Id="rId50" Type="http://schemas.openxmlformats.org/officeDocument/2006/relationships/slideLayout" Target="../slideLayouts/slideLayout110.xml"/><Relationship Id="rId55" Type="http://schemas.openxmlformats.org/officeDocument/2006/relationships/slideLayout" Target="../slideLayouts/slideLayout115.xml"/><Relationship Id="rId7" Type="http://schemas.openxmlformats.org/officeDocument/2006/relationships/slideLayout" Target="../slideLayouts/slideLayout67.xml"/><Relationship Id="rId2" Type="http://schemas.openxmlformats.org/officeDocument/2006/relationships/slideLayout" Target="../slideLayouts/slideLayout62.xml"/><Relationship Id="rId16" Type="http://schemas.openxmlformats.org/officeDocument/2006/relationships/slideLayout" Target="../slideLayouts/slideLayout76.xml"/><Relationship Id="rId20" Type="http://schemas.openxmlformats.org/officeDocument/2006/relationships/slideLayout" Target="../slideLayouts/slideLayout80.xml"/><Relationship Id="rId29" Type="http://schemas.openxmlformats.org/officeDocument/2006/relationships/slideLayout" Target="../slideLayouts/slideLayout89.xml"/><Relationship Id="rId41" Type="http://schemas.openxmlformats.org/officeDocument/2006/relationships/slideLayout" Target="../slideLayouts/slideLayout101.xml"/><Relationship Id="rId54" Type="http://schemas.openxmlformats.org/officeDocument/2006/relationships/slideLayout" Target="../slideLayouts/slideLayout114.xml"/><Relationship Id="rId62" Type="http://schemas.openxmlformats.org/officeDocument/2006/relationships/image" Target="../media/image1.jpg"/><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24" Type="http://schemas.openxmlformats.org/officeDocument/2006/relationships/slideLayout" Target="../slideLayouts/slideLayout84.xml"/><Relationship Id="rId32" Type="http://schemas.openxmlformats.org/officeDocument/2006/relationships/slideLayout" Target="../slideLayouts/slideLayout92.xml"/><Relationship Id="rId37" Type="http://schemas.openxmlformats.org/officeDocument/2006/relationships/slideLayout" Target="../slideLayouts/slideLayout97.xml"/><Relationship Id="rId40" Type="http://schemas.openxmlformats.org/officeDocument/2006/relationships/slideLayout" Target="../slideLayouts/slideLayout100.xml"/><Relationship Id="rId45" Type="http://schemas.openxmlformats.org/officeDocument/2006/relationships/slideLayout" Target="../slideLayouts/slideLayout105.xml"/><Relationship Id="rId53" Type="http://schemas.openxmlformats.org/officeDocument/2006/relationships/slideLayout" Target="../slideLayouts/slideLayout113.xml"/><Relationship Id="rId58" Type="http://schemas.openxmlformats.org/officeDocument/2006/relationships/slideLayout" Target="../slideLayouts/slideLayout118.xml"/><Relationship Id="rId5" Type="http://schemas.openxmlformats.org/officeDocument/2006/relationships/slideLayout" Target="../slideLayouts/slideLayout65.xml"/><Relationship Id="rId15" Type="http://schemas.openxmlformats.org/officeDocument/2006/relationships/slideLayout" Target="../slideLayouts/slideLayout75.xml"/><Relationship Id="rId23" Type="http://schemas.openxmlformats.org/officeDocument/2006/relationships/slideLayout" Target="../slideLayouts/slideLayout83.xml"/><Relationship Id="rId28" Type="http://schemas.openxmlformats.org/officeDocument/2006/relationships/slideLayout" Target="../slideLayouts/slideLayout88.xml"/><Relationship Id="rId36" Type="http://schemas.openxmlformats.org/officeDocument/2006/relationships/slideLayout" Target="../slideLayouts/slideLayout96.xml"/><Relationship Id="rId49" Type="http://schemas.openxmlformats.org/officeDocument/2006/relationships/slideLayout" Target="../slideLayouts/slideLayout109.xml"/><Relationship Id="rId57" Type="http://schemas.openxmlformats.org/officeDocument/2006/relationships/slideLayout" Target="../slideLayouts/slideLayout117.xml"/><Relationship Id="rId61" Type="http://schemas.openxmlformats.org/officeDocument/2006/relationships/theme" Target="../theme/theme2.xml"/><Relationship Id="rId10" Type="http://schemas.openxmlformats.org/officeDocument/2006/relationships/slideLayout" Target="../slideLayouts/slideLayout70.xml"/><Relationship Id="rId19" Type="http://schemas.openxmlformats.org/officeDocument/2006/relationships/slideLayout" Target="../slideLayouts/slideLayout79.xml"/><Relationship Id="rId31" Type="http://schemas.openxmlformats.org/officeDocument/2006/relationships/slideLayout" Target="../slideLayouts/slideLayout91.xml"/><Relationship Id="rId44" Type="http://schemas.openxmlformats.org/officeDocument/2006/relationships/slideLayout" Target="../slideLayouts/slideLayout104.xml"/><Relationship Id="rId52" Type="http://schemas.openxmlformats.org/officeDocument/2006/relationships/slideLayout" Target="../slideLayouts/slideLayout112.xml"/><Relationship Id="rId60" Type="http://schemas.openxmlformats.org/officeDocument/2006/relationships/slideLayout" Target="../slideLayouts/slideLayout120.xml"/><Relationship Id="rId4" Type="http://schemas.openxmlformats.org/officeDocument/2006/relationships/slideLayout" Target="../slideLayouts/slideLayout64.xml"/><Relationship Id="rId9" Type="http://schemas.openxmlformats.org/officeDocument/2006/relationships/slideLayout" Target="../slideLayouts/slideLayout69.xml"/><Relationship Id="rId14" Type="http://schemas.openxmlformats.org/officeDocument/2006/relationships/slideLayout" Target="../slideLayouts/slideLayout74.xml"/><Relationship Id="rId22" Type="http://schemas.openxmlformats.org/officeDocument/2006/relationships/slideLayout" Target="../slideLayouts/slideLayout82.xml"/><Relationship Id="rId27" Type="http://schemas.openxmlformats.org/officeDocument/2006/relationships/slideLayout" Target="../slideLayouts/slideLayout87.xml"/><Relationship Id="rId30" Type="http://schemas.openxmlformats.org/officeDocument/2006/relationships/slideLayout" Target="../slideLayouts/slideLayout90.xml"/><Relationship Id="rId35" Type="http://schemas.openxmlformats.org/officeDocument/2006/relationships/slideLayout" Target="../slideLayouts/slideLayout95.xml"/><Relationship Id="rId43" Type="http://schemas.openxmlformats.org/officeDocument/2006/relationships/slideLayout" Target="../slideLayouts/slideLayout103.xml"/><Relationship Id="rId48" Type="http://schemas.openxmlformats.org/officeDocument/2006/relationships/slideLayout" Target="../slideLayouts/slideLayout108.xml"/><Relationship Id="rId56" Type="http://schemas.openxmlformats.org/officeDocument/2006/relationships/slideLayout" Target="../slideLayouts/slideLayout116.xml"/><Relationship Id="rId8" Type="http://schemas.openxmlformats.org/officeDocument/2006/relationships/slideLayout" Target="../slideLayouts/slideLayout68.xml"/><Relationship Id="rId51" Type="http://schemas.openxmlformats.org/officeDocument/2006/relationships/slideLayout" Target="../slideLayouts/slideLayout111.xml"/><Relationship Id="rId3" Type="http://schemas.openxmlformats.org/officeDocument/2006/relationships/slideLayout" Target="../slideLayouts/slideLayout63.xml"/><Relationship Id="rId12" Type="http://schemas.openxmlformats.org/officeDocument/2006/relationships/slideLayout" Target="../slideLayouts/slideLayout72.xml"/><Relationship Id="rId17" Type="http://schemas.openxmlformats.org/officeDocument/2006/relationships/slideLayout" Target="../slideLayouts/slideLayout77.xml"/><Relationship Id="rId25" Type="http://schemas.openxmlformats.org/officeDocument/2006/relationships/slideLayout" Target="../slideLayouts/slideLayout85.xml"/><Relationship Id="rId33" Type="http://schemas.openxmlformats.org/officeDocument/2006/relationships/slideLayout" Target="../slideLayouts/slideLayout93.xml"/><Relationship Id="rId38" Type="http://schemas.openxmlformats.org/officeDocument/2006/relationships/slideLayout" Target="../slideLayouts/slideLayout98.xml"/><Relationship Id="rId46" Type="http://schemas.openxmlformats.org/officeDocument/2006/relationships/slideLayout" Target="../slideLayouts/slideLayout106.xml"/><Relationship Id="rId59" Type="http://schemas.openxmlformats.org/officeDocument/2006/relationships/slideLayout" Target="../slideLayouts/slideLayout11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28.xml"/><Relationship Id="rId13" Type="http://schemas.openxmlformats.org/officeDocument/2006/relationships/slideLayout" Target="../slideLayouts/slideLayout133.xml"/><Relationship Id="rId18" Type="http://schemas.openxmlformats.org/officeDocument/2006/relationships/image" Target="../media/image8.jpg"/><Relationship Id="rId3" Type="http://schemas.openxmlformats.org/officeDocument/2006/relationships/slideLayout" Target="../slideLayouts/slideLayout123.xml"/><Relationship Id="rId7" Type="http://schemas.openxmlformats.org/officeDocument/2006/relationships/slideLayout" Target="../slideLayouts/slideLayout127.xml"/><Relationship Id="rId12" Type="http://schemas.openxmlformats.org/officeDocument/2006/relationships/slideLayout" Target="../slideLayouts/slideLayout132.xml"/><Relationship Id="rId17" Type="http://schemas.openxmlformats.org/officeDocument/2006/relationships/theme" Target="../theme/theme3.xml"/><Relationship Id="rId2" Type="http://schemas.openxmlformats.org/officeDocument/2006/relationships/slideLayout" Target="../slideLayouts/slideLayout122.xml"/><Relationship Id="rId16" Type="http://schemas.openxmlformats.org/officeDocument/2006/relationships/slideLayout" Target="../slideLayouts/slideLayout136.xml"/><Relationship Id="rId1" Type="http://schemas.openxmlformats.org/officeDocument/2006/relationships/slideLayout" Target="../slideLayouts/slideLayout121.xml"/><Relationship Id="rId6" Type="http://schemas.openxmlformats.org/officeDocument/2006/relationships/slideLayout" Target="../slideLayouts/slideLayout126.xml"/><Relationship Id="rId11" Type="http://schemas.openxmlformats.org/officeDocument/2006/relationships/slideLayout" Target="../slideLayouts/slideLayout131.xml"/><Relationship Id="rId5" Type="http://schemas.openxmlformats.org/officeDocument/2006/relationships/slideLayout" Target="../slideLayouts/slideLayout125.xml"/><Relationship Id="rId15" Type="http://schemas.openxmlformats.org/officeDocument/2006/relationships/slideLayout" Target="../slideLayouts/slideLayout135.xml"/><Relationship Id="rId10" Type="http://schemas.openxmlformats.org/officeDocument/2006/relationships/slideLayout" Target="../slideLayouts/slideLayout130.xml"/><Relationship Id="rId4" Type="http://schemas.openxmlformats.org/officeDocument/2006/relationships/slideLayout" Target="../slideLayouts/slideLayout124.xml"/><Relationship Id="rId9" Type="http://schemas.openxmlformats.org/officeDocument/2006/relationships/slideLayout" Target="../slideLayouts/slideLayout129.xml"/><Relationship Id="rId14" Type="http://schemas.openxmlformats.org/officeDocument/2006/relationships/slideLayout" Target="../slideLayouts/slideLayout13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6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3985876"/>
      </p:ext>
    </p:extLst>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 id="2147483726" r:id="rId8"/>
    <p:sldLayoutId id="2147483727" r:id="rId9"/>
    <p:sldLayoutId id="2147483728" r:id="rId10"/>
    <p:sldLayoutId id="2147483729" r:id="rId11"/>
    <p:sldLayoutId id="2147483730" r:id="rId12"/>
    <p:sldLayoutId id="2147483731" r:id="rId13"/>
    <p:sldLayoutId id="2147483732" r:id="rId14"/>
    <p:sldLayoutId id="2147483733" r:id="rId15"/>
    <p:sldLayoutId id="2147483734" r:id="rId16"/>
    <p:sldLayoutId id="2147483735" r:id="rId17"/>
    <p:sldLayoutId id="2147483736" r:id="rId18"/>
    <p:sldLayoutId id="2147483737" r:id="rId19"/>
    <p:sldLayoutId id="2147483738" r:id="rId20"/>
    <p:sldLayoutId id="2147483739" r:id="rId21"/>
    <p:sldLayoutId id="2147483740" r:id="rId22"/>
    <p:sldLayoutId id="2147483741" r:id="rId23"/>
    <p:sldLayoutId id="2147483742" r:id="rId24"/>
    <p:sldLayoutId id="2147483743" r:id="rId25"/>
    <p:sldLayoutId id="2147483744" r:id="rId26"/>
    <p:sldLayoutId id="2147483745" r:id="rId27"/>
    <p:sldLayoutId id="2147483746" r:id="rId28"/>
    <p:sldLayoutId id="2147483747" r:id="rId29"/>
    <p:sldLayoutId id="2147483748" r:id="rId30"/>
    <p:sldLayoutId id="2147483749" r:id="rId31"/>
    <p:sldLayoutId id="2147483750" r:id="rId32"/>
    <p:sldLayoutId id="2147483751" r:id="rId33"/>
    <p:sldLayoutId id="2147483752" r:id="rId34"/>
    <p:sldLayoutId id="2147483753" r:id="rId35"/>
    <p:sldLayoutId id="2147483754" r:id="rId36"/>
    <p:sldLayoutId id="2147483755" r:id="rId37"/>
    <p:sldLayoutId id="2147483756" r:id="rId38"/>
    <p:sldLayoutId id="2147483757" r:id="rId39"/>
    <p:sldLayoutId id="2147483758" r:id="rId40"/>
    <p:sldLayoutId id="2147483759" r:id="rId41"/>
    <p:sldLayoutId id="2147483760" r:id="rId42"/>
    <p:sldLayoutId id="2147483761" r:id="rId43"/>
    <p:sldLayoutId id="2147483762" r:id="rId44"/>
    <p:sldLayoutId id="2147483763" r:id="rId45"/>
    <p:sldLayoutId id="2147483764" r:id="rId46"/>
    <p:sldLayoutId id="2147483765" r:id="rId47"/>
    <p:sldLayoutId id="2147483766" r:id="rId48"/>
    <p:sldLayoutId id="2147483767" r:id="rId49"/>
    <p:sldLayoutId id="2147483768" r:id="rId50"/>
    <p:sldLayoutId id="2147483769" r:id="rId51"/>
    <p:sldLayoutId id="2147483770" r:id="rId52"/>
    <p:sldLayoutId id="2147483771" r:id="rId53"/>
    <p:sldLayoutId id="2147483772" r:id="rId54"/>
    <p:sldLayoutId id="2147483773" r:id="rId55"/>
    <p:sldLayoutId id="2147483774" r:id="rId56"/>
    <p:sldLayoutId id="2147483775" r:id="rId57"/>
    <p:sldLayoutId id="2147483776" r:id="rId58"/>
    <p:sldLayoutId id="2147483777" r:id="rId59"/>
    <p:sldLayoutId id="2147483778" r:id="rId6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6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4121238"/>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 id="2147483792" r:id="rId12"/>
    <p:sldLayoutId id="2147483793" r:id="rId13"/>
    <p:sldLayoutId id="2147483794" r:id="rId14"/>
    <p:sldLayoutId id="2147483795" r:id="rId15"/>
    <p:sldLayoutId id="2147483796" r:id="rId16"/>
    <p:sldLayoutId id="2147483797" r:id="rId17"/>
    <p:sldLayoutId id="2147483798" r:id="rId18"/>
    <p:sldLayoutId id="2147483799" r:id="rId19"/>
    <p:sldLayoutId id="2147483800" r:id="rId20"/>
    <p:sldLayoutId id="2147483801" r:id="rId21"/>
    <p:sldLayoutId id="2147483802" r:id="rId22"/>
    <p:sldLayoutId id="2147483803" r:id="rId23"/>
    <p:sldLayoutId id="2147483804" r:id="rId24"/>
    <p:sldLayoutId id="2147483805" r:id="rId25"/>
    <p:sldLayoutId id="2147483806" r:id="rId26"/>
    <p:sldLayoutId id="2147483807" r:id="rId27"/>
    <p:sldLayoutId id="2147483808" r:id="rId28"/>
    <p:sldLayoutId id="2147483809" r:id="rId29"/>
    <p:sldLayoutId id="2147483810" r:id="rId30"/>
    <p:sldLayoutId id="2147483811" r:id="rId31"/>
    <p:sldLayoutId id="2147483812" r:id="rId32"/>
    <p:sldLayoutId id="2147483813" r:id="rId33"/>
    <p:sldLayoutId id="2147483814" r:id="rId34"/>
    <p:sldLayoutId id="2147483815" r:id="rId35"/>
    <p:sldLayoutId id="2147483816" r:id="rId36"/>
    <p:sldLayoutId id="2147483817" r:id="rId37"/>
    <p:sldLayoutId id="2147483818" r:id="rId38"/>
    <p:sldLayoutId id="2147483819" r:id="rId39"/>
    <p:sldLayoutId id="2147483820" r:id="rId40"/>
    <p:sldLayoutId id="2147483821" r:id="rId41"/>
    <p:sldLayoutId id="2147483822" r:id="rId42"/>
    <p:sldLayoutId id="2147483823" r:id="rId43"/>
    <p:sldLayoutId id="2147483824" r:id="rId44"/>
    <p:sldLayoutId id="2147483825" r:id="rId45"/>
    <p:sldLayoutId id="2147483826" r:id="rId46"/>
    <p:sldLayoutId id="2147483827" r:id="rId47"/>
    <p:sldLayoutId id="2147483828" r:id="rId48"/>
    <p:sldLayoutId id="2147483829" r:id="rId49"/>
    <p:sldLayoutId id="2147483830" r:id="rId50"/>
    <p:sldLayoutId id="2147483831" r:id="rId51"/>
    <p:sldLayoutId id="2147483832" r:id="rId52"/>
    <p:sldLayoutId id="2147483833" r:id="rId53"/>
    <p:sldLayoutId id="2147483834" r:id="rId54"/>
    <p:sldLayoutId id="2147483835" r:id="rId55"/>
    <p:sldLayoutId id="2147483836" r:id="rId56"/>
    <p:sldLayoutId id="2147483837" r:id="rId57"/>
    <p:sldLayoutId id="2147483838" r:id="rId58"/>
    <p:sldLayoutId id="2147483839" r:id="rId59"/>
    <p:sldLayoutId id="2147483840" r:id="rId6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rotWithShape="1">
          <a:blip r:embed="rId18"/>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53403549"/>
      </p:ext>
    </p:extLst>
  </p:cSld>
  <p:clrMap bg1="lt1" tx1="dk1" bg2="lt2" tx2="dk2" accent1="accent1" accent2="accent2" accent3="accent3" accent4="accent4" accent5="accent5" accent6="accent6" hlink="hlink" folHlink="folHlink"/>
  <p:sldLayoutIdLst>
    <p:sldLayoutId id="2147483844" r:id="rId1"/>
    <p:sldLayoutId id="2147483845" r:id="rId2"/>
    <p:sldLayoutId id="2147483846" r:id="rId3"/>
    <p:sldLayoutId id="2147483847" r:id="rId4"/>
    <p:sldLayoutId id="2147483848" r:id="rId5"/>
    <p:sldLayoutId id="2147483849" r:id="rId6"/>
    <p:sldLayoutId id="2147483850" r:id="rId7"/>
    <p:sldLayoutId id="2147483851" r:id="rId8"/>
    <p:sldLayoutId id="2147483852" r:id="rId9"/>
    <p:sldLayoutId id="2147483853" r:id="rId10"/>
    <p:sldLayoutId id="2147483854" r:id="rId11"/>
    <p:sldLayoutId id="2147483855" r:id="rId12"/>
    <p:sldLayoutId id="2147483649" r:id="rId13"/>
    <p:sldLayoutId id="2147483650" r:id="rId14"/>
    <p:sldLayoutId id="2147483652" r:id="rId15"/>
    <p:sldLayoutId id="2147483711" r:id="rId1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2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2.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3.xml"/><Relationship Id="rId1" Type="http://schemas.openxmlformats.org/officeDocument/2006/relationships/slideLayout" Target="../slideLayouts/slideLayout12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2.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30.xml"/></Relationships>
</file>

<file path=ppt/slides/_rels/slide21.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2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1.xml"/></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22.xml"/><Relationship Id="rId1" Type="http://schemas.openxmlformats.org/officeDocument/2006/relationships/vmlDrawing" Target="../drawings/vmlDrawing1.vml"/><Relationship Id="rId5" Type="http://schemas.openxmlformats.org/officeDocument/2006/relationships/image" Target="../media/image18.emf"/><Relationship Id="rId4" Type="http://schemas.openxmlformats.org/officeDocument/2006/relationships/oleObject" Target="../embeddings/Microsoft_Excel_97-2003_Worksheet1.xls"/></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2.xml"/></Relationships>
</file>

<file path=ppt/slides/_rels/slide2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31.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131.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2.bin"/><Relationship Id="rId7" Type="http://schemas.openxmlformats.org/officeDocument/2006/relationships/image" Target="../media/image20.emf"/><Relationship Id="rId2" Type="http://schemas.openxmlformats.org/officeDocument/2006/relationships/slideLayout" Target="../slideLayouts/slideLayout131.xml"/><Relationship Id="rId1" Type="http://schemas.openxmlformats.org/officeDocument/2006/relationships/vmlDrawing" Target="../drawings/vmlDrawing2.vml"/><Relationship Id="rId6" Type="http://schemas.openxmlformats.org/officeDocument/2006/relationships/oleObject" Target="../embeddings/oleObject3.bin"/><Relationship Id="rId5" Type="http://schemas.openxmlformats.org/officeDocument/2006/relationships/image" Target="../media/image19.emf"/><Relationship Id="rId4" Type="http://schemas.openxmlformats.org/officeDocument/2006/relationships/oleObject" Target="../embeddings/Microsoft_Excel_97-2003_Worksheet2.xls"/></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131.xml"/><Relationship Id="rId1" Type="http://schemas.openxmlformats.org/officeDocument/2006/relationships/vmlDrawing" Target="../drawings/vmlDrawing3.vml"/><Relationship Id="rId6" Type="http://schemas.openxmlformats.org/officeDocument/2006/relationships/image" Target="../media/image22.emf"/><Relationship Id="rId5" Type="http://schemas.openxmlformats.org/officeDocument/2006/relationships/oleObject" Target="../embeddings/oleObject5.bin"/><Relationship Id="rId4" Type="http://schemas.openxmlformats.org/officeDocument/2006/relationships/image" Target="../media/image21.emf"/></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2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131.xml"/></Relationships>
</file>

<file path=ppt/slides/_rels/slide3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132.xml"/></Relationships>
</file>

<file path=ppt/slides/_rels/slide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2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2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2.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2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260" y="3445698"/>
            <a:ext cx="5634426" cy="1143000"/>
          </a:xfrm>
        </p:spPr>
        <p:txBody>
          <a:bodyPr tIns="0" bIns="0"/>
          <a:lstStyle/>
          <a:p>
            <a:pPr>
              <a:lnSpc>
                <a:spcPts val="4400"/>
              </a:lnSpc>
              <a:spcAft>
                <a:spcPts val="600"/>
              </a:spcAft>
            </a:pPr>
            <a:r>
              <a:rPr lang="en-US" sz="4000" b="0" dirty="0" smtClean="0"/>
              <a:t>The Customer Centric Organization</a:t>
            </a:r>
            <a:endParaRPr lang="en-US" sz="2800" b="0" dirty="0">
              <a:latin typeface="+mn-lt"/>
            </a:endParaRPr>
          </a:p>
        </p:txBody>
      </p:sp>
      <p:sp>
        <p:nvSpPr>
          <p:cNvPr id="3" name="Subtitle 2"/>
          <p:cNvSpPr>
            <a:spLocks noGrp="1"/>
          </p:cNvSpPr>
          <p:nvPr>
            <p:ph type="subTitle" idx="1"/>
          </p:nvPr>
        </p:nvSpPr>
        <p:spPr/>
        <p:txBody>
          <a:bodyPr tIns="0" anchor="ctr"/>
          <a:lstStyle/>
          <a:p>
            <a:r>
              <a:rPr lang="en-US" sz="2800" dirty="0" smtClean="0">
                <a:solidFill>
                  <a:prstClr val="black"/>
                </a:solidFill>
                <a:ea typeface="+mj-ea"/>
                <a:cs typeface="+mj-cs"/>
              </a:rPr>
              <a:t>Tori Dargati</a:t>
            </a:r>
            <a:r>
              <a:rPr lang="en-US" sz="2000" dirty="0" smtClean="0"/>
              <a:t>, Enterprise Vice President</a:t>
            </a:r>
            <a:endParaRPr lang="en-US" sz="2800" dirty="0" smtClean="0">
              <a:solidFill>
                <a:prstClr val="black"/>
              </a:solidFill>
              <a:ea typeface="+mj-ea"/>
              <a:cs typeface="+mj-cs"/>
            </a:endParaRPr>
          </a:p>
        </p:txBody>
      </p:sp>
    </p:spTree>
    <p:extLst>
      <p:ext uri="{BB962C8B-B14F-4D97-AF65-F5344CB8AC3E}">
        <p14:creationId xmlns:p14="http://schemas.microsoft.com/office/powerpoint/2010/main" val="7096415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Calibri" panose="020F0502020204030204" pitchFamily="34" charset="0"/>
              </a:rPr>
              <a:t>Corporate Branding Success Criteria</a:t>
            </a:r>
            <a:endParaRPr lang="en-US" b="1" dirty="0">
              <a:latin typeface="Calibri" panose="020F0502020204030204" pitchFamily="34" charset="0"/>
            </a:endParaRPr>
          </a:p>
        </p:txBody>
      </p:sp>
      <p:grpSp>
        <p:nvGrpSpPr>
          <p:cNvPr id="120" name="Group 119"/>
          <p:cNvGrpSpPr/>
          <p:nvPr/>
        </p:nvGrpSpPr>
        <p:grpSpPr>
          <a:xfrm>
            <a:off x="4774240" y="2295952"/>
            <a:ext cx="3680711" cy="1757784"/>
            <a:chOff x="3230089" y="793962"/>
            <a:chExt cx="2683823" cy="1757784"/>
          </a:xfrm>
          <a:solidFill>
            <a:schemeClr val="tx2"/>
          </a:solidFill>
        </p:grpSpPr>
        <p:sp>
          <p:nvSpPr>
            <p:cNvPr id="7" name="Rectangle 6"/>
            <p:cNvSpPr/>
            <p:nvPr/>
          </p:nvSpPr>
          <p:spPr>
            <a:xfrm>
              <a:off x="3230089" y="793962"/>
              <a:ext cx="2683823" cy="17577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16" name="TextBox 15"/>
            <p:cNvSpPr txBox="1"/>
            <p:nvPr/>
          </p:nvSpPr>
          <p:spPr>
            <a:xfrm>
              <a:off x="3230089" y="804174"/>
              <a:ext cx="301686" cy="261610"/>
            </a:xfrm>
            <a:prstGeom prst="rect">
              <a:avLst/>
            </a:prstGeom>
            <a:grpFill/>
          </p:spPr>
          <p:txBody>
            <a:bodyPr wrap="none" rtlCol="0">
              <a:spAutoFit/>
            </a:bodyPr>
            <a:lstStyle/>
            <a:p>
              <a:r>
                <a:rPr lang="en-US" sz="1100" b="1" dirty="0" smtClean="0">
                  <a:solidFill>
                    <a:srgbClr val="FFFFFF"/>
                  </a:solidFill>
                </a:rPr>
                <a:t>2.</a:t>
              </a:r>
              <a:endParaRPr lang="en-US" sz="1100" b="1" dirty="0">
                <a:solidFill>
                  <a:srgbClr val="FFFFFF"/>
                </a:solidFill>
              </a:endParaRPr>
            </a:p>
          </p:txBody>
        </p:sp>
        <p:sp>
          <p:nvSpPr>
            <p:cNvPr id="25" name="TextBox 29"/>
            <p:cNvSpPr txBox="1"/>
            <p:nvPr/>
          </p:nvSpPr>
          <p:spPr>
            <a:xfrm>
              <a:off x="3246029" y="1208276"/>
              <a:ext cx="2667883" cy="861774"/>
            </a:xfrm>
            <a:prstGeom prst="rect">
              <a:avLst/>
            </a:prstGeom>
            <a:noFill/>
          </p:spPr>
          <p:txBody>
            <a:bodyPr wrap="square" rtlCol="0" anchor="t">
              <a:spAutoFit/>
            </a:bodyPr>
            <a:lstStyle/>
            <a:p>
              <a:pPr algn="ctr">
                <a:lnSpc>
                  <a:spcPts val="1500"/>
                </a:lnSpc>
                <a:spcAft>
                  <a:spcPts val="600"/>
                </a:spcAft>
                <a:buClr>
                  <a:srgbClr val="98002E"/>
                </a:buClr>
              </a:pPr>
              <a:r>
                <a:rPr lang="en-US" dirty="0">
                  <a:solidFill>
                    <a:srgbClr val="FFFFFF"/>
                  </a:solidFill>
                  <a:latin typeface="Open Sans Semibold"/>
                </a:rPr>
                <a:t>A more consistent and higher level of awareness among healthcare decision makers and providers</a:t>
              </a:r>
            </a:p>
          </p:txBody>
        </p:sp>
      </p:grpSp>
      <p:grpSp>
        <p:nvGrpSpPr>
          <p:cNvPr id="121" name="Group 120"/>
          <p:cNvGrpSpPr/>
          <p:nvPr/>
        </p:nvGrpSpPr>
        <p:grpSpPr>
          <a:xfrm>
            <a:off x="842565" y="2295952"/>
            <a:ext cx="3680711" cy="1757784"/>
            <a:chOff x="6028377" y="793962"/>
            <a:chExt cx="2683823" cy="1757784"/>
          </a:xfrm>
          <a:solidFill>
            <a:schemeClr val="tx2"/>
          </a:solidFill>
        </p:grpSpPr>
        <p:sp>
          <p:nvSpPr>
            <p:cNvPr id="8" name="Rectangle 7"/>
            <p:cNvSpPr/>
            <p:nvPr/>
          </p:nvSpPr>
          <p:spPr>
            <a:xfrm>
              <a:off x="6028377" y="793962"/>
              <a:ext cx="2683823" cy="17577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17" name="TextBox 16"/>
            <p:cNvSpPr txBox="1"/>
            <p:nvPr/>
          </p:nvSpPr>
          <p:spPr>
            <a:xfrm>
              <a:off x="6028377" y="804174"/>
              <a:ext cx="301686" cy="261610"/>
            </a:xfrm>
            <a:prstGeom prst="rect">
              <a:avLst/>
            </a:prstGeom>
            <a:grpFill/>
          </p:spPr>
          <p:txBody>
            <a:bodyPr wrap="none" rtlCol="0">
              <a:spAutoFit/>
            </a:bodyPr>
            <a:lstStyle/>
            <a:p>
              <a:r>
                <a:rPr lang="en-US" sz="1100" b="1" dirty="0">
                  <a:solidFill>
                    <a:srgbClr val="FFFFFF"/>
                  </a:solidFill>
                </a:rPr>
                <a:t>1</a:t>
              </a:r>
              <a:r>
                <a:rPr lang="en-US" sz="1100" b="1" dirty="0" smtClean="0">
                  <a:solidFill>
                    <a:srgbClr val="FFFFFF"/>
                  </a:solidFill>
                </a:rPr>
                <a:t>.</a:t>
              </a:r>
              <a:endParaRPr lang="en-US" sz="1100" b="1" dirty="0">
                <a:solidFill>
                  <a:srgbClr val="FFFFFF"/>
                </a:solidFill>
              </a:endParaRPr>
            </a:p>
          </p:txBody>
        </p:sp>
        <p:sp>
          <p:nvSpPr>
            <p:cNvPr id="26" name="TextBox 29"/>
            <p:cNvSpPr txBox="1"/>
            <p:nvPr/>
          </p:nvSpPr>
          <p:spPr>
            <a:xfrm>
              <a:off x="6028377" y="1192744"/>
              <a:ext cx="2667883" cy="923330"/>
            </a:xfrm>
            <a:prstGeom prst="rect">
              <a:avLst/>
            </a:prstGeom>
            <a:grpFill/>
          </p:spPr>
          <p:txBody>
            <a:bodyPr wrap="square" rtlCol="0" anchor="t">
              <a:spAutoFit/>
            </a:bodyPr>
            <a:lstStyle/>
            <a:p>
              <a:pPr algn="ctr">
                <a:spcAft>
                  <a:spcPts val="600"/>
                </a:spcAft>
                <a:buClr>
                  <a:srgbClr val="98002E"/>
                </a:buClr>
              </a:pPr>
              <a:r>
                <a:rPr lang="en-US" dirty="0">
                  <a:solidFill>
                    <a:srgbClr val="FFFFFF"/>
                  </a:solidFill>
                  <a:latin typeface="Open Sans Semibold"/>
                </a:rPr>
                <a:t>A more clearly defined Owens &amp; Minor brand vision as a leader in healthcare services</a:t>
              </a:r>
            </a:p>
          </p:txBody>
        </p:sp>
      </p:grpSp>
      <p:grpSp>
        <p:nvGrpSpPr>
          <p:cNvPr id="123" name="Group 122"/>
          <p:cNvGrpSpPr/>
          <p:nvPr/>
        </p:nvGrpSpPr>
        <p:grpSpPr>
          <a:xfrm>
            <a:off x="4774240" y="4182379"/>
            <a:ext cx="3680711" cy="1757784"/>
            <a:chOff x="3230089" y="2680389"/>
            <a:chExt cx="2683823" cy="1757784"/>
          </a:xfrm>
          <a:solidFill>
            <a:schemeClr val="tx2"/>
          </a:solidFill>
        </p:grpSpPr>
        <p:sp>
          <p:nvSpPr>
            <p:cNvPr id="10" name="Rectangle 9"/>
            <p:cNvSpPr/>
            <p:nvPr/>
          </p:nvSpPr>
          <p:spPr>
            <a:xfrm>
              <a:off x="3230089" y="2680389"/>
              <a:ext cx="2683823" cy="17577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19" name="TextBox 18"/>
            <p:cNvSpPr txBox="1"/>
            <p:nvPr/>
          </p:nvSpPr>
          <p:spPr>
            <a:xfrm>
              <a:off x="3230089" y="2680389"/>
              <a:ext cx="301686" cy="261610"/>
            </a:xfrm>
            <a:prstGeom prst="rect">
              <a:avLst/>
            </a:prstGeom>
            <a:grpFill/>
          </p:spPr>
          <p:txBody>
            <a:bodyPr wrap="none" rtlCol="0">
              <a:spAutoFit/>
            </a:bodyPr>
            <a:lstStyle/>
            <a:p>
              <a:r>
                <a:rPr lang="en-US" sz="1100" b="1" dirty="0" smtClean="0">
                  <a:solidFill>
                    <a:srgbClr val="FFFFFF"/>
                  </a:solidFill>
                </a:rPr>
                <a:t>4.</a:t>
              </a:r>
              <a:endParaRPr lang="en-US" sz="1100" b="1" dirty="0">
                <a:solidFill>
                  <a:srgbClr val="FFFFFF"/>
                </a:solidFill>
              </a:endParaRPr>
            </a:p>
          </p:txBody>
        </p:sp>
        <p:sp>
          <p:nvSpPr>
            <p:cNvPr id="28" name="TextBox 29"/>
            <p:cNvSpPr txBox="1"/>
            <p:nvPr/>
          </p:nvSpPr>
          <p:spPr>
            <a:xfrm>
              <a:off x="3246029" y="3130526"/>
              <a:ext cx="2667883" cy="646331"/>
            </a:xfrm>
            <a:prstGeom prst="rect">
              <a:avLst/>
            </a:prstGeom>
            <a:grpFill/>
          </p:spPr>
          <p:txBody>
            <a:bodyPr wrap="square" rtlCol="0" anchor="t">
              <a:spAutoFit/>
            </a:bodyPr>
            <a:lstStyle/>
            <a:p>
              <a:pPr algn="ctr">
                <a:spcAft>
                  <a:spcPts val="600"/>
                </a:spcAft>
                <a:buClr>
                  <a:srgbClr val="98002E"/>
                </a:buClr>
              </a:pPr>
              <a:r>
                <a:rPr lang="en-US" dirty="0">
                  <a:solidFill>
                    <a:srgbClr val="FFFFFF"/>
                  </a:solidFill>
                  <a:latin typeface="Open Sans Semibold"/>
                </a:rPr>
                <a:t>A clear separation  from our  competitors </a:t>
              </a:r>
            </a:p>
          </p:txBody>
        </p:sp>
        <p:sp>
          <p:nvSpPr>
            <p:cNvPr id="92" name="Freeform 43"/>
            <p:cNvSpPr>
              <a:spLocks/>
            </p:cNvSpPr>
            <p:nvPr/>
          </p:nvSpPr>
          <p:spPr bwMode="auto">
            <a:xfrm>
              <a:off x="4705354" y="3216285"/>
              <a:ext cx="168275" cy="134938"/>
            </a:xfrm>
            <a:custGeom>
              <a:avLst/>
              <a:gdLst>
                <a:gd name="T0" fmla="*/ 106 w 106"/>
                <a:gd name="T1" fmla="*/ 15 h 85"/>
                <a:gd name="T2" fmla="*/ 90 w 106"/>
                <a:gd name="T3" fmla="*/ 0 h 85"/>
                <a:gd name="T4" fmla="*/ 35 w 106"/>
                <a:gd name="T5" fmla="*/ 55 h 85"/>
                <a:gd name="T6" fmla="*/ 15 w 106"/>
                <a:gd name="T7" fmla="*/ 35 h 85"/>
                <a:gd name="T8" fmla="*/ 0 w 106"/>
                <a:gd name="T9" fmla="*/ 50 h 85"/>
                <a:gd name="T10" fmla="*/ 35 w 106"/>
                <a:gd name="T11" fmla="*/ 85 h 85"/>
                <a:gd name="T12" fmla="*/ 35 w 106"/>
                <a:gd name="T13" fmla="*/ 85 h 85"/>
                <a:gd name="T14" fmla="*/ 35 w 106"/>
                <a:gd name="T15" fmla="*/ 85 h 85"/>
                <a:gd name="T16" fmla="*/ 106 w 106"/>
                <a:gd name="T17" fmla="*/ 15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6" h="85">
                  <a:moveTo>
                    <a:pt x="106" y="15"/>
                  </a:moveTo>
                  <a:lnTo>
                    <a:pt x="90" y="0"/>
                  </a:lnTo>
                  <a:lnTo>
                    <a:pt x="35" y="55"/>
                  </a:lnTo>
                  <a:lnTo>
                    <a:pt x="15" y="35"/>
                  </a:lnTo>
                  <a:lnTo>
                    <a:pt x="0" y="50"/>
                  </a:lnTo>
                  <a:lnTo>
                    <a:pt x="35" y="85"/>
                  </a:lnTo>
                  <a:lnTo>
                    <a:pt x="35" y="85"/>
                  </a:lnTo>
                  <a:lnTo>
                    <a:pt x="35" y="85"/>
                  </a:lnTo>
                  <a:lnTo>
                    <a:pt x="106" y="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latin typeface="Calibri" panose="020F0502020204030204" pitchFamily="34" charset="0"/>
              </a:endParaRPr>
            </a:p>
          </p:txBody>
        </p:sp>
      </p:grpSp>
      <p:grpSp>
        <p:nvGrpSpPr>
          <p:cNvPr id="124" name="Group 123"/>
          <p:cNvGrpSpPr/>
          <p:nvPr/>
        </p:nvGrpSpPr>
        <p:grpSpPr>
          <a:xfrm>
            <a:off x="839604" y="4171643"/>
            <a:ext cx="3691644" cy="1757784"/>
            <a:chOff x="343515" y="2619019"/>
            <a:chExt cx="2691795" cy="1757784"/>
          </a:xfrm>
          <a:solidFill>
            <a:schemeClr val="tx2"/>
          </a:solidFill>
        </p:grpSpPr>
        <p:sp>
          <p:nvSpPr>
            <p:cNvPr id="9" name="Rectangle 8"/>
            <p:cNvSpPr/>
            <p:nvPr/>
          </p:nvSpPr>
          <p:spPr>
            <a:xfrm>
              <a:off x="351487" y="2619019"/>
              <a:ext cx="2683823" cy="17577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18" name="TextBox 17"/>
            <p:cNvSpPr txBox="1"/>
            <p:nvPr/>
          </p:nvSpPr>
          <p:spPr>
            <a:xfrm>
              <a:off x="431800" y="2680389"/>
              <a:ext cx="301686" cy="261610"/>
            </a:xfrm>
            <a:prstGeom prst="rect">
              <a:avLst/>
            </a:prstGeom>
            <a:grpFill/>
          </p:spPr>
          <p:txBody>
            <a:bodyPr wrap="none" rtlCol="0">
              <a:spAutoFit/>
            </a:bodyPr>
            <a:lstStyle/>
            <a:p>
              <a:r>
                <a:rPr lang="en-US" sz="1100" b="1" dirty="0" smtClean="0">
                  <a:solidFill>
                    <a:srgbClr val="FFFFFF"/>
                  </a:solidFill>
                </a:rPr>
                <a:t>3.</a:t>
              </a:r>
              <a:endParaRPr lang="en-US" sz="1100" b="1" dirty="0">
                <a:solidFill>
                  <a:srgbClr val="FFFFFF"/>
                </a:solidFill>
              </a:endParaRPr>
            </a:p>
          </p:txBody>
        </p:sp>
        <p:sp>
          <p:nvSpPr>
            <p:cNvPr id="27" name="TextBox 29"/>
            <p:cNvSpPr txBox="1"/>
            <p:nvPr/>
          </p:nvSpPr>
          <p:spPr>
            <a:xfrm>
              <a:off x="343515" y="3087491"/>
              <a:ext cx="2667883" cy="646331"/>
            </a:xfrm>
            <a:prstGeom prst="rect">
              <a:avLst/>
            </a:prstGeom>
            <a:grpFill/>
          </p:spPr>
          <p:txBody>
            <a:bodyPr wrap="square" rtlCol="0" anchor="t">
              <a:spAutoFit/>
            </a:bodyPr>
            <a:lstStyle/>
            <a:p>
              <a:pPr algn="ctr">
                <a:spcAft>
                  <a:spcPts val="600"/>
                </a:spcAft>
                <a:buClr>
                  <a:srgbClr val="98002E"/>
                </a:buClr>
              </a:pPr>
              <a:r>
                <a:rPr lang="en-US" dirty="0">
                  <a:solidFill>
                    <a:srgbClr val="FFFFFF"/>
                  </a:solidFill>
                  <a:latin typeface="Open Sans Semibold"/>
                </a:rPr>
                <a:t>A reframing of O&amp;M’s services as best-in-class </a:t>
              </a:r>
            </a:p>
          </p:txBody>
        </p:sp>
      </p:grpSp>
      <p:sp>
        <p:nvSpPr>
          <p:cNvPr id="4" name="TextBox 3"/>
          <p:cNvSpPr txBox="1"/>
          <p:nvPr/>
        </p:nvSpPr>
        <p:spPr>
          <a:xfrm>
            <a:off x="886265" y="1126390"/>
            <a:ext cx="7099495" cy="1107996"/>
          </a:xfrm>
          <a:prstGeom prst="rect">
            <a:avLst/>
          </a:prstGeom>
          <a:noFill/>
        </p:spPr>
        <p:txBody>
          <a:bodyPr wrap="square" rtlCol="0">
            <a:spAutoFit/>
          </a:bodyPr>
          <a:lstStyle/>
          <a:p>
            <a:pPr algn="ctr"/>
            <a:r>
              <a:rPr lang="en-US" sz="2400" dirty="0">
                <a:solidFill>
                  <a:schemeClr val="accent6">
                    <a:lumMod val="50000"/>
                  </a:schemeClr>
                </a:solidFill>
              </a:rPr>
              <a:t>An effective branding strategy will accomplish the following:</a:t>
            </a:r>
          </a:p>
          <a:p>
            <a:pPr algn="ctr"/>
            <a:endParaRPr lang="en-US" dirty="0"/>
          </a:p>
        </p:txBody>
      </p:sp>
    </p:spTree>
    <p:extLst>
      <p:ext uri="{BB962C8B-B14F-4D97-AF65-F5344CB8AC3E}">
        <p14:creationId xmlns:p14="http://schemas.microsoft.com/office/powerpoint/2010/main" val="2516826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Branded House Rational</a:t>
            </a:r>
            <a:endParaRPr lang="en-US" dirty="0"/>
          </a:p>
        </p:txBody>
      </p:sp>
      <p:graphicFrame>
        <p:nvGraphicFramePr>
          <p:cNvPr id="3" name="Diagram 2"/>
          <p:cNvGraphicFramePr/>
          <p:nvPr>
            <p:extLst>
              <p:ext uri="{D42A27DB-BD31-4B8C-83A1-F6EECF244321}">
                <p14:modId xmlns:p14="http://schemas.microsoft.com/office/powerpoint/2010/main" val="2127047432"/>
              </p:ext>
            </p:extLst>
          </p:nvPr>
        </p:nvGraphicFramePr>
        <p:xfrm>
          <a:off x="534572" y="2082018"/>
          <a:ext cx="8046720" cy="38686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801858" y="1069145"/>
            <a:ext cx="7455877" cy="830997"/>
          </a:xfrm>
          <a:prstGeom prst="rect">
            <a:avLst/>
          </a:prstGeom>
          <a:noFill/>
        </p:spPr>
        <p:txBody>
          <a:bodyPr wrap="square" rtlCol="0">
            <a:spAutoFit/>
          </a:bodyPr>
          <a:lstStyle/>
          <a:p>
            <a:pPr algn="ctr"/>
            <a:r>
              <a:rPr lang="en-US" sz="2400" dirty="0">
                <a:solidFill>
                  <a:schemeClr val="tx1">
                    <a:lumMod val="50000"/>
                    <a:lumOff val="50000"/>
                  </a:schemeClr>
                </a:solidFill>
              </a:rPr>
              <a:t>This approach is more effective in linking operating initiatives and creating relevance in the C-Suite. </a:t>
            </a:r>
          </a:p>
        </p:txBody>
      </p:sp>
    </p:spTree>
    <p:extLst>
      <p:ext uri="{BB962C8B-B14F-4D97-AF65-F5344CB8AC3E}">
        <p14:creationId xmlns:p14="http://schemas.microsoft.com/office/powerpoint/2010/main" val="313196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Voice of the Customer – The Purpose</a:t>
            </a:r>
            <a:endParaRPr lang="en-US" dirty="0"/>
          </a:p>
        </p:txBody>
      </p:sp>
      <p:sp>
        <p:nvSpPr>
          <p:cNvPr id="5" name="Rounded Rectangle 4"/>
          <p:cNvSpPr/>
          <p:nvPr/>
        </p:nvSpPr>
        <p:spPr>
          <a:xfrm>
            <a:off x="633047" y="1012874"/>
            <a:ext cx="3334044" cy="2494670"/>
          </a:xfrm>
          <a:prstGeom prst="roundRect">
            <a:avLst/>
          </a:prstGeom>
          <a:solidFill>
            <a:srgbClr val="98002E"/>
          </a:solidFill>
          <a:ln>
            <a:solidFill>
              <a:srgbClr val="98002E"/>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6" name="Rounded Rectangle 5"/>
          <p:cNvSpPr/>
          <p:nvPr/>
        </p:nvSpPr>
        <p:spPr>
          <a:xfrm>
            <a:off x="635394" y="3607861"/>
            <a:ext cx="3334044" cy="2494670"/>
          </a:xfrm>
          <a:prstGeom prst="roundRect">
            <a:avLst/>
          </a:prstGeom>
          <a:solidFill>
            <a:srgbClr val="98002E"/>
          </a:solidFill>
          <a:ln>
            <a:solidFill>
              <a:srgbClr val="98002E"/>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8" name="TextBox 7"/>
          <p:cNvSpPr txBox="1"/>
          <p:nvPr/>
        </p:nvSpPr>
        <p:spPr>
          <a:xfrm>
            <a:off x="998809" y="1103812"/>
            <a:ext cx="2546250" cy="2308324"/>
          </a:xfrm>
          <a:prstGeom prst="rect">
            <a:avLst/>
          </a:prstGeom>
          <a:solidFill>
            <a:srgbClr val="98002E"/>
          </a:solidFill>
          <a:ln>
            <a:solidFill>
              <a:srgbClr val="98002E"/>
            </a:solidFill>
          </a:ln>
        </p:spPr>
        <p:txBody>
          <a:bodyPr wrap="square" rtlCol="0">
            <a:spAutoFit/>
          </a:bodyPr>
          <a:lstStyle/>
          <a:p>
            <a:r>
              <a:rPr lang="en-US" sz="2400" b="1" dirty="0">
                <a:solidFill>
                  <a:schemeClr val="bg1"/>
                </a:solidFill>
              </a:rPr>
              <a:t>Gather real time feedback on </a:t>
            </a:r>
            <a:r>
              <a:rPr lang="en-US" sz="2400" b="1" dirty="0" smtClean="0">
                <a:solidFill>
                  <a:schemeClr val="bg1"/>
                </a:solidFill>
              </a:rPr>
              <a:t>Executive’s </a:t>
            </a:r>
            <a:r>
              <a:rPr lang="en-US" sz="2400" b="1" dirty="0">
                <a:solidFill>
                  <a:schemeClr val="bg1"/>
                </a:solidFill>
              </a:rPr>
              <a:t>perceptions and expectations of Owens &amp; </a:t>
            </a:r>
            <a:r>
              <a:rPr lang="en-US" sz="2400" b="1" dirty="0" smtClean="0">
                <a:solidFill>
                  <a:schemeClr val="bg1"/>
                </a:solidFill>
              </a:rPr>
              <a:t>Minor</a:t>
            </a:r>
            <a:endParaRPr lang="en-US" sz="2400" b="1" dirty="0">
              <a:solidFill>
                <a:schemeClr val="bg1"/>
              </a:solidFill>
            </a:endParaRPr>
          </a:p>
        </p:txBody>
      </p:sp>
      <p:sp>
        <p:nvSpPr>
          <p:cNvPr id="9" name="TextBox 8"/>
          <p:cNvSpPr txBox="1"/>
          <p:nvPr/>
        </p:nvSpPr>
        <p:spPr>
          <a:xfrm>
            <a:off x="1001156" y="3885700"/>
            <a:ext cx="2740852" cy="1938992"/>
          </a:xfrm>
          <a:prstGeom prst="rect">
            <a:avLst/>
          </a:prstGeom>
          <a:solidFill>
            <a:srgbClr val="98002E"/>
          </a:solidFill>
          <a:ln>
            <a:solidFill>
              <a:srgbClr val="98002E"/>
            </a:solidFill>
          </a:ln>
        </p:spPr>
        <p:txBody>
          <a:bodyPr wrap="square" rtlCol="0">
            <a:spAutoFit/>
          </a:bodyPr>
          <a:lstStyle/>
          <a:p>
            <a:pPr hangingPunct="0"/>
            <a:r>
              <a:rPr lang="en-US" sz="2400" b="1" dirty="0" smtClean="0">
                <a:solidFill>
                  <a:schemeClr val="bg1"/>
                </a:solidFill>
              </a:rPr>
              <a:t>Serve </a:t>
            </a:r>
            <a:r>
              <a:rPr lang="en-US" sz="2400" b="1" dirty="0">
                <a:solidFill>
                  <a:schemeClr val="bg1"/>
                </a:solidFill>
              </a:rPr>
              <a:t>as the foundation for a variety of initiatives  beyond brand strategy </a:t>
            </a:r>
          </a:p>
        </p:txBody>
      </p:sp>
      <p:sp>
        <p:nvSpPr>
          <p:cNvPr id="10" name="Rounded Rectangle 9"/>
          <p:cNvSpPr/>
          <p:nvPr/>
        </p:nvSpPr>
        <p:spPr>
          <a:xfrm>
            <a:off x="4457115" y="1010529"/>
            <a:ext cx="4222652" cy="5092001"/>
          </a:xfrm>
          <a:prstGeom prst="roundRect">
            <a:avLst/>
          </a:prstGeom>
          <a:solidFill>
            <a:schemeClr val="bg1">
              <a:lumMod val="85000"/>
            </a:schemeClr>
          </a:solidFill>
          <a:ln>
            <a:solidFill>
              <a:schemeClr val="bg1">
                <a:lumMod val="85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11" name="TextBox 10"/>
          <p:cNvSpPr txBox="1"/>
          <p:nvPr/>
        </p:nvSpPr>
        <p:spPr>
          <a:xfrm>
            <a:off x="4697438" y="1290881"/>
            <a:ext cx="3742006" cy="4555093"/>
          </a:xfrm>
          <a:prstGeom prst="rect">
            <a:avLst/>
          </a:prstGeom>
          <a:solidFill>
            <a:schemeClr val="bg1">
              <a:lumMod val="85000"/>
            </a:schemeClr>
          </a:solidFill>
          <a:ln>
            <a:solidFill>
              <a:schemeClr val="bg1">
                <a:lumMod val="85000"/>
              </a:schemeClr>
            </a:solidFill>
          </a:ln>
        </p:spPr>
        <p:txBody>
          <a:bodyPr wrap="square" rtlCol="0">
            <a:spAutoFit/>
          </a:bodyPr>
          <a:lstStyle/>
          <a:p>
            <a:pPr lvl="0"/>
            <a:r>
              <a:rPr lang="en-US" sz="2000" b="1" u="sng" dirty="0"/>
              <a:t>Cross section of customers:</a:t>
            </a:r>
          </a:p>
          <a:p>
            <a:pPr lvl="1"/>
            <a:endParaRPr lang="en-US" i="1" dirty="0" smtClean="0"/>
          </a:p>
          <a:p>
            <a:pPr lvl="1"/>
            <a:r>
              <a:rPr lang="en-US" dirty="0" smtClean="0"/>
              <a:t>Number </a:t>
            </a:r>
            <a:r>
              <a:rPr lang="en-US" dirty="0"/>
              <a:t>of Current Accounts: 7</a:t>
            </a:r>
          </a:p>
          <a:p>
            <a:pPr lvl="1"/>
            <a:endParaRPr lang="en-US" dirty="0" smtClean="0"/>
          </a:p>
          <a:p>
            <a:pPr lvl="1"/>
            <a:r>
              <a:rPr lang="en-US" dirty="0" smtClean="0"/>
              <a:t>Number </a:t>
            </a:r>
            <a:r>
              <a:rPr lang="en-US" dirty="0"/>
              <a:t>of Pursuits : 3 </a:t>
            </a:r>
          </a:p>
          <a:p>
            <a:pPr lvl="1"/>
            <a:endParaRPr lang="en-US" dirty="0" smtClean="0"/>
          </a:p>
          <a:p>
            <a:pPr lvl="1"/>
            <a:r>
              <a:rPr lang="en-US" dirty="0" smtClean="0"/>
              <a:t>Aggregated </a:t>
            </a:r>
            <a:r>
              <a:rPr lang="en-US" dirty="0"/>
              <a:t>Distribution Volume: $500M </a:t>
            </a:r>
          </a:p>
          <a:p>
            <a:pPr lvl="1"/>
            <a:endParaRPr lang="en-US" dirty="0" smtClean="0"/>
          </a:p>
          <a:p>
            <a:pPr lvl="1"/>
            <a:r>
              <a:rPr lang="en-US" dirty="0" smtClean="0"/>
              <a:t>Classification</a:t>
            </a:r>
            <a:r>
              <a:rPr lang="en-US" dirty="0"/>
              <a:t>: 3 Academic, 4 Non Profit, 3 For Profit </a:t>
            </a:r>
          </a:p>
          <a:p>
            <a:pPr lvl="1"/>
            <a:endParaRPr lang="en-US" dirty="0" smtClean="0"/>
          </a:p>
          <a:p>
            <a:pPr lvl="1"/>
            <a:r>
              <a:rPr lang="en-US" dirty="0" smtClean="0"/>
              <a:t>GPO </a:t>
            </a:r>
            <a:r>
              <a:rPr lang="en-US" dirty="0"/>
              <a:t>Memberships: 3</a:t>
            </a:r>
          </a:p>
          <a:p>
            <a:pPr lvl="1"/>
            <a:endParaRPr lang="en-US" dirty="0" smtClean="0"/>
          </a:p>
          <a:p>
            <a:pPr lvl="1"/>
            <a:r>
              <a:rPr lang="en-US" dirty="0" smtClean="0"/>
              <a:t>Average </a:t>
            </a:r>
            <a:r>
              <a:rPr lang="en-US" dirty="0"/>
              <a:t>Years as an Owens &amp; Minor Customer: 16</a:t>
            </a:r>
          </a:p>
        </p:txBody>
      </p:sp>
    </p:spTree>
    <p:extLst>
      <p:ext uri="{BB962C8B-B14F-4D97-AF65-F5344CB8AC3E}">
        <p14:creationId xmlns:p14="http://schemas.microsoft.com/office/powerpoint/2010/main" val="33342296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Focus Questions</a:t>
            </a:r>
            <a:endParaRPr lang="en-US" dirty="0"/>
          </a:p>
        </p:txBody>
      </p:sp>
      <p:graphicFrame>
        <p:nvGraphicFramePr>
          <p:cNvPr id="4" name="Diagram 3"/>
          <p:cNvGraphicFramePr/>
          <p:nvPr>
            <p:extLst>
              <p:ext uri="{D42A27DB-BD31-4B8C-83A1-F6EECF244321}">
                <p14:modId xmlns:p14="http://schemas.microsoft.com/office/powerpoint/2010/main" val="2660401929"/>
              </p:ext>
            </p:extLst>
          </p:nvPr>
        </p:nvGraphicFramePr>
        <p:xfrm>
          <a:off x="267287" y="773947"/>
          <a:ext cx="8542072" cy="554244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243444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9875" y="68684"/>
            <a:ext cx="6830246" cy="663599"/>
          </a:xfrm>
        </p:spPr>
        <p:txBody>
          <a:bodyPr/>
          <a:lstStyle/>
          <a:p>
            <a:r>
              <a:rPr lang="en-US" b="1" dirty="0" smtClean="0">
                <a:latin typeface="Calibri" panose="020F0502020204030204" pitchFamily="34" charset="0"/>
              </a:rPr>
              <a:t>Key Insights From Executives</a:t>
            </a:r>
            <a:endParaRPr lang="en-US" b="1" dirty="0">
              <a:latin typeface="Calibri" panose="020F0502020204030204" pitchFamily="34" charset="0"/>
            </a:endParaRPr>
          </a:p>
        </p:txBody>
      </p:sp>
      <p:sp>
        <p:nvSpPr>
          <p:cNvPr id="5" name="Oval 4"/>
          <p:cNvSpPr/>
          <p:nvPr/>
        </p:nvSpPr>
        <p:spPr>
          <a:xfrm>
            <a:off x="711335" y="1903218"/>
            <a:ext cx="3083314" cy="3083314"/>
          </a:xfrm>
          <a:prstGeom prst="ellipse">
            <a:avLst/>
          </a:prstGeom>
          <a:solidFill>
            <a:schemeClr val="bg1"/>
          </a:solidFill>
          <a:ln w="76200">
            <a:solidFill>
              <a:schemeClr val="accent1"/>
            </a:solidFill>
          </a:ln>
        </p:spPr>
        <p:style>
          <a:lnRef idx="3">
            <a:schemeClr val="lt1"/>
          </a:lnRef>
          <a:fillRef idx="1">
            <a:schemeClr val="accent5"/>
          </a:fillRef>
          <a:effectRef idx="1">
            <a:schemeClr val="accent5"/>
          </a:effectRef>
          <a:fontRef idx="minor">
            <a:schemeClr val="lt1"/>
          </a:fontRef>
        </p:style>
        <p:txBody>
          <a:bodyPr rtlCol="0" anchor="ctr"/>
          <a:lstStyle/>
          <a:p>
            <a:pPr algn="ctr"/>
            <a:endParaRPr lang="en-US">
              <a:solidFill>
                <a:srgbClr val="FFFFFF"/>
              </a:solidFill>
            </a:endParaRPr>
          </a:p>
        </p:txBody>
      </p:sp>
      <p:grpSp>
        <p:nvGrpSpPr>
          <p:cNvPr id="11" name="Group 10"/>
          <p:cNvGrpSpPr/>
          <p:nvPr/>
        </p:nvGrpSpPr>
        <p:grpSpPr>
          <a:xfrm>
            <a:off x="1159875" y="2323116"/>
            <a:ext cx="2141631" cy="1975894"/>
            <a:chOff x="962025" y="1827213"/>
            <a:chExt cx="2625725" cy="2422525"/>
          </a:xfrm>
          <a:solidFill>
            <a:schemeClr val="accent1"/>
          </a:solidFill>
        </p:grpSpPr>
        <p:sp>
          <p:nvSpPr>
            <p:cNvPr id="8" name="Freeform 5"/>
            <p:cNvSpPr>
              <a:spLocks noEditPoints="1"/>
            </p:cNvSpPr>
            <p:nvPr/>
          </p:nvSpPr>
          <p:spPr bwMode="auto">
            <a:xfrm>
              <a:off x="2085975" y="1827213"/>
              <a:ext cx="1501775" cy="2390775"/>
            </a:xfrm>
            <a:custGeom>
              <a:avLst/>
              <a:gdLst>
                <a:gd name="T0" fmla="*/ 766 w 946"/>
                <a:gd name="T1" fmla="*/ 1478 h 1506"/>
                <a:gd name="T2" fmla="*/ 794 w 946"/>
                <a:gd name="T3" fmla="*/ 1380 h 1506"/>
                <a:gd name="T4" fmla="*/ 856 w 946"/>
                <a:gd name="T5" fmla="*/ 1044 h 1506"/>
                <a:gd name="T6" fmla="*/ 810 w 946"/>
                <a:gd name="T7" fmla="*/ 720 h 1506"/>
                <a:gd name="T8" fmla="*/ 662 w 946"/>
                <a:gd name="T9" fmla="*/ 424 h 1506"/>
                <a:gd name="T10" fmla="*/ 480 w 946"/>
                <a:gd name="T11" fmla="*/ 230 h 1506"/>
                <a:gd name="T12" fmla="*/ 238 w 946"/>
                <a:gd name="T13" fmla="*/ 80 h 1506"/>
                <a:gd name="T14" fmla="*/ 220 w 946"/>
                <a:gd name="T15" fmla="*/ 34 h 1506"/>
                <a:gd name="T16" fmla="*/ 248 w 946"/>
                <a:gd name="T17" fmla="*/ 2 h 1506"/>
                <a:gd name="T18" fmla="*/ 316 w 946"/>
                <a:gd name="T19" fmla="*/ 20 h 1506"/>
                <a:gd name="T20" fmla="*/ 508 w 946"/>
                <a:gd name="T21" fmla="*/ 138 h 1506"/>
                <a:gd name="T22" fmla="*/ 736 w 946"/>
                <a:gd name="T23" fmla="*/ 372 h 1506"/>
                <a:gd name="T24" fmla="*/ 870 w 946"/>
                <a:gd name="T25" fmla="*/ 626 h 1506"/>
                <a:gd name="T26" fmla="*/ 942 w 946"/>
                <a:gd name="T27" fmla="*/ 938 h 1506"/>
                <a:gd name="T28" fmla="*/ 932 w 946"/>
                <a:gd name="T29" fmla="*/ 1192 h 1506"/>
                <a:gd name="T30" fmla="*/ 876 w 946"/>
                <a:gd name="T31" fmla="*/ 1410 h 1506"/>
                <a:gd name="T32" fmla="*/ 830 w 946"/>
                <a:gd name="T33" fmla="*/ 1500 h 1506"/>
                <a:gd name="T34" fmla="*/ 790 w 946"/>
                <a:gd name="T35" fmla="*/ 1502 h 1506"/>
                <a:gd name="T36" fmla="*/ 520 w 946"/>
                <a:gd name="T37" fmla="*/ 1368 h 1506"/>
                <a:gd name="T38" fmla="*/ 536 w 946"/>
                <a:gd name="T39" fmla="*/ 1300 h 1506"/>
                <a:gd name="T40" fmla="*/ 584 w 946"/>
                <a:gd name="T41" fmla="*/ 1078 h 1506"/>
                <a:gd name="T42" fmla="*/ 576 w 946"/>
                <a:gd name="T43" fmla="*/ 892 h 1506"/>
                <a:gd name="T44" fmla="*/ 524 w 946"/>
                <a:gd name="T45" fmla="*/ 720 h 1506"/>
                <a:gd name="T46" fmla="*/ 406 w 946"/>
                <a:gd name="T47" fmla="*/ 534 h 1506"/>
                <a:gd name="T48" fmla="*/ 268 w 946"/>
                <a:gd name="T49" fmla="*/ 406 h 1506"/>
                <a:gd name="T50" fmla="*/ 128 w 946"/>
                <a:gd name="T51" fmla="*/ 326 h 1506"/>
                <a:gd name="T52" fmla="*/ 112 w 946"/>
                <a:gd name="T53" fmla="*/ 280 h 1506"/>
                <a:gd name="T54" fmla="*/ 138 w 946"/>
                <a:gd name="T55" fmla="*/ 248 h 1506"/>
                <a:gd name="T56" fmla="*/ 212 w 946"/>
                <a:gd name="T57" fmla="*/ 268 h 1506"/>
                <a:gd name="T58" fmla="*/ 416 w 946"/>
                <a:gd name="T59" fmla="*/ 414 h 1506"/>
                <a:gd name="T60" fmla="*/ 548 w 946"/>
                <a:gd name="T61" fmla="*/ 576 h 1506"/>
                <a:gd name="T62" fmla="*/ 634 w 946"/>
                <a:gd name="T63" fmla="*/ 760 h 1506"/>
                <a:gd name="T64" fmla="*/ 674 w 946"/>
                <a:gd name="T65" fmla="*/ 1000 h 1506"/>
                <a:gd name="T66" fmla="*/ 656 w 946"/>
                <a:gd name="T67" fmla="*/ 1210 h 1506"/>
                <a:gd name="T68" fmla="*/ 598 w 946"/>
                <a:gd name="T69" fmla="*/ 1378 h 1506"/>
                <a:gd name="T70" fmla="*/ 552 w 946"/>
                <a:gd name="T71" fmla="*/ 1396 h 1506"/>
                <a:gd name="T72" fmla="*/ 284 w 946"/>
                <a:gd name="T73" fmla="*/ 1274 h 1506"/>
                <a:gd name="T74" fmla="*/ 276 w 946"/>
                <a:gd name="T75" fmla="*/ 1226 h 1506"/>
                <a:gd name="T76" fmla="*/ 312 w 946"/>
                <a:gd name="T77" fmla="*/ 1108 h 1506"/>
                <a:gd name="T78" fmla="*/ 310 w 946"/>
                <a:gd name="T79" fmla="*/ 938 h 1506"/>
                <a:gd name="T80" fmla="*/ 218 w 946"/>
                <a:gd name="T81" fmla="*/ 726 h 1506"/>
                <a:gd name="T82" fmla="*/ 112 w 946"/>
                <a:gd name="T83" fmla="*/ 624 h 1506"/>
                <a:gd name="T84" fmla="*/ 20 w 946"/>
                <a:gd name="T85" fmla="*/ 572 h 1506"/>
                <a:gd name="T86" fmla="*/ 2 w 946"/>
                <a:gd name="T87" fmla="*/ 526 h 1506"/>
                <a:gd name="T88" fmla="*/ 30 w 946"/>
                <a:gd name="T89" fmla="*/ 494 h 1506"/>
                <a:gd name="T90" fmla="*/ 90 w 946"/>
                <a:gd name="T91" fmla="*/ 508 h 1506"/>
                <a:gd name="T92" fmla="*/ 230 w 946"/>
                <a:gd name="T93" fmla="*/ 608 h 1506"/>
                <a:gd name="T94" fmla="*/ 320 w 946"/>
                <a:gd name="T95" fmla="*/ 718 h 1506"/>
                <a:gd name="T96" fmla="*/ 378 w 946"/>
                <a:gd name="T97" fmla="*/ 842 h 1506"/>
                <a:gd name="T98" fmla="*/ 406 w 946"/>
                <a:gd name="T99" fmla="*/ 1006 h 1506"/>
                <a:gd name="T100" fmla="*/ 394 w 946"/>
                <a:gd name="T101" fmla="*/ 1152 h 1506"/>
                <a:gd name="T102" fmla="*/ 352 w 946"/>
                <a:gd name="T103" fmla="*/ 1270 h 1506"/>
                <a:gd name="T104" fmla="*/ 306 w 946"/>
                <a:gd name="T105" fmla="*/ 1286 h 1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946" h="1506">
                  <a:moveTo>
                    <a:pt x="790" y="1502"/>
                  </a:moveTo>
                  <a:lnTo>
                    <a:pt x="790" y="1502"/>
                  </a:lnTo>
                  <a:lnTo>
                    <a:pt x="782" y="1498"/>
                  </a:lnTo>
                  <a:lnTo>
                    <a:pt x="774" y="1492"/>
                  </a:lnTo>
                  <a:lnTo>
                    <a:pt x="770" y="1486"/>
                  </a:lnTo>
                  <a:lnTo>
                    <a:pt x="766" y="1478"/>
                  </a:lnTo>
                  <a:lnTo>
                    <a:pt x="764" y="1470"/>
                  </a:lnTo>
                  <a:lnTo>
                    <a:pt x="762" y="1462"/>
                  </a:lnTo>
                  <a:lnTo>
                    <a:pt x="764" y="1452"/>
                  </a:lnTo>
                  <a:lnTo>
                    <a:pt x="766" y="1444"/>
                  </a:lnTo>
                  <a:lnTo>
                    <a:pt x="766" y="1444"/>
                  </a:lnTo>
                  <a:lnTo>
                    <a:pt x="794" y="1380"/>
                  </a:lnTo>
                  <a:lnTo>
                    <a:pt x="814" y="1314"/>
                  </a:lnTo>
                  <a:lnTo>
                    <a:pt x="832" y="1246"/>
                  </a:lnTo>
                  <a:lnTo>
                    <a:pt x="844" y="1180"/>
                  </a:lnTo>
                  <a:lnTo>
                    <a:pt x="844" y="1180"/>
                  </a:lnTo>
                  <a:lnTo>
                    <a:pt x="852" y="1112"/>
                  </a:lnTo>
                  <a:lnTo>
                    <a:pt x="856" y="1044"/>
                  </a:lnTo>
                  <a:lnTo>
                    <a:pt x="856" y="978"/>
                  </a:lnTo>
                  <a:lnTo>
                    <a:pt x="850" y="914"/>
                  </a:lnTo>
                  <a:lnTo>
                    <a:pt x="850" y="914"/>
                  </a:lnTo>
                  <a:lnTo>
                    <a:pt x="840" y="850"/>
                  </a:lnTo>
                  <a:lnTo>
                    <a:pt x="828" y="784"/>
                  </a:lnTo>
                  <a:lnTo>
                    <a:pt x="810" y="720"/>
                  </a:lnTo>
                  <a:lnTo>
                    <a:pt x="786" y="658"/>
                  </a:lnTo>
                  <a:lnTo>
                    <a:pt x="786" y="658"/>
                  </a:lnTo>
                  <a:lnTo>
                    <a:pt x="760" y="596"/>
                  </a:lnTo>
                  <a:lnTo>
                    <a:pt x="732" y="536"/>
                  </a:lnTo>
                  <a:lnTo>
                    <a:pt x="698" y="478"/>
                  </a:lnTo>
                  <a:lnTo>
                    <a:pt x="662" y="424"/>
                  </a:lnTo>
                  <a:lnTo>
                    <a:pt x="662" y="424"/>
                  </a:lnTo>
                  <a:lnTo>
                    <a:pt x="624" y="372"/>
                  </a:lnTo>
                  <a:lnTo>
                    <a:pt x="580" y="322"/>
                  </a:lnTo>
                  <a:lnTo>
                    <a:pt x="532" y="276"/>
                  </a:lnTo>
                  <a:lnTo>
                    <a:pt x="480" y="230"/>
                  </a:lnTo>
                  <a:lnTo>
                    <a:pt x="480" y="230"/>
                  </a:lnTo>
                  <a:lnTo>
                    <a:pt x="426" y="188"/>
                  </a:lnTo>
                  <a:lnTo>
                    <a:pt x="368" y="150"/>
                  </a:lnTo>
                  <a:lnTo>
                    <a:pt x="308" y="116"/>
                  </a:lnTo>
                  <a:lnTo>
                    <a:pt x="246" y="86"/>
                  </a:lnTo>
                  <a:lnTo>
                    <a:pt x="246" y="86"/>
                  </a:lnTo>
                  <a:lnTo>
                    <a:pt x="238" y="80"/>
                  </a:lnTo>
                  <a:lnTo>
                    <a:pt x="232" y="74"/>
                  </a:lnTo>
                  <a:lnTo>
                    <a:pt x="226" y="68"/>
                  </a:lnTo>
                  <a:lnTo>
                    <a:pt x="222" y="60"/>
                  </a:lnTo>
                  <a:lnTo>
                    <a:pt x="220" y="52"/>
                  </a:lnTo>
                  <a:lnTo>
                    <a:pt x="220" y="44"/>
                  </a:lnTo>
                  <a:lnTo>
                    <a:pt x="220" y="34"/>
                  </a:lnTo>
                  <a:lnTo>
                    <a:pt x="224" y="26"/>
                  </a:lnTo>
                  <a:lnTo>
                    <a:pt x="224" y="26"/>
                  </a:lnTo>
                  <a:lnTo>
                    <a:pt x="228" y="18"/>
                  </a:lnTo>
                  <a:lnTo>
                    <a:pt x="234" y="12"/>
                  </a:lnTo>
                  <a:lnTo>
                    <a:pt x="240" y="6"/>
                  </a:lnTo>
                  <a:lnTo>
                    <a:pt x="248" y="2"/>
                  </a:lnTo>
                  <a:lnTo>
                    <a:pt x="256" y="0"/>
                  </a:lnTo>
                  <a:lnTo>
                    <a:pt x="266" y="0"/>
                  </a:lnTo>
                  <a:lnTo>
                    <a:pt x="274" y="2"/>
                  </a:lnTo>
                  <a:lnTo>
                    <a:pt x="282" y="4"/>
                  </a:lnTo>
                  <a:lnTo>
                    <a:pt x="282" y="4"/>
                  </a:lnTo>
                  <a:lnTo>
                    <a:pt x="316" y="20"/>
                  </a:lnTo>
                  <a:lnTo>
                    <a:pt x="350" y="38"/>
                  </a:lnTo>
                  <a:lnTo>
                    <a:pt x="384" y="56"/>
                  </a:lnTo>
                  <a:lnTo>
                    <a:pt x="416" y="74"/>
                  </a:lnTo>
                  <a:lnTo>
                    <a:pt x="448" y="94"/>
                  </a:lnTo>
                  <a:lnTo>
                    <a:pt x="478" y="116"/>
                  </a:lnTo>
                  <a:lnTo>
                    <a:pt x="508" y="138"/>
                  </a:lnTo>
                  <a:lnTo>
                    <a:pt x="538" y="162"/>
                  </a:lnTo>
                  <a:lnTo>
                    <a:pt x="538" y="162"/>
                  </a:lnTo>
                  <a:lnTo>
                    <a:pt x="592" y="210"/>
                  </a:lnTo>
                  <a:lnTo>
                    <a:pt x="644" y="262"/>
                  </a:lnTo>
                  <a:lnTo>
                    <a:pt x="692" y="316"/>
                  </a:lnTo>
                  <a:lnTo>
                    <a:pt x="736" y="372"/>
                  </a:lnTo>
                  <a:lnTo>
                    <a:pt x="736" y="372"/>
                  </a:lnTo>
                  <a:lnTo>
                    <a:pt x="774" y="432"/>
                  </a:lnTo>
                  <a:lnTo>
                    <a:pt x="810" y="494"/>
                  </a:lnTo>
                  <a:lnTo>
                    <a:pt x="842" y="558"/>
                  </a:lnTo>
                  <a:lnTo>
                    <a:pt x="870" y="626"/>
                  </a:lnTo>
                  <a:lnTo>
                    <a:pt x="870" y="626"/>
                  </a:lnTo>
                  <a:lnTo>
                    <a:pt x="894" y="694"/>
                  </a:lnTo>
                  <a:lnTo>
                    <a:pt x="914" y="764"/>
                  </a:lnTo>
                  <a:lnTo>
                    <a:pt x="928" y="834"/>
                  </a:lnTo>
                  <a:lnTo>
                    <a:pt x="938" y="904"/>
                  </a:lnTo>
                  <a:lnTo>
                    <a:pt x="938" y="904"/>
                  </a:lnTo>
                  <a:lnTo>
                    <a:pt x="942" y="938"/>
                  </a:lnTo>
                  <a:lnTo>
                    <a:pt x="944" y="974"/>
                  </a:lnTo>
                  <a:lnTo>
                    <a:pt x="946" y="1010"/>
                  </a:lnTo>
                  <a:lnTo>
                    <a:pt x="946" y="1046"/>
                  </a:lnTo>
                  <a:lnTo>
                    <a:pt x="942" y="1118"/>
                  </a:lnTo>
                  <a:lnTo>
                    <a:pt x="932" y="1192"/>
                  </a:lnTo>
                  <a:lnTo>
                    <a:pt x="932" y="1192"/>
                  </a:lnTo>
                  <a:lnTo>
                    <a:pt x="926" y="1230"/>
                  </a:lnTo>
                  <a:lnTo>
                    <a:pt x="918" y="1266"/>
                  </a:lnTo>
                  <a:lnTo>
                    <a:pt x="910" y="1302"/>
                  </a:lnTo>
                  <a:lnTo>
                    <a:pt x="900" y="1338"/>
                  </a:lnTo>
                  <a:lnTo>
                    <a:pt x="888" y="1374"/>
                  </a:lnTo>
                  <a:lnTo>
                    <a:pt x="876" y="1410"/>
                  </a:lnTo>
                  <a:lnTo>
                    <a:pt x="862" y="1446"/>
                  </a:lnTo>
                  <a:lnTo>
                    <a:pt x="848" y="1480"/>
                  </a:lnTo>
                  <a:lnTo>
                    <a:pt x="848" y="1480"/>
                  </a:lnTo>
                  <a:lnTo>
                    <a:pt x="844" y="1488"/>
                  </a:lnTo>
                  <a:lnTo>
                    <a:pt x="838" y="1494"/>
                  </a:lnTo>
                  <a:lnTo>
                    <a:pt x="830" y="1500"/>
                  </a:lnTo>
                  <a:lnTo>
                    <a:pt x="824" y="1504"/>
                  </a:lnTo>
                  <a:lnTo>
                    <a:pt x="814" y="1506"/>
                  </a:lnTo>
                  <a:lnTo>
                    <a:pt x="806" y="1506"/>
                  </a:lnTo>
                  <a:lnTo>
                    <a:pt x="798" y="1506"/>
                  </a:lnTo>
                  <a:lnTo>
                    <a:pt x="790" y="1502"/>
                  </a:lnTo>
                  <a:lnTo>
                    <a:pt x="790" y="1502"/>
                  </a:lnTo>
                  <a:close/>
                  <a:moveTo>
                    <a:pt x="544" y="1394"/>
                  </a:moveTo>
                  <a:lnTo>
                    <a:pt x="544" y="1394"/>
                  </a:lnTo>
                  <a:lnTo>
                    <a:pt x="536" y="1388"/>
                  </a:lnTo>
                  <a:lnTo>
                    <a:pt x="530" y="1384"/>
                  </a:lnTo>
                  <a:lnTo>
                    <a:pt x="524" y="1376"/>
                  </a:lnTo>
                  <a:lnTo>
                    <a:pt x="520" y="1368"/>
                  </a:lnTo>
                  <a:lnTo>
                    <a:pt x="518" y="1360"/>
                  </a:lnTo>
                  <a:lnTo>
                    <a:pt x="518" y="1352"/>
                  </a:lnTo>
                  <a:lnTo>
                    <a:pt x="518" y="1344"/>
                  </a:lnTo>
                  <a:lnTo>
                    <a:pt x="522" y="1334"/>
                  </a:lnTo>
                  <a:lnTo>
                    <a:pt x="522" y="1334"/>
                  </a:lnTo>
                  <a:lnTo>
                    <a:pt x="536" y="1300"/>
                  </a:lnTo>
                  <a:lnTo>
                    <a:pt x="548" y="1264"/>
                  </a:lnTo>
                  <a:lnTo>
                    <a:pt x="560" y="1228"/>
                  </a:lnTo>
                  <a:lnTo>
                    <a:pt x="568" y="1190"/>
                  </a:lnTo>
                  <a:lnTo>
                    <a:pt x="576" y="1154"/>
                  </a:lnTo>
                  <a:lnTo>
                    <a:pt x="582" y="1116"/>
                  </a:lnTo>
                  <a:lnTo>
                    <a:pt x="584" y="1078"/>
                  </a:lnTo>
                  <a:lnTo>
                    <a:pt x="586" y="1042"/>
                  </a:lnTo>
                  <a:lnTo>
                    <a:pt x="586" y="1042"/>
                  </a:lnTo>
                  <a:lnTo>
                    <a:pt x="586" y="1004"/>
                  </a:lnTo>
                  <a:lnTo>
                    <a:pt x="584" y="966"/>
                  </a:lnTo>
                  <a:lnTo>
                    <a:pt x="580" y="928"/>
                  </a:lnTo>
                  <a:lnTo>
                    <a:pt x="576" y="892"/>
                  </a:lnTo>
                  <a:lnTo>
                    <a:pt x="568" y="856"/>
                  </a:lnTo>
                  <a:lnTo>
                    <a:pt x="560" y="822"/>
                  </a:lnTo>
                  <a:lnTo>
                    <a:pt x="548" y="786"/>
                  </a:lnTo>
                  <a:lnTo>
                    <a:pt x="536" y="754"/>
                  </a:lnTo>
                  <a:lnTo>
                    <a:pt x="536" y="754"/>
                  </a:lnTo>
                  <a:lnTo>
                    <a:pt x="524" y="720"/>
                  </a:lnTo>
                  <a:lnTo>
                    <a:pt x="508" y="688"/>
                  </a:lnTo>
                  <a:lnTo>
                    <a:pt x="490" y="654"/>
                  </a:lnTo>
                  <a:lnTo>
                    <a:pt x="472" y="624"/>
                  </a:lnTo>
                  <a:lnTo>
                    <a:pt x="452" y="592"/>
                  </a:lnTo>
                  <a:lnTo>
                    <a:pt x="430" y="562"/>
                  </a:lnTo>
                  <a:lnTo>
                    <a:pt x="406" y="534"/>
                  </a:lnTo>
                  <a:lnTo>
                    <a:pt x="382" y="506"/>
                  </a:lnTo>
                  <a:lnTo>
                    <a:pt x="382" y="506"/>
                  </a:lnTo>
                  <a:lnTo>
                    <a:pt x="354" y="478"/>
                  </a:lnTo>
                  <a:lnTo>
                    <a:pt x="326" y="452"/>
                  </a:lnTo>
                  <a:lnTo>
                    <a:pt x="298" y="428"/>
                  </a:lnTo>
                  <a:lnTo>
                    <a:pt x="268" y="406"/>
                  </a:lnTo>
                  <a:lnTo>
                    <a:pt x="236" y="384"/>
                  </a:lnTo>
                  <a:lnTo>
                    <a:pt x="204" y="364"/>
                  </a:lnTo>
                  <a:lnTo>
                    <a:pt x="172" y="346"/>
                  </a:lnTo>
                  <a:lnTo>
                    <a:pt x="136" y="330"/>
                  </a:lnTo>
                  <a:lnTo>
                    <a:pt x="136" y="330"/>
                  </a:lnTo>
                  <a:lnTo>
                    <a:pt x="128" y="326"/>
                  </a:lnTo>
                  <a:lnTo>
                    <a:pt x="122" y="320"/>
                  </a:lnTo>
                  <a:lnTo>
                    <a:pt x="116" y="314"/>
                  </a:lnTo>
                  <a:lnTo>
                    <a:pt x="114" y="306"/>
                  </a:lnTo>
                  <a:lnTo>
                    <a:pt x="110" y="298"/>
                  </a:lnTo>
                  <a:lnTo>
                    <a:pt x="110" y="290"/>
                  </a:lnTo>
                  <a:lnTo>
                    <a:pt x="112" y="280"/>
                  </a:lnTo>
                  <a:lnTo>
                    <a:pt x="114" y="272"/>
                  </a:lnTo>
                  <a:lnTo>
                    <a:pt x="114" y="272"/>
                  </a:lnTo>
                  <a:lnTo>
                    <a:pt x="118" y="264"/>
                  </a:lnTo>
                  <a:lnTo>
                    <a:pt x="124" y="258"/>
                  </a:lnTo>
                  <a:lnTo>
                    <a:pt x="132" y="252"/>
                  </a:lnTo>
                  <a:lnTo>
                    <a:pt x="138" y="248"/>
                  </a:lnTo>
                  <a:lnTo>
                    <a:pt x="146" y="246"/>
                  </a:lnTo>
                  <a:lnTo>
                    <a:pt x="156" y="246"/>
                  </a:lnTo>
                  <a:lnTo>
                    <a:pt x="164" y="246"/>
                  </a:lnTo>
                  <a:lnTo>
                    <a:pt x="172" y="250"/>
                  </a:lnTo>
                  <a:lnTo>
                    <a:pt x="172" y="250"/>
                  </a:lnTo>
                  <a:lnTo>
                    <a:pt x="212" y="268"/>
                  </a:lnTo>
                  <a:lnTo>
                    <a:pt x="248" y="288"/>
                  </a:lnTo>
                  <a:lnTo>
                    <a:pt x="284" y="310"/>
                  </a:lnTo>
                  <a:lnTo>
                    <a:pt x="320" y="334"/>
                  </a:lnTo>
                  <a:lnTo>
                    <a:pt x="354" y="358"/>
                  </a:lnTo>
                  <a:lnTo>
                    <a:pt x="386" y="386"/>
                  </a:lnTo>
                  <a:lnTo>
                    <a:pt x="416" y="414"/>
                  </a:lnTo>
                  <a:lnTo>
                    <a:pt x="446" y="444"/>
                  </a:lnTo>
                  <a:lnTo>
                    <a:pt x="446" y="444"/>
                  </a:lnTo>
                  <a:lnTo>
                    <a:pt x="474" y="476"/>
                  </a:lnTo>
                  <a:lnTo>
                    <a:pt x="500" y="510"/>
                  </a:lnTo>
                  <a:lnTo>
                    <a:pt x="526" y="542"/>
                  </a:lnTo>
                  <a:lnTo>
                    <a:pt x="548" y="576"/>
                  </a:lnTo>
                  <a:lnTo>
                    <a:pt x="568" y="612"/>
                  </a:lnTo>
                  <a:lnTo>
                    <a:pt x="588" y="648"/>
                  </a:lnTo>
                  <a:lnTo>
                    <a:pt x="604" y="684"/>
                  </a:lnTo>
                  <a:lnTo>
                    <a:pt x="620" y="722"/>
                  </a:lnTo>
                  <a:lnTo>
                    <a:pt x="620" y="722"/>
                  </a:lnTo>
                  <a:lnTo>
                    <a:pt x="634" y="760"/>
                  </a:lnTo>
                  <a:lnTo>
                    <a:pt x="644" y="798"/>
                  </a:lnTo>
                  <a:lnTo>
                    <a:pt x="654" y="836"/>
                  </a:lnTo>
                  <a:lnTo>
                    <a:pt x="662" y="876"/>
                  </a:lnTo>
                  <a:lnTo>
                    <a:pt x="668" y="918"/>
                  </a:lnTo>
                  <a:lnTo>
                    <a:pt x="672" y="958"/>
                  </a:lnTo>
                  <a:lnTo>
                    <a:pt x="674" y="1000"/>
                  </a:lnTo>
                  <a:lnTo>
                    <a:pt x="676" y="1042"/>
                  </a:lnTo>
                  <a:lnTo>
                    <a:pt x="676" y="1042"/>
                  </a:lnTo>
                  <a:lnTo>
                    <a:pt x="674" y="1084"/>
                  </a:lnTo>
                  <a:lnTo>
                    <a:pt x="670" y="1126"/>
                  </a:lnTo>
                  <a:lnTo>
                    <a:pt x="664" y="1168"/>
                  </a:lnTo>
                  <a:lnTo>
                    <a:pt x="656" y="1210"/>
                  </a:lnTo>
                  <a:lnTo>
                    <a:pt x="646" y="1250"/>
                  </a:lnTo>
                  <a:lnTo>
                    <a:pt x="634" y="1292"/>
                  </a:lnTo>
                  <a:lnTo>
                    <a:pt x="618" y="1332"/>
                  </a:lnTo>
                  <a:lnTo>
                    <a:pt x="602" y="1370"/>
                  </a:lnTo>
                  <a:lnTo>
                    <a:pt x="602" y="1370"/>
                  </a:lnTo>
                  <a:lnTo>
                    <a:pt x="598" y="1378"/>
                  </a:lnTo>
                  <a:lnTo>
                    <a:pt x="592" y="1386"/>
                  </a:lnTo>
                  <a:lnTo>
                    <a:pt x="586" y="1390"/>
                  </a:lnTo>
                  <a:lnTo>
                    <a:pt x="578" y="1394"/>
                  </a:lnTo>
                  <a:lnTo>
                    <a:pt x="570" y="1396"/>
                  </a:lnTo>
                  <a:lnTo>
                    <a:pt x="560" y="1398"/>
                  </a:lnTo>
                  <a:lnTo>
                    <a:pt x="552" y="1396"/>
                  </a:lnTo>
                  <a:lnTo>
                    <a:pt x="544" y="1394"/>
                  </a:lnTo>
                  <a:lnTo>
                    <a:pt x="544" y="1394"/>
                  </a:lnTo>
                  <a:close/>
                  <a:moveTo>
                    <a:pt x="298" y="1284"/>
                  </a:moveTo>
                  <a:lnTo>
                    <a:pt x="298" y="1284"/>
                  </a:lnTo>
                  <a:lnTo>
                    <a:pt x="290" y="1280"/>
                  </a:lnTo>
                  <a:lnTo>
                    <a:pt x="284" y="1274"/>
                  </a:lnTo>
                  <a:lnTo>
                    <a:pt x="278" y="1266"/>
                  </a:lnTo>
                  <a:lnTo>
                    <a:pt x="274" y="1260"/>
                  </a:lnTo>
                  <a:lnTo>
                    <a:pt x="272" y="1250"/>
                  </a:lnTo>
                  <a:lnTo>
                    <a:pt x="272" y="1242"/>
                  </a:lnTo>
                  <a:lnTo>
                    <a:pt x="272" y="1234"/>
                  </a:lnTo>
                  <a:lnTo>
                    <a:pt x="276" y="1226"/>
                  </a:lnTo>
                  <a:lnTo>
                    <a:pt x="276" y="1226"/>
                  </a:lnTo>
                  <a:lnTo>
                    <a:pt x="286" y="1202"/>
                  </a:lnTo>
                  <a:lnTo>
                    <a:pt x="294" y="1180"/>
                  </a:lnTo>
                  <a:lnTo>
                    <a:pt x="300" y="1156"/>
                  </a:lnTo>
                  <a:lnTo>
                    <a:pt x="306" y="1132"/>
                  </a:lnTo>
                  <a:lnTo>
                    <a:pt x="312" y="1108"/>
                  </a:lnTo>
                  <a:lnTo>
                    <a:pt x="314" y="1084"/>
                  </a:lnTo>
                  <a:lnTo>
                    <a:pt x="318" y="1058"/>
                  </a:lnTo>
                  <a:lnTo>
                    <a:pt x="318" y="1034"/>
                  </a:lnTo>
                  <a:lnTo>
                    <a:pt x="318" y="1034"/>
                  </a:lnTo>
                  <a:lnTo>
                    <a:pt x="316" y="986"/>
                  </a:lnTo>
                  <a:lnTo>
                    <a:pt x="310" y="938"/>
                  </a:lnTo>
                  <a:lnTo>
                    <a:pt x="300" y="892"/>
                  </a:lnTo>
                  <a:lnTo>
                    <a:pt x="286" y="848"/>
                  </a:lnTo>
                  <a:lnTo>
                    <a:pt x="286" y="848"/>
                  </a:lnTo>
                  <a:lnTo>
                    <a:pt x="268" y="806"/>
                  </a:lnTo>
                  <a:lnTo>
                    <a:pt x="244" y="766"/>
                  </a:lnTo>
                  <a:lnTo>
                    <a:pt x="218" y="726"/>
                  </a:lnTo>
                  <a:lnTo>
                    <a:pt x="186" y="690"/>
                  </a:lnTo>
                  <a:lnTo>
                    <a:pt x="186" y="690"/>
                  </a:lnTo>
                  <a:lnTo>
                    <a:pt x="168" y="672"/>
                  </a:lnTo>
                  <a:lnTo>
                    <a:pt x="150" y="656"/>
                  </a:lnTo>
                  <a:lnTo>
                    <a:pt x="132" y="640"/>
                  </a:lnTo>
                  <a:lnTo>
                    <a:pt x="112" y="624"/>
                  </a:lnTo>
                  <a:lnTo>
                    <a:pt x="92" y="610"/>
                  </a:lnTo>
                  <a:lnTo>
                    <a:pt x="72" y="598"/>
                  </a:lnTo>
                  <a:lnTo>
                    <a:pt x="50" y="586"/>
                  </a:lnTo>
                  <a:lnTo>
                    <a:pt x="28" y="576"/>
                  </a:lnTo>
                  <a:lnTo>
                    <a:pt x="28" y="576"/>
                  </a:lnTo>
                  <a:lnTo>
                    <a:pt x="20" y="572"/>
                  </a:lnTo>
                  <a:lnTo>
                    <a:pt x="12" y="566"/>
                  </a:lnTo>
                  <a:lnTo>
                    <a:pt x="8" y="558"/>
                  </a:lnTo>
                  <a:lnTo>
                    <a:pt x="4" y="552"/>
                  </a:lnTo>
                  <a:lnTo>
                    <a:pt x="2" y="544"/>
                  </a:lnTo>
                  <a:lnTo>
                    <a:pt x="0" y="534"/>
                  </a:lnTo>
                  <a:lnTo>
                    <a:pt x="2" y="526"/>
                  </a:lnTo>
                  <a:lnTo>
                    <a:pt x="4" y="518"/>
                  </a:lnTo>
                  <a:lnTo>
                    <a:pt x="4" y="518"/>
                  </a:lnTo>
                  <a:lnTo>
                    <a:pt x="10" y="510"/>
                  </a:lnTo>
                  <a:lnTo>
                    <a:pt x="14" y="502"/>
                  </a:lnTo>
                  <a:lnTo>
                    <a:pt x="22" y="498"/>
                  </a:lnTo>
                  <a:lnTo>
                    <a:pt x="30" y="494"/>
                  </a:lnTo>
                  <a:lnTo>
                    <a:pt x="38" y="492"/>
                  </a:lnTo>
                  <a:lnTo>
                    <a:pt x="46" y="490"/>
                  </a:lnTo>
                  <a:lnTo>
                    <a:pt x="54" y="492"/>
                  </a:lnTo>
                  <a:lnTo>
                    <a:pt x="64" y="494"/>
                  </a:lnTo>
                  <a:lnTo>
                    <a:pt x="64" y="494"/>
                  </a:lnTo>
                  <a:lnTo>
                    <a:pt x="90" y="508"/>
                  </a:lnTo>
                  <a:lnTo>
                    <a:pt x="116" y="522"/>
                  </a:lnTo>
                  <a:lnTo>
                    <a:pt x="140" y="536"/>
                  </a:lnTo>
                  <a:lnTo>
                    <a:pt x="164" y="552"/>
                  </a:lnTo>
                  <a:lnTo>
                    <a:pt x="188" y="570"/>
                  </a:lnTo>
                  <a:lnTo>
                    <a:pt x="210" y="588"/>
                  </a:lnTo>
                  <a:lnTo>
                    <a:pt x="230" y="608"/>
                  </a:lnTo>
                  <a:lnTo>
                    <a:pt x="250" y="628"/>
                  </a:lnTo>
                  <a:lnTo>
                    <a:pt x="250" y="628"/>
                  </a:lnTo>
                  <a:lnTo>
                    <a:pt x="270" y="650"/>
                  </a:lnTo>
                  <a:lnTo>
                    <a:pt x="288" y="672"/>
                  </a:lnTo>
                  <a:lnTo>
                    <a:pt x="304" y="696"/>
                  </a:lnTo>
                  <a:lnTo>
                    <a:pt x="320" y="718"/>
                  </a:lnTo>
                  <a:lnTo>
                    <a:pt x="334" y="742"/>
                  </a:lnTo>
                  <a:lnTo>
                    <a:pt x="348" y="766"/>
                  </a:lnTo>
                  <a:lnTo>
                    <a:pt x="360" y="792"/>
                  </a:lnTo>
                  <a:lnTo>
                    <a:pt x="370" y="816"/>
                  </a:lnTo>
                  <a:lnTo>
                    <a:pt x="370" y="816"/>
                  </a:lnTo>
                  <a:lnTo>
                    <a:pt x="378" y="842"/>
                  </a:lnTo>
                  <a:lnTo>
                    <a:pt x="386" y="868"/>
                  </a:lnTo>
                  <a:lnTo>
                    <a:pt x="394" y="896"/>
                  </a:lnTo>
                  <a:lnTo>
                    <a:pt x="398" y="922"/>
                  </a:lnTo>
                  <a:lnTo>
                    <a:pt x="402" y="950"/>
                  </a:lnTo>
                  <a:lnTo>
                    <a:pt x="406" y="978"/>
                  </a:lnTo>
                  <a:lnTo>
                    <a:pt x="406" y="1006"/>
                  </a:lnTo>
                  <a:lnTo>
                    <a:pt x="408" y="1036"/>
                  </a:lnTo>
                  <a:lnTo>
                    <a:pt x="408" y="1036"/>
                  </a:lnTo>
                  <a:lnTo>
                    <a:pt x="406" y="1066"/>
                  </a:lnTo>
                  <a:lnTo>
                    <a:pt x="404" y="1094"/>
                  </a:lnTo>
                  <a:lnTo>
                    <a:pt x="398" y="1122"/>
                  </a:lnTo>
                  <a:lnTo>
                    <a:pt x="394" y="1152"/>
                  </a:lnTo>
                  <a:lnTo>
                    <a:pt x="386" y="1180"/>
                  </a:lnTo>
                  <a:lnTo>
                    <a:pt x="378" y="1208"/>
                  </a:lnTo>
                  <a:lnTo>
                    <a:pt x="368" y="1234"/>
                  </a:lnTo>
                  <a:lnTo>
                    <a:pt x="356" y="1262"/>
                  </a:lnTo>
                  <a:lnTo>
                    <a:pt x="356" y="1262"/>
                  </a:lnTo>
                  <a:lnTo>
                    <a:pt x="352" y="1270"/>
                  </a:lnTo>
                  <a:lnTo>
                    <a:pt x="346" y="1276"/>
                  </a:lnTo>
                  <a:lnTo>
                    <a:pt x="340" y="1280"/>
                  </a:lnTo>
                  <a:lnTo>
                    <a:pt x="332" y="1284"/>
                  </a:lnTo>
                  <a:lnTo>
                    <a:pt x="324" y="1286"/>
                  </a:lnTo>
                  <a:lnTo>
                    <a:pt x="316" y="1288"/>
                  </a:lnTo>
                  <a:lnTo>
                    <a:pt x="306" y="1286"/>
                  </a:lnTo>
                  <a:lnTo>
                    <a:pt x="298" y="1284"/>
                  </a:lnTo>
                  <a:lnTo>
                    <a:pt x="298" y="128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9" name="Freeform 6"/>
            <p:cNvSpPr>
              <a:spLocks/>
            </p:cNvSpPr>
            <p:nvPr/>
          </p:nvSpPr>
          <p:spPr bwMode="auto">
            <a:xfrm>
              <a:off x="1273175" y="2989263"/>
              <a:ext cx="571500" cy="727075"/>
            </a:xfrm>
            <a:custGeom>
              <a:avLst/>
              <a:gdLst>
                <a:gd name="T0" fmla="*/ 318 w 360"/>
                <a:gd name="T1" fmla="*/ 458 h 458"/>
                <a:gd name="T2" fmla="*/ 280 w 360"/>
                <a:gd name="T3" fmla="*/ 446 h 458"/>
                <a:gd name="T4" fmla="*/ 244 w 360"/>
                <a:gd name="T5" fmla="*/ 424 h 458"/>
                <a:gd name="T6" fmla="*/ 226 w 360"/>
                <a:gd name="T7" fmla="*/ 404 h 458"/>
                <a:gd name="T8" fmla="*/ 204 w 360"/>
                <a:gd name="T9" fmla="*/ 368 h 458"/>
                <a:gd name="T10" fmla="*/ 196 w 360"/>
                <a:gd name="T11" fmla="*/ 326 h 458"/>
                <a:gd name="T12" fmla="*/ 194 w 360"/>
                <a:gd name="T13" fmla="*/ 298 h 458"/>
                <a:gd name="T14" fmla="*/ 204 w 360"/>
                <a:gd name="T15" fmla="*/ 256 h 458"/>
                <a:gd name="T16" fmla="*/ 224 w 360"/>
                <a:gd name="T17" fmla="*/ 220 h 458"/>
                <a:gd name="T18" fmla="*/ 248 w 360"/>
                <a:gd name="T19" fmla="*/ 194 h 458"/>
                <a:gd name="T20" fmla="*/ 300 w 360"/>
                <a:gd name="T21" fmla="*/ 168 h 458"/>
                <a:gd name="T22" fmla="*/ 288 w 360"/>
                <a:gd name="T23" fmla="*/ 128 h 458"/>
                <a:gd name="T24" fmla="*/ 266 w 360"/>
                <a:gd name="T25" fmla="*/ 94 h 458"/>
                <a:gd name="T26" fmla="*/ 236 w 360"/>
                <a:gd name="T27" fmla="*/ 70 h 458"/>
                <a:gd name="T28" fmla="*/ 202 w 360"/>
                <a:gd name="T29" fmla="*/ 58 h 458"/>
                <a:gd name="T30" fmla="*/ 178 w 360"/>
                <a:gd name="T31" fmla="*/ 56 h 458"/>
                <a:gd name="T32" fmla="*/ 142 w 360"/>
                <a:gd name="T33" fmla="*/ 62 h 458"/>
                <a:gd name="T34" fmla="*/ 110 w 360"/>
                <a:gd name="T35" fmla="*/ 78 h 458"/>
                <a:gd name="T36" fmla="*/ 92 w 360"/>
                <a:gd name="T37" fmla="*/ 96 h 458"/>
                <a:gd name="T38" fmla="*/ 70 w 360"/>
                <a:gd name="T39" fmla="*/ 128 h 458"/>
                <a:gd name="T40" fmla="*/ 58 w 360"/>
                <a:gd name="T41" fmla="*/ 166 h 458"/>
                <a:gd name="T42" fmla="*/ 56 w 360"/>
                <a:gd name="T43" fmla="*/ 194 h 458"/>
                <a:gd name="T44" fmla="*/ 38 w 360"/>
                <a:gd name="T45" fmla="*/ 220 h 458"/>
                <a:gd name="T46" fmla="*/ 28 w 360"/>
                <a:gd name="T47" fmla="*/ 222 h 458"/>
                <a:gd name="T48" fmla="*/ 8 w 360"/>
                <a:gd name="T49" fmla="*/ 214 h 458"/>
                <a:gd name="T50" fmla="*/ 0 w 360"/>
                <a:gd name="T51" fmla="*/ 194 h 458"/>
                <a:gd name="T52" fmla="*/ 6 w 360"/>
                <a:gd name="T53" fmla="*/ 138 h 458"/>
                <a:gd name="T54" fmla="*/ 28 w 360"/>
                <a:gd name="T55" fmla="*/ 88 h 458"/>
                <a:gd name="T56" fmla="*/ 50 w 360"/>
                <a:gd name="T57" fmla="*/ 58 h 458"/>
                <a:gd name="T58" fmla="*/ 92 w 360"/>
                <a:gd name="T59" fmla="*/ 22 h 458"/>
                <a:gd name="T60" fmla="*/ 142 w 360"/>
                <a:gd name="T61" fmla="*/ 4 h 458"/>
                <a:gd name="T62" fmla="*/ 178 w 360"/>
                <a:gd name="T63" fmla="*/ 0 h 458"/>
                <a:gd name="T64" fmla="*/ 230 w 360"/>
                <a:gd name="T65" fmla="*/ 8 h 458"/>
                <a:gd name="T66" fmla="*/ 278 w 360"/>
                <a:gd name="T67" fmla="*/ 32 h 458"/>
                <a:gd name="T68" fmla="*/ 306 w 360"/>
                <a:gd name="T69" fmla="*/ 56 h 458"/>
                <a:gd name="T70" fmla="*/ 338 w 360"/>
                <a:gd name="T71" fmla="*/ 102 h 458"/>
                <a:gd name="T72" fmla="*/ 356 w 360"/>
                <a:gd name="T73" fmla="*/ 154 h 458"/>
                <a:gd name="T74" fmla="*/ 360 w 360"/>
                <a:gd name="T75" fmla="*/ 192 h 458"/>
                <a:gd name="T76" fmla="*/ 350 w 360"/>
                <a:gd name="T77" fmla="*/ 212 h 458"/>
                <a:gd name="T78" fmla="*/ 332 w 360"/>
                <a:gd name="T79" fmla="*/ 220 h 458"/>
                <a:gd name="T80" fmla="*/ 286 w 360"/>
                <a:gd name="T81" fmla="*/ 234 h 458"/>
                <a:gd name="T82" fmla="*/ 264 w 360"/>
                <a:gd name="T83" fmla="*/ 260 h 458"/>
                <a:gd name="T84" fmla="*/ 250 w 360"/>
                <a:gd name="T85" fmla="*/ 312 h 458"/>
                <a:gd name="T86" fmla="*/ 258 w 360"/>
                <a:gd name="T87" fmla="*/ 346 h 458"/>
                <a:gd name="T88" fmla="*/ 276 w 360"/>
                <a:gd name="T89" fmla="*/ 376 h 458"/>
                <a:gd name="T90" fmla="*/ 316 w 360"/>
                <a:gd name="T91" fmla="*/ 400 h 458"/>
                <a:gd name="T92" fmla="*/ 332 w 360"/>
                <a:gd name="T93" fmla="*/ 402 h 458"/>
                <a:gd name="T94" fmla="*/ 352 w 360"/>
                <a:gd name="T95" fmla="*/ 410 h 458"/>
                <a:gd name="T96" fmla="*/ 360 w 360"/>
                <a:gd name="T97" fmla="*/ 430 h 458"/>
                <a:gd name="T98" fmla="*/ 344 w 360"/>
                <a:gd name="T99" fmla="*/ 456 h 458"/>
                <a:gd name="T100" fmla="*/ 332 w 360"/>
                <a:gd name="T101" fmla="*/ 458 h 4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60" h="458">
                  <a:moveTo>
                    <a:pt x="332" y="458"/>
                  </a:moveTo>
                  <a:lnTo>
                    <a:pt x="332" y="458"/>
                  </a:lnTo>
                  <a:lnTo>
                    <a:pt x="318" y="458"/>
                  </a:lnTo>
                  <a:lnTo>
                    <a:pt x="304" y="456"/>
                  </a:lnTo>
                  <a:lnTo>
                    <a:pt x="292" y="452"/>
                  </a:lnTo>
                  <a:lnTo>
                    <a:pt x="280" y="446"/>
                  </a:lnTo>
                  <a:lnTo>
                    <a:pt x="268" y="440"/>
                  </a:lnTo>
                  <a:lnTo>
                    <a:pt x="256" y="434"/>
                  </a:lnTo>
                  <a:lnTo>
                    <a:pt x="244" y="424"/>
                  </a:lnTo>
                  <a:lnTo>
                    <a:pt x="234" y="414"/>
                  </a:lnTo>
                  <a:lnTo>
                    <a:pt x="234" y="414"/>
                  </a:lnTo>
                  <a:lnTo>
                    <a:pt x="226" y="404"/>
                  </a:lnTo>
                  <a:lnTo>
                    <a:pt x="218" y="392"/>
                  </a:lnTo>
                  <a:lnTo>
                    <a:pt x="210" y="380"/>
                  </a:lnTo>
                  <a:lnTo>
                    <a:pt x="204" y="368"/>
                  </a:lnTo>
                  <a:lnTo>
                    <a:pt x="200" y="354"/>
                  </a:lnTo>
                  <a:lnTo>
                    <a:pt x="198" y="340"/>
                  </a:lnTo>
                  <a:lnTo>
                    <a:pt x="196" y="326"/>
                  </a:lnTo>
                  <a:lnTo>
                    <a:pt x="194" y="312"/>
                  </a:lnTo>
                  <a:lnTo>
                    <a:pt x="194" y="312"/>
                  </a:lnTo>
                  <a:lnTo>
                    <a:pt x="194" y="298"/>
                  </a:lnTo>
                  <a:lnTo>
                    <a:pt x="196" y="284"/>
                  </a:lnTo>
                  <a:lnTo>
                    <a:pt x="200" y="270"/>
                  </a:lnTo>
                  <a:lnTo>
                    <a:pt x="204" y="256"/>
                  </a:lnTo>
                  <a:lnTo>
                    <a:pt x="210" y="242"/>
                  </a:lnTo>
                  <a:lnTo>
                    <a:pt x="216" y="230"/>
                  </a:lnTo>
                  <a:lnTo>
                    <a:pt x="224" y="220"/>
                  </a:lnTo>
                  <a:lnTo>
                    <a:pt x="234" y="208"/>
                  </a:lnTo>
                  <a:lnTo>
                    <a:pt x="234" y="208"/>
                  </a:lnTo>
                  <a:lnTo>
                    <a:pt x="248" y="194"/>
                  </a:lnTo>
                  <a:lnTo>
                    <a:pt x="264" y="182"/>
                  </a:lnTo>
                  <a:lnTo>
                    <a:pt x="282" y="174"/>
                  </a:lnTo>
                  <a:lnTo>
                    <a:pt x="300" y="168"/>
                  </a:lnTo>
                  <a:lnTo>
                    <a:pt x="300" y="168"/>
                  </a:lnTo>
                  <a:lnTo>
                    <a:pt x="296" y="146"/>
                  </a:lnTo>
                  <a:lnTo>
                    <a:pt x="288" y="128"/>
                  </a:lnTo>
                  <a:lnTo>
                    <a:pt x="278" y="110"/>
                  </a:lnTo>
                  <a:lnTo>
                    <a:pt x="266" y="94"/>
                  </a:lnTo>
                  <a:lnTo>
                    <a:pt x="266" y="94"/>
                  </a:lnTo>
                  <a:lnTo>
                    <a:pt x="256" y="86"/>
                  </a:lnTo>
                  <a:lnTo>
                    <a:pt x="246" y="78"/>
                  </a:lnTo>
                  <a:lnTo>
                    <a:pt x="236" y="70"/>
                  </a:lnTo>
                  <a:lnTo>
                    <a:pt x="226" y="64"/>
                  </a:lnTo>
                  <a:lnTo>
                    <a:pt x="214" y="60"/>
                  </a:lnTo>
                  <a:lnTo>
                    <a:pt x="202" y="58"/>
                  </a:lnTo>
                  <a:lnTo>
                    <a:pt x="190" y="56"/>
                  </a:lnTo>
                  <a:lnTo>
                    <a:pt x="178" y="56"/>
                  </a:lnTo>
                  <a:lnTo>
                    <a:pt x="178" y="56"/>
                  </a:lnTo>
                  <a:lnTo>
                    <a:pt x="166" y="56"/>
                  </a:lnTo>
                  <a:lnTo>
                    <a:pt x="154" y="58"/>
                  </a:lnTo>
                  <a:lnTo>
                    <a:pt x="142" y="62"/>
                  </a:lnTo>
                  <a:lnTo>
                    <a:pt x="132" y="66"/>
                  </a:lnTo>
                  <a:lnTo>
                    <a:pt x="120" y="72"/>
                  </a:lnTo>
                  <a:lnTo>
                    <a:pt x="110" y="78"/>
                  </a:lnTo>
                  <a:lnTo>
                    <a:pt x="100" y="86"/>
                  </a:lnTo>
                  <a:lnTo>
                    <a:pt x="92" y="96"/>
                  </a:lnTo>
                  <a:lnTo>
                    <a:pt x="92" y="96"/>
                  </a:lnTo>
                  <a:lnTo>
                    <a:pt x="84" y="106"/>
                  </a:lnTo>
                  <a:lnTo>
                    <a:pt x="76" y="116"/>
                  </a:lnTo>
                  <a:lnTo>
                    <a:pt x="70" y="128"/>
                  </a:lnTo>
                  <a:lnTo>
                    <a:pt x="64" y="140"/>
                  </a:lnTo>
                  <a:lnTo>
                    <a:pt x="60" y="152"/>
                  </a:lnTo>
                  <a:lnTo>
                    <a:pt x="58" y="166"/>
                  </a:lnTo>
                  <a:lnTo>
                    <a:pt x="56" y="180"/>
                  </a:lnTo>
                  <a:lnTo>
                    <a:pt x="56" y="194"/>
                  </a:lnTo>
                  <a:lnTo>
                    <a:pt x="56" y="194"/>
                  </a:lnTo>
                  <a:lnTo>
                    <a:pt x="54" y="204"/>
                  </a:lnTo>
                  <a:lnTo>
                    <a:pt x="48" y="214"/>
                  </a:lnTo>
                  <a:lnTo>
                    <a:pt x="38" y="220"/>
                  </a:lnTo>
                  <a:lnTo>
                    <a:pt x="28" y="222"/>
                  </a:lnTo>
                  <a:lnTo>
                    <a:pt x="28" y="222"/>
                  </a:lnTo>
                  <a:lnTo>
                    <a:pt x="28" y="222"/>
                  </a:lnTo>
                  <a:lnTo>
                    <a:pt x="28" y="222"/>
                  </a:lnTo>
                  <a:lnTo>
                    <a:pt x="16" y="220"/>
                  </a:lnTo>
                  <a:lnTo>
                    <a:pt x="8" y="214"/>
                  </a:lnTo>
                  <a:lnTo>
                    <a:pt x="2" y="204"/>
                  </a:lnTo>
                  <a:lnTo>
                    <a:pt x="0" y="194"/>
                  </a:lnTo>
                  <a:lnTo>
                    <a:pt x="0" y="194"/>
                  </a:lnTo>
                  <a:lnTo>
                    <a:pt x="0" y="174"/>
                  </a:lnTo>
                  <a:lnTo>
                    <a:pt x="2" y="156"/>
                  </a:lnTo>
                  <a:lnTo>
                    <a:pt x="6" y="138"/>
                  </a:lnTo>
                  <a:lnTo>
                    <a:pt x="12" y="120"/>
                  </a:lnTo>
                  <a:lnTo>
                    <a:pt x="20" y="104"/>
                  </a:lnTo>
                  <a:lnTo>
                    <a:pt x="28" y="88"/>
                  </a:lnTo>
                  <a:lnTo>
                    <a:pt x="38" y="72"/>
                  </a:lnTo>
                  <a:lnTo>
                    <a:pt x="50" y="58"/>
                  </a:lnTo>
                  <a:lnTo>
                    <a:pt x="50" y="58"/>
                  </a:lnTo>
                  <a:lnTo>
                    <a:pt x="64" y="44"/>
                  </a:lnTo>
                  <a:lnTo>
                    <a:pt x="78" y="32"/>
                  </a:lnTo>
                  <a:lnTo>
                    <a:pt x="92" y="22"/>
                  </a:lnTo>
                  <a:lnTo>
                    <a:pt x="108" y="14"/>
                  </a:lnTo>
                  <a:lnTo>
                    <a:pt x="126" y="8"/>
                  </a:lnTo>
                  <a:lnTo>
                    <a:pt x="142" y="4"/>
                  </a:lnTo>
                  <a:lnTo>
                    <a:pt x="160" y="0"/>
                  </a:lnTo>
                  <a:lnTo>
                    <a:pt x="178" y="0"/>
                  </a:lnTo>
                  <a:lnTo>
                    <a:pt x="178" y="0"/>
                  </a:lnTo>
                  <a:lnTo>
                    <a:pt x="196" y="0"/>
                  </a:lnTo>
                  <a:lnTo>
                    <a:pt x="214" y="2"/>
                  </a:lnTo>
                  <a:lnTo>
                    <a:pt x="230" y="8"/>
                  </a:lnTo>
                  <a:lnTo>
                    <a:pt x="248" y="14"/>
                  </a:lnTo>
                  <a:lnTo>
                    <a:pt x="264" y="22"/>
                  </a:lnTo>
                  <a:lnTo>
                    <a:pt x="278" y="32"/>
                  </a:lnTo>
                  <a:lnTo>
                    <a:pt x="292" y="42"/>
                  </a:lnTo>
                  <a:lnTo>
                    <a:pt x="306" y="56"/>
                  </a:lnTo>
                  <a:lnTo>
                    <a:pt x="306" y="56"/>
                  </a:lnTo>
                  <a:lnTo>
                    <a:pt x="318" y="70"/>
                  </a:lnTo>
                  <a:lnTo>
                    <a:pt x="328" y="86"/>
                  </a:lnTo>
                  <a:lnTo>
                    <a:pt x="338" y="102"/>
                  </a:lnTo>
                  <a:lnTo>
                    <a:pt x="346" y="118"/>
                  </a:lnTo>
                  <a:lnTo>
                    <a:pt x="352" y="136"/>
                  </a:lnTo>
                  <a:lnTo>
                    <a:pt x="356" y="154"/>
                  </a:lnTo>
                  <a:lnTo>
                    <a:pt x="358" y="172"/>
                  </a:lnTo>
                  <a:lnTo>
                    <a:pt x="360" y="192"/>
                  </a:lnTo>
                  <a:lnTo>
                    <a:pt x="360" y="192"/>
                  </a:lnTo>
                  <a:lnTo>
                    <a:pt x="356" y="202"/>
                  </a:lnTo>
                  <a:lnTo>
                    <a:pt x="350" y="212"/>
                  </a:lnTo>
                  <a:lnTo>
                    <a:pt x="350" y="212"/>
                  </a:lnTo>
                  <a:lnTo>
                    <a:pt x="342" y="218"/>
                  </a:lnTo>
                  <a:lnTo>
                    <a:pt x="332" y="220"/>
                  </a:lnTo>
                  <a:lnTo>
                    <a:pt x="332" y="220"/>
                  </a:lnTo>
                  <a:lnTo>
                    <a:pt x="316" y="222"/>
                  </a:lnTo>
                  <a:lnTo>
                    <a:pt x="300" y="226"/>
                  </a:lnTo>
                  <a:lnTo>
                    <a:pt x="286" y="234"/>
                  </a:lnTo>
                  <a:lnTo>
                    <a:pt x="274" y="246"/>
                  </a:lnTo>
                  <a:lnTo>
                    <a:pt x="274" y="246"/>
                  </a:lnTo>
                  <a:lnTo>
                    <a:pt x="264" y="260"/>
                  </a:lnTo>
                  <a:lnTo>
                    <a:pt x="256" y="276"/>
                  </a:lnTo>
                  <a:lnTo>
                    <a:pt x="252" y="294"/>
                  </a:lnTo>
                  <a:lnTo>
                    <a:pt x="250" y="312"/>
                  </a:lnTo>
                  <a:lnTo>
                    <a:pt x="250" y="312"/>
                  </a:lnTo>
                  <a:lnTo>
                    <a:pt x="252" y="330"/>
                  </a:lnTo>
                  <a:lnTo>
                    <a:pt x="258" y="346"/>
                  </a:lnTo>
                  <a:lnTo>
                    <a:pt x="264" y="362"/>
                  </a:lnTo>
                  <a:lnTo>
                    <a:pt x="276" y="376"/>
                  </a:lnTo>
                  <a:lnTo>
                    <a:pt x="276" y="376"/>
                  </a:lnTo>
                  <a:lnTo>
                    <a:pt x="288" y="388"/>
                  </a:lnTo>
                  <a:lnTo>
                    <a:pt x="302" y="396"/>
                  </a:lnTo>
                  <a:lnTo>
                    <a:pt x="316" y="400"/>
                  </a:lnTo>
                  <a:lnTo>
                    <a:pt x="332" y="402"/>
                  </a:lnTo>
                  <a:lnTo>
                    <a:pt x="332" y="402"/>
                  </a:lnTo>
                  <a:lnTo>
                    <a:pt x="332" y="402"/>
                  </a:lnTo>
                  <a:lnTo>
                    <a:pt x="332" y="402"/>
                  </a:lnTo>
                  <a:lnTo>
                    <a:pt x="344" y="404"/>
                  </a:lnTo>
                  <a:lnTo>
                    <a:pt x="352" y="410"/>
                  </a:lnTo>
                  <a:lnTo>
                    <a:pt x="358" y="420"/>
                  </a:lnTo>
                  <a:lnTo>
                    <a:pt x="360" y="430"/>
                  </a:lnTo>
                  <a:lnTo>
                    <a:pt x="360" y="430"/>
                  </a:lnTo>
                  <a:lnTo>
                    <a:pt x="358" y="440"/>
                  </a:lnTo>
                  <a:lnTo>
                    <a:pt x="352" y="450"/>
                  </a:lnTo>
                  <a:lnTo>
                    <a:pt x="344" y="456"/>
                  </a:lnTo>
                  <a:lnTo>
                    <a:pt x="332" y="458"/>
                  </a:lnTo>
                  <a:lnTo>
                    <a:pt x="332" y="458"/>
                  </a:lnTo>
                  <a:lnTo>
                    <a:pt x="332" y="458"/>
                  </a:lnTo>
                  <a:lnTo>
                    <a:pt x="332" y="4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 name="Freeform 7"/>
            <p:cNvSpPr>
              <a:spLocks/>
            </p:cNvSpPr>
            <p:nvPr/>
          </p:nvSpPr>
          <p:spPr bwMode="auto">
            <a:xfrm>
              <a:off x="962025" y="2681288"/>
              <a:ext cx="1181100" cy="1568450"/>
            </a:xfrm>
            <a:custGeom>
              <a:avLst/>
              <a:gdLst>
                <a:gd name="T0" fmla="*/ 498 w 744"/>
                <a:gd name="T1" fmla="*/ 984 h 988"/>
                <a:gd name="T2" fmla="*/ 436 w 744"/>
                <a:gd name="T3" fmla="*/ 964 h 988"/>
                <a:gd name="T4" fmla="*/ 346 w 744"/>
                <a:gd name="T5" fmla="*/ 884 h 988"/>
                <a:gd name="T6" fmla="*/ 296 w 744"/>
                <a:gd name="T7" fmla="*/ 812 h 988"/>
                <a:gd name="T8" fmla="*/ 114 w 744"/>
                <a:gd name="T9" fmla="*/ 550 h 988"/>
                <a:gd name="T10" fmla="*/ 18 w 744"/>
                <a:gd name="T11" fmla="*/ 390 h 988"/>
                <a:gd name="T12" fmla="*/ 0 w 744"/>
                <a:gd name="T13" fmla="*/ 310 h 988"/>
                <a:gd name="T14" fmla="*/ 4 w 744"/>
                <a:gd name="T15" fmla="*/ 252 h 988"/>
                <a:gd name="T16" fmla="*/ 52 w 744"/>
                <a:gd name="T17" fmla="*/ 138 h 988"/>
                <a:gd name="T18" fmla="*/ 162 w 744"/>
                <a:gd name="T19" fmla="*/ 40 h 988"/>
                <a:gd name="T20" fmla="*/ 230 w 744"/>
                <a:gd name="T21" fmla="*/ 14 h 988"/>
                <a:gd name="T22" fmla="*/ 328 w 744"/>
                <a:gd name="T23" fmla="*/ 0 h 988"/>
                <a:gd name="T24" fmla="*/ 428 w 744"/>
                <a:gd name="T25" fmla="*/ 10 h 988"/>
                <a:gd name="T26" fmla="*/ 522 w 744"/>
                <a:gd name="T27" fmla="*/ 44 h 988"/>
                <a:gd name="T28" fmla="*/ 580 w 744"/>
                <a:gd name="T29" fmla="*/ 80 h 988"/>
                <a:gd name="T30" fmla="*/ 636 w 744"/>
                <a:gd name="T31" fmla="*/ 136 h 988"/>
                <a:gd name="T32" fmla="*/ 674 w 744"/>
                <a:gd name="T33" fmla="*/ 204 h 988"/>
                <a:gd name="T34" fmla="*/ 694 w 744"/>
                <a:gd name="T35" fmla="*/ 280 h 988"/>
                <a:gd name="T36" fmla="*/ 696 w 744"/>
                <a:gd name="T37" fmla="*/ 352 h 988"/>
                <a:gd name="T38" fmla="*/ 668 w 744"/>
                <a:gd name="T39" fmla="*/ 380 h 988"/>
                <a:gd name="T40" fmla="*/ 642 w 744"/>
                <a:gd name="T41" fmla="*/ 362 h 988"/>
                <a:gd name="T42" fmla="*/ 638 w 744"/>
                <a:gd name="T43" fmla="*/ 288 h 988"/>
                <a:gd name="T44" fmla="*/ 590 w 744"/>
                <a:gd name="T45" fmla="*/ 170 h 988"/>
                <a:gd name="T46" fmla="*/ 516 w 744"/>
                <a:gd name="T47" fmla="*/ 104 h 988"/>
                <a:gd name="T48" fmla="*/ 438 w 744"/>
                <a:gd name="T49" fmla="*/ 70 h 988"/>
                <a:gd name="T50" fmla="*/ 352 w 744"/>
                <a:gd name="T51" fmla="*/ 56 h 988"/>
                <a:gd name="T52" fmla="*/ 266 w 744"/>
                <a:gd name="T53" fmla="*/ 62 h 988"/>
                <a:gd name="T54" fmla="*/ 190 w 744"/>
                <a:gd name="T55" fmla="*/ 90 h 988"/>
                <a:gd name="T56" fmla="*/ 118 w 744"/>
                <a:gd name="T57" fmla="*/ 146 h 988"/>
                <a:gd name="T58" fmla="*/ 62 w 744"/>
                <a:gd name="T59" fmla="*/ 248 h 988"/>
                <a:gd name="T60" fmla="*/ 56 w 744"/>
                <a:gd name="T61" fmla="*/ 306 h 988"/>
                <a:gd name="T62" fmla="*/ 84 w 744"/>
                <a:gd name="T63" fmla="*/ 398 h 988"/>
                <a:gd name="T64" fmla="*/ 160 w 744"/>
                <a:gd name="T65" fmla="*/ 518 h 988"/>
                <a:gd name="T66" fmla="*/ 342 w 744"/>
                <a:gd name="T67" fmla="*/ 780 h 988"/>
                <a:gd name="T68" fmla="*/ 394 w 744"/>
                <a:gd name="T69" fmla="*/ 856 h 988"/>
                <a:gd name="T70" fmla="*/ 470 w 744"/>
                <a:gd name="T71" fmla="*/ 918 h 988"/>
                <a:gd name="T72" fmla="*/ 536 w 744"/>
                <a:gd name="T73" fmla="*/ 932 h 988"/>
                <a:gd name="T74" fmla="*/ 644 w 744"/>
                <a:gd name="T75" fmla="*/ 898 h 988"/>
                <a:gd name="T76" fmla="*/ 676 w 744"/>
                <a:gd name="T77" fmla="*/ 862 h 988"/>
                <a:gd name="T78" fmla="*/ 688 w 744"/>
                <a:gd name="T79" fmla="*/ 818 h 988"/>
                <a:gd name="T80" fmla="*/ 690 w 744"/>
                <a:gd name="T81" fmla="*/ 632 h 988"/>
                <a:gd name="T82" fmla="*/ 716 w 744"/>
                <a:gd name="T83" fmla="*/ 616 h 988"/>
                <a:gd name="T84" fmla="*/ 742 w 744"/>
                <a:gd name="T85" fmla="*/ 632 h 988"/>
                <a:gd name="T86" fmla="*/ 744 w 744"/>
                <a:gd name="T87" fmla="*/ 818 h 988"/>
                <a:gd name="T88" fmla="*/ 728 w 744"/>
                <a:gd name="T89" fmla="*/ 884 h 988"/>
                <a:gd name="T90" fmla="*/ 682 w 744"/>
                <a:gd name="T91" fmla="*/ 938 h 988"/>
                <a:gd name="T92" fmla="*/ 618 w 744"/>
                <a:gd name="T93" fmla="*/ 974 h 988"/>
                <a:gd name="T94" fmla="*/ 536 w 744"/>
                <a:gd name="T95" fmla="*/ 988 h 9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44" h="988">
                  <a:moveTo>
                    <a:pt x="536" y="988"/>
                  </a:moveTo>
                  <a:lnTo>
                    <a:pt x="536" y="988"/>
                  </a:lnTo>
                  <a:lnTo>
                    <a:pt x="518" y="986"/>
                  </a:lnTo>
                  <a:lnTo>
                    <a:pt x="498" y="984"/>
                  </a:lnTo>
                  <a:lnTo>
                    <a:pt x="482" y="982"/>
                  </a:lnTo>
                  <a:lnTo>
                    <a:pt x="466" y="976"/>
                  </a:lnTo>
                  <a:lnTo>
                    <a:pt x="450" y="970"/>
                  </a:lnTo>
                  <a:lnTo>
                    <a:pt x="436" y="964"/>
                  </a:lnTo>
                  <a:lnTo>
                    <a:pt x="408" y="948"/>
                  </a:lnTo>
                  <a:lnTo>
                    <a:pt x="386" y="928"/>
                  </a:lnTo>
                  <a:lnTo>
                    <a:pt x="364" y="908"/>
                  </a:lnTo>
                  <a:lnTo>
                    <a:pt x="346" y="884"/>
                  </a:lnTo>
                  <a:lnTo>
                    <a:pt x="330" y="862"/>
                  </a:lnTo>
                  <a:lnTo>
                    <a:pt x="330" y="862"/>
                  </a:lnTo>
                  <a:lnTo>
                    <a:pt x="296" y="812"/>
                  </a:lnTo>
                  <a:lnTo>
                    <a:pt x="296" y="812"/>
                  </a:lnTo>
                  <a:lnTo>
                    <a:pt x="206" y="680"/>
                  </a:lnTo>
                  <a:lnTo>
                    <a:pt x="160" y="616"/>
                  </a:lnTo>
                  <a:lnTo>
                    <a:pt x="114" y="550"/>
                  </a:lnTo>
                  <a:lnTo>
                    <a:pt x="114" y="550"/>
                  </a:lnTo>
                  <a:lnTo>
                    <a:pt x="72" y="492"/>
                  </a:lnTo>
                  <a:lnTo>
                    <a:pt x="52" y="460"/>
                  </a:lnTo>
                  <a:lnTo>
                    <a:pt x="34" y="426"/>
                  </a:lnTo>
                  <a:lnTo>
                    <a:pt x="18" y="390"/>
                  </a:lnTo>
                  <a:lnTo>
                    <a:pt x="12" y="370"/>
                  </a:lnTo>
                  <a:lnTo>
                    <a:pt x="6" y="350"/>
                  </a:lnTo>
                  <a:lnTo>
                    <a:pt x="4" y="332"/>
                  </a:lnTo>
                  <a:lnTo>
                    <a:pt x="0" y="310"/>
                  </a:lnTo>
                  <a:lnTo>
                    <a:pt x="0" y="290"/>
                  </a:lnTo>
                  <a:lnTo>
                    <a:pt x="2" y="270"/>
                  </a:lnTo>
                  <a:lnTo>
                    <a:pt x="2" y="270"/>
                  </a:lnTo>
                  <a:lnTo>
                    <a:pt x="4" y="252"/>
                  </a:lnTo>
                  <a:lnTo>
                    <a:pt x="8" y="234"/>
                  </a:lnTo>
                  <a:lnTo>
                    <a:pt x="18" y="202"/>
                  </a:lnTo>
                  <a:lnTo>
                    <a:pt x="34" y="168"/>
                  </a:lnTo>
                  <a:lnTo>
                    <a:pt x="52" y="138"/>
                  </a:lnTo>
                  <a:lnTo>
                    <a:pt x="76" y="110"/>
                  </a:lnTo>
                  <a:lnTo>
                    <a:pt x="102" y="84"/>
                  </a:lnTo>
                  <a:lnTo>
                    <a:pt x="130" y="60"/>
                  </a:lnTo>
                  <a:lnTo>
                    <a:pt x="162" y="40"/>
                  </a:lnTo>
                  <a:lnTo>
                    <a:pt x="162" y="40"/>
                  </a:lnTo>
                  <a:lnTo>
                    <a:pt x="184" y="30"/>
                  </a:lnTo>
                  <a:lnTo>
                    <a:pt x="206" y="22"/>
                  </a:lnTo>
                  <a:lnTo>
                    <a:pt x="230" y="14"/>
                  </a:lnTo>
                  <a:lnTo>
                    <a:pt x="254" y="8"/>
                  </a:lnTo>
                  <a:lnTo>
                    <a:pt x="278" y="4"/>
                  </a:lnTo>
                  <a:lnTo>
                    <a:pt x="302" y="0"/>
                  </a:lnTo>
                  <a:lnTo>
                    <a:pt x="328" y="0"/>
                  </a:lnTo>
                  <a:lnTo>
                    <a:pt x="352" y="0"/>
                  </a:lnTo>
                  <a:lnTo>
                    <a:pt x="378" y="2"/>
                  </a:lnTo>
                  <a:lnTo>
                    <a:pt x="404" y="4"/>
                  </a:lnTo>
                  <a:lnTo>
                    <a:pt x="428" y="10"/>
                  </a:lnTo>
                  <a:lnTo>
                    <a:pt x="452" y="16"/>
                  </a:lnTo>
                  <a:lnTo>
                    <a:pt x="476" y="24"/>
                  </a:lnTo>
                  <a:lnTo>
                    <a:pt x="500" y="34"/>
                  </a:lnTo>
                  <a:lnTo>
                    <a:pt x="522" y="44"/>
                  </a:lnTo>
                  <a:lnTo>
                    <a:pt x="546" y="56"/>
                  </a:lnTo>
                  <a:lnTo>
                    <a:pt x="546" y="56"/>
                  </a:lnTo>
                  <a:lnTo>
                    <a:pt x="562" y="68"/>
                  </a:lnTo>
                  <a:lnTo>
                    <a:pt x="580" y="80"/>
                  </a:lnTo>
                  <a:lnTo>
                    <a:pt x="596" y="92"/>
                  </a:lnTo>
                  <a:lnTo>
                    <a:pt x="610" y="106"/>
                  </a:lnTo>
                  <a:lnTo>
                    <a:pt x="624" y="122"/>
                  </a:lnTo>
                  <a:lnTo>
                    <a:pt x="636" y="136"/>
                  </a:lnTo>
                  <a:lnTo>
                    <a:pt x="648" y="152"/>
                  </a:lnTo>
                  <a:lnTo>
                    <a:pt x="658" y="168"/>
                  </a:lnTo>
                  <a:lnTo>
                    <a:pt x="666" y="186"/>
                  </a:lnTo>
                  <a:lnTo>
                    <a:pt x="674" y="204"/>
                  </a:lnTo>
                  <a:lnTo>
                    <a:pt x="682" y="222"/>
                  </a:lnTo>
                  <a:lnTo>
                    <a:pt x="686" y="240"/>
                  </a:lnTo>
                  <a:lnTo>
                    <a:pt x="692" y="260"/>
                  </a:lnTo>
                  <a:lnTo>
                    <a:pt x="694" y="280"/>
                  </a:lnTo>
                  <a:lnTo>
                    <a:pt x="696" y="300"/>
                  </a:lnTo>
                  <a:lnTo>
                    <a:pt x="696" y="320"/>
                  </a:lnTo>
                  <a:lnTo>
                    <a:pt x="696" y="352"/>
                  </a:lnTo>
                  <a:lnTo>
                    <a:pt x="696" y="352"/>
                  </a:lnTo>
                  <a:lnTo>
                    <a:pt x="694" y="362"/>
                  </a:lnTo>
                  <a:lnTo>
                    <a:pt x="688" y="372"/>
                  </a:lnTo>
                  <a:lnTo>
                    <a:pt x="680" y="378"/>
                  </a:lnTo>
                  <a:lnTo>
                    <a:pt x="668" y="380"/>
                  </a:lnTo>
                  <a:lnTo>
                    <a:pt x="668" y="380"/>
                  </a:lnTo>
                  <a:lnTo>
                    <a:pt x="658" y="378"/>
                  </a:lnTo>
                  <a:lnTo>
                    <a:pt x="648" y="372"/>
                  </a:lnTo>
                  <a:lnTo>
                    <a:pt x="642" y="362"/>
                  </a:lnTo>
                  <a:lnTo>
                    <a:pt x="640" y="352"/>
                  </a:lnTo>
                  <a:lnTo>
                    <a:pt x="640" y="320"/>
                  </a:lnTo>
                  <a:lnTo>
                    <a:pt x="640" y="320"/>
                  </a:lnTo>
                  <a:lnTo>
                    <a:pt x="638" y="288"/>
                  </a:lnTo>
                  <a:lnTo>
                    <a:pt x="632" y="256"/>
                  </a:lnTo>
                  <a:lnTo>
                    <a:pt x="622" y="224"/>
                  </a:lnTo>
                  <a:lnTo>
                    <a:pt x="608" y="196"/>
                  </a:lnTo>
                  <a:lnTo>
                    <a:pt x="590" y="170"/>
                  </a:lnTo>
                  <a:lnTo>
                    <a:pt x="570" y="146"/>
                  </a:lnTo>
                  <a:lnTo>
                    <a:pt x="544" y="124"/>
                  </a:lnTo>
                  <a:lnTo>
                    <a:pt x="516" y="104"/>
                  </a:lnTo>
                  <a:lnTo>
                    <a:pt x="516" y="104"/>
                  </a:lnTo>
                  <a:lnTo>
                    <a:pt x="498" y="94"/>
                  </a:lnTo>
                  <a:lnTo>
                    <a:pt x="478" y="84"/>
                  </a:lnTo>
                  <a:lnTo>
                    <a:pt x="458" y="76"/>
                  </a:lnTo>
                  <a:lnTo>
                    <a:pt x="438" y="70"/>
                  </a:lnTo>
                  <a:lnTo>
                    <a:pt x="416" y="64"/>
                  </a:lnTo>
                  <a:lnTo>
                    <a:pt x="394" y="60"/>
                  </a:lnTo>
                  <a:lnTo>
                    <a:pt x="374" y="58"/>
                  </a:lnTo>
                  <a:lnTo>
                    <a:pt x="352" y="56"/>
                  </a:lnTo>
                  <a:lnTo>
                    <a:pt x="330" y="56"/>
                  </a:lnTo>
                  <a:lnTo>
                    <a:pt x="308" y="56"/>
                  </a:lnTo>
                  <a:lnTo>
                    <a:pt x="288" y="60"/>
                  </a:lnTo>
                  <a:lnTo>
                    <a:pt x="266" y="62"/>
                  </a:lnTo>
                  <a:lnTo>
                    <a:pt x="246" y="68"/>
                  </a:lnTo>
                  <a:lnTo>
                    <a:pt x="226" y="74"/>
                  </a:lnTo>
                  <a:lnTo>
                    <a:pt x="208" y="82"/>
                  </a:lnTo>
                  <a:lnTo>
                    <a:pt x="190" y="90"/>
                  </a:lnTo>
                  <a:lnTo>
                    <a:pt x="190" y="90"/>
                  </a:lnTo>
                  <a:lnTo>
                    <a:pt x="162" y="106"/>
                  </a:lnTo>
                  <a:lnTo>
                    <a:pt x="140" y="124"/>
                  </a:lnTo>
                  <a:lnTo>
                    <a:pt x="118" y="146"/>
                  </a:lnTo>
                  <a:lnTo>
                    <a:pt x="98" y="170"/>
                  </a:lnTo>
                  <a:lnTo>
                    <a:pt x="84" y="194"/>
                  </a:lnTo>
                  <a:lnTo>
                    <a:pt x="72" y="220"/>
                  </a:lnTo>
                  <a:lnTo>
                    <a:pt x="62" y="248"/>
                  </a:lnTo>
                  <a:lnTo>
                    <a:pt x="58" y="274"/>
                  </a:lnTo>
                  <a:lnTo>
                    <a:pt x="58" y="274"/>
                  </a:lnTo>
                  <a:lnTo>
                    <a:pt x="56" y="290"/>
                  </a:lnTo>
                  <a:lnTo>
                    <a:pt x="56" y="306"/>
                  </a:lnTo>
                  <a:lnTo>
                    <a:pt x="58" y="322"/>
                  </a:lnTo>
                  <a:lnTo>
                    <a:pt x="62" y="338"/>
                  </a:lnTo>
                  <a:lnTo>
                    <a:pt x="70" y="368"/>
                  </a:lnTo>
                  <a:lnTo>
                    <a:pt x="84" y="398"/>
                  </a:lnTo>
                  <a:lnTo>
                    <a:pt x="98" y="428"/>
                  </a:lnTo>
                  <a:lnTo>
                    <a:pt x="118" y="458"/>
                  </a:lnTo>
                  <a:lnTo>
                    <a:pt x="138" y="488"/>
                  </a:lnTo>
                  <a:lnTo>
                    <a:pt x="160" y="518"/>
                  </a:lnTo>
                  <a:lnTo>
                    <a:pt x="160" y="518"/>
                  </a:lnTo>
                  <a:lnTo>
                    <a:pt x="206" y="582"/>
                  </a:lnTo>
                  <a:lnTo>
                    <a:pt x="252" y="648"/>
                  </a:lnTo>
                  <a:lnTo>
                    <a:pt x="342" y="780"/>
                  </a:lnTo>
                  <a:lnTo>
                    <a:pt x="342" y="780"/>
                  </a:lnTo>
                  <a:lnTo>
                    <a:pt x="376" y="830"/>
                  </a:lnTo>
                  <a:lnTo>
                    <a:pt x="376" y="830"/>
                  </a:lnTo>
                  <a:lnTo>
                    <a:pt x="394" y="856"/>
                  </a:lnTo>
                  <a:lnTo>
                    <a:pt x="412" y="876"/>
                  </a:lnTo>
                  <a:lnTo>
                    <a:pt x="432" y="894"/>
                  </a:lnTo>
                  <a:lnTo>
                    <a:pt x="450" y="908"/>
                  </a:lnTo>
                  <a:lnTo>
                    <a:pt x="470" y="918"/>
                  </a:lnTo>
                  <a:lnTo>
                    <a:pt x="490" y="926"/>
                  </a:lnTo>
                  <a:lnTo>
                    <a:pt x="514" y="930"/>
                  </a:lnTo>
                  <a:lnTo>
                    <a:pt x="536" y="932"/>
                  </a:lnTo>
                  <a:lnTo>
                    <a:pt x="536" y="932"/>
                  </a:lnTo>
                  <a:lnTo>
                    <a:pt x="568" y="930"/>
                  </a:lnTo>
                  <a:lnTo>
                    <a:pt x="596" y="922"/>
                  </a:lnTo>
                  <a:lnTo>
                    <a:pt x="620" y="912"/>
                  </a:lnTo>
                  <a:lnTo>
                    <a:pt x="644" y="898"/>
                  </a:lnTo>
                  <a:lnTo>
                    <a:pt x="652" y="890"/>
                  </a:lnTo>
                  <a:lnTo>
                    <a:pt x="662" y="882"/>
                  </a:lnTo>
                  <a:lnTo>
                    <a:pt x="670" y="872"/>
                  </a:lnTo>
                  <a:lnTo>
                    <a:pt x="676" y="862"/>
                  </a:lnTo>
                  <a:lnTo>
                    <a:pt x="680" y="852"/>
                  </a:lnTo>
                  <a:lnTo>
                    <a:pt x="684" y="842"/>
                  </a:lnTo>
                  <a:lnTo>
                    <a:pt x="686" y="830"/>
                  </a:lnTo>
                  <a:lnTo>
                    <a:pt x="688" y="818"/>
                  </a:lnTo>
                  <a:lnTo>
                    <a:pt x="688" y="818"/>
                  </a:lnTo>
                  <a:lnTo>
                    <a:pt x="688" y="644"/>
                  </a:lnTo>
                  <a:lnTo>
                    <a:pt x="688" y="644"/>
                  </a:lnTo>
                  <a:lnTo>
                    <a:pt x="690" y="632"/>
                  </a:lnTo>
                  <a:lnTo>
                    <a:pt x="696" y="624"/>
                  </a:lnTo>
                  <a:lnTo>
                    <a:pt x="704" y="618"/>
                  </a:lnTo>
                  <a:lnTo>
                    <a:pt x="716" y="616"/>
                  </a:lnTo>
                  <a:lnTo>
                    <a:pt x="716" y="616"/>
                  </a:lnTo>
                  <a:lnTo>
                    <a:pt x="716" y="616"/>
                  </a:lnTo>
                  <a:lnTo>
                    <a:pt x="726" y="618"/>
                  </a:lnTo>
                  <a:lnTo>
                    <a:pt x="736" y="624"/>
                  </a:lnTo>
                  <a:lnTo>
                    <a:pt x="742" y="632"/>
                  </a:lnTo>
                  <a:lnTo>
                    <a:pt x="744" y="644"/>
                  </a:lnTo>
                  <a:lnTo>
                    <a:pt x="744" y="816"/>
                  </a:lnTo>
                  <a:lnTo>
                    <a:pt x="744" y="818"/>
                  </a:lnTo>
                  <a:lnTo>
                    <a:pt x="744" y="818"/>
                  </a:lnTo>
                  <a:lnTo>
                    <a:pt x="742" y="836"/>
                  </a:lnTo>
                  <a:lnTo>
                    <a:pt x="740" y="852"/>
                  </a:lnTo>
                  <a:lnTo>
                    <a:pt x="734" y="868"/>
                  </a:lnTo>
                  <a:lnTo>
                    <a:pt x="728" y="884"/>
                  </a:lnTo>
                  <a:lnTo>
                    <a:pt x="718" y="898"/>
                  </a:lnTo>
                  <a:lnTo>
                    <a:pt x="708" y="912"/>
                  </a:lnTo>
                  <a:lnTo>
                    <a:pt x="696" y="926"/>
                  </a:lnTo>
                  <a:lnTo>
                    <a:pt x="682" y="938"/>
                  </a:lnTo>
                  <a:lnTo>
                    <a:pt x="668" y="948"/>
                  </a:lnTo>
                  <a:lnTo>
                    <a:pt x="652" y="958"/>
                  </a:lnTo>
                  <a:lnTo>
                    <a:pt x="636" y="966"/>
                  </a:lnTo>
                  <a:lnTo>
                    <a:pt x="618" y="974"/>
                  </a:lnTo>
                  <a:lnTo>
                    <a:pt x="598" y="980"/>
                  </a:lnTo>
                  <a:lnTo>
                    <a:pt x="578" y="984"/>
                  </a:lnTo>
                  <a:lnTo>
                    <a:pt x="558" y="986"/>
                  </a:lnTo>
                  <a:lnTo>
                    <a:pt x="536" y="988"/>
                  </a:lnTo>
                  <a:lnTo>
                    <a:pt x="536" y="98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pic>
        <p:nvPicPr>
          <p:cNvPr id="50" name="Picture 49"/>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5837682" y="1751928"/>
            <a:ext cx="1673196" cy="1686636"/>
          </a:xfrm>
          <a:prstGeom prst="rect">
            <a:avLst/>
          </a:prstGeom>
        </p:spPr>
      </p:pic>
      <p:sp>
        <p:nvSpPr>
          <p:cNvPr id="14" name="Rounded Rectangle 13"/>
          <p:cNvSpPr/>
          <p:nvPr/>
        </p:nvSpPr>
        <p:spPr>
          <a:xfrm>
            <a:off x="4398305" y="1024852"/>
            <a:ext cx="4114800" cy="4572000"/>
          </a:xfrm>
          <a:prstGeom prst="roundRect">
            <a:avLst/>
          </a:prstGeom>
          <a:solidFill>
            <a:schemeClr val="accent5"/>
          </a:solidFill>
        </p:spPr>
        <p:style>
          <a:lnRef idx="3">
            <a:schemeClr val="lt1"/>
          </a:lnRef>
          <a:fillRef idx="1">
            <a:schemeClr val="accent2"/>
          </a:fillRef>
          <a:effectRef idx="1">
            <a:schemeClr val="accent2"/>
          </a:effectRef>
          <a:fontRef idx="minor">
            <a:schemeClr val="lt1"/>
          </a:fontRef>
        </p:style>
        <p:txBody>
          <a:bodyPr tIns="274320" rtlCol="0" anchor="ctr"/>
          <a:lstStyle/>
          <a:p>
            <a:r>
              <a:rPr lang="en-US" sz="2400" dirty="0">
                <a:solidFill>
                  <a:srgbClr val="FFFFFF"/>
                </a:solidFill>
                <a:latin typeface="Open Sans Semibold"/>
              </a:rPr>
              <a:t>Make sure your value proposition and acquisitions  align with the Triple Aim focus of healthcare reform — decreasing cost, increasing quality and enhancing patient experience </a:t>
            </a:r>
          </a:p>
        </p:txBody>
      </p:sp>
      <p:sp>
        <p:nvSpPr>
          <p:cNvPr id="16" name="Rounded Rectangle 15"/>
          <p:cNvSpPr/>
          <p:nvPr/>
        </p:nvSpPr>
        <p:spPr>
          <a:xfrm>
            <a:off x="4441364" y="1004888"/>
            <a:ext cx="4114800" cy="4572000"/>
          </a:xfrm>
          <a:prstGeom prst="roundRect">
            <a:avLst/>
          </a:prstGeom>
          <a:solidFill>
            <a:schemeClr val="accent5"/>
          </a:solidFill>
        </p:spPr>
        <p:style>
          <a:lnRef idx="3">
            <a:schemeClr val="lt1"/>
          </a:lnRef>
          <a:fillRef idx="1">
            <a:schemeClr val="accent2"/>
          </a:fillRef>
          <a:effectRef idx="1">
            <a:schemeClr val="accent2"/>
          </a:effectRef>
          <a:fontRef idx="minor">
            <a:schemeClr val="lt1"/>
          </a:fontRef>
        </p:style>
        <p:txBody>
          <a:bodyPr tIns="91440" rtlCol="0" anchor="ctr"/>
          <a:lstStyle/>
          <a:p>
            <a:r>
              <a:rPr lang="en-US" sz="2400" dirty="0">
                <a:solidFill>
                  <a:srgbClr val="FFFFFF"/>
                </a:solidFill>
                <a:latin typeface="Open Sans Semibold"/>
              </a:rPr>
              <a:t>Don’t make me feel like you are nickeling and diming me.  We  both have to win and make money.  Lets be transparent in what each of us needs  in order to walk away with a win. </a:t>
            </a:r>
          </a:p>
        </p:txBody>
      </p:sp>
      <p:sp>
        <p:nvSpPr>
          <p:cNvPr id="29" name="Rounded Rectangle 28"/>
          <p:cNvSpPr/>
          <p:nvPr/>
        </p:nvSpPr>
        <p:spPr>
          <a:xfrm>
            <a:off x="4415012" y="1004888"/>
            <a:ext cx="4114800" cy="4572000"/>
          </a:xfrm>
          <a:prstGeom prst="roundRect">
            <a:avLst/>
          </a:prstGeom>
          <a:solidFill>
            <a:schemeClr val="accent5"/>
          </a:solidFill>
        </p:spPr>
        <p:style>
          <a:lnRef idx="3">
            <a:schemeClr val="lt1"/>
          </a:lnRef>
          <a:fillRef idx="1">
            <a:schemeClr val="accent2"/>
          </a:fillRef>
          <a:effectRef idx="1">
            <a:schemeClr val="accent2"/>
          </a:effectRef>
          <a:fontRef idx="minor">
            <a:schemeClr val="lt1"/>
          </a:fontRef>
        </p:style>
        <p:txBody>
          <a:bodyPr tIns="274320" rtlCol="0" anchor="ctr"/>
          <a:lstStyle/>
          <a:p>
            <a:r>
              <a:rPr lang="en-US" sz="2400" dirty="0">
                <a:solidFill>
                  <a:srgbClr val="FFFFFF"/>
                </a:solidFill>
                <a:latin typeface="Open Sans Semibold"/>
              </a:rPr>
              <a:t>Every single executive needs to be more innovative in balancing costs and quality.  implementing nontraditional solutions is where Disruptive innovation comes into play </a:t>
            </a:r>
          </a:p>
        </p:txBody>
      </p:sp>
      <p:sp>
        <p:nvSpPr>
          <p:cNvPr id="48" name="Rounded Rectangle 47"/>
          <p:cNvSpPr/>
          <p:nvPr/>
        </p:nvSpPr>
        <p:spPr>
          <a:xfrm>
            <a:off x="4381598" y="1004888"/>
            <a:ext cx="4114800" cy="4572000"/>
          </a:xfrm>
          <a:prstGeom prst="roundRect">
            <a:avLst/>
          </a:prstGeom>
          <a:solidFill>
            <a:schemeClr val="accent5"/>
          </a:solidFill>
        </p:spPr>
        <p:style>
          <a:lnRef idx="3">
            <a:schemeClr val="lt1"/>
          </a:lnRef>
          <a:fillRef idx="1">
            <a:schemeClr val="accent2"/>
          </a:fillRef>
          <a:effectRef idx="1">
            <a:schemeClr val="accent2"/>
          </a:effectRef>
          <a:fontRef idx="minor">
            <a:schemeClr val="lt1"/>
          </a:fontRef>
        </p:style>
        <p:txBody>
          <a:bodyPr tIns="640080" rtlCol="0" anchor="ctr"/>
          <a:lstStyle/>
          <a:p>
            <a:pPr algn="ctr"/>
            <a:r>
              <a:rPr lang="en-US" sz="2400" dirty="0">
                <a:solidFill>
                  <a:srgbClr val="FFFFFF"/>
                </a:solidFill>
                <a:latin typeface="Open Sans Semibold"/>
              </a:rPr>
              <a:t>We are investing  in the continuum of care, and we expect our partners to do the same: lab, radiology,  home health, hospice and a very complex primary care </a:t>
            </a:r>
            <a:r>
              <a:rPr lang="en-US" sz="2400" dirty="0" smtClean="0">
                <a:solidFill>
                  <a:srgbClr val="FFFFFF"/>
                </a:solidFill>
                <a:latin typeface="Open Sans Semibold"/>
              </a:rPr>
              <a:t>network</a:t>
            </a:r>
            <a:endParaRPr lang="en-US" sz="2400" dirty="0">
              <a:solidFill>
                <a:srgbClr val="FFFFFF"/>
              </a:solidFill>
              <a:latin typeface="Open Sans Semibold"/>
            </a:endParaRPr>
          </a:p>
          <a:p>
            <a:pPr algn="ctr"/>
            <a:endParaRPr lang="en-US" sz="2800" dirty="0">
              <a:solidFill>
                <a:srgbClr val="FFFFFF"/>
              </a:solidFill>
              <a:latin typeface="Open Sans Semibold"/>
            </a:endParaRPr>
          </a:p>
        </p:txBody>
      </p:sp>
      <p:sp>
        <p:nvSpPr>
          <p:cNvPr id="31" name="Rounded Rectangle 30"/>
          <p:cNvSpPr/>
          <p:nvPr/>
        </p:nvSpPr>
        <p:spPr>
          <a:xfrm>
            <a:off x="4415058" y="981531"/>
            <a:ext cx="4114800" cy="4572000"/>
          </a:xfrm>
          <a:prstGeom prst="roundRect">
            <a:avLst/>
          </a:prstGeom>
          <a:solidFill>
            <a:schemeClr val="accent5"/>
          </a:solidFill>
        </p:spPr>
        <p:style>
          <a:lnRef idx="3">
            <a:schemeClr val="lt1"/>
          </a:lnRef>
          <a:fillRef idx="1">
            <a:schemeClr val="accent2"/>
          </a:fillRef>
          <a:effectRef idx="1">
            <a:schemeClr val="accent2"/>
          </a:effectRef>
          <a:fontRef idx="minor">
            <a:schemeClr val="lt1"/>
          </a:fontRef>
        </p:style>
        <p:txBody>
          <a:bodyPr tIns="274320" rtlCol="0" anchor="ctr"/>
          <a:lstStyle/>
          <a:p>
            <a:pPr algn="ctr"/>
            <a:r>
              <a:rPr lang="en-US" sz="2000" dirty="0">
                <a:solidFill>
                  <a:srgbClr val="FFFFFF"/>
                </a:solidFill>
                <a:latin typeface="Open Sans Semibold"/>
              </a:rPr>
              <a:t>Our Value Analysis teams are at the center of the financial , clinical, and supply chain functions.  We rely heavily and draw on these resources to analyze the value of products in delivering high quality cost effective care.  And, critical to a successful program is a source of robust and extensive data , quality data. </a:t>
            </a:r>
          </a:p>
        </p:txBody>
      </p:sp>
      <p:sp>
        <p:nvSpPr>
          <p:cNvPr id="45" name="Rounded Rectangle 44"/>
          <p:cNvSpPr/>
          <p:nvPr/>
        </p:nvSpPr>
        <p:spPr>
          <a:xfrm>
            <a:off x="4415035" y="1004888"/>
            <a:ext cx="4114800" cy="4572000"/>
          </a:xfrm>
          <a:prstGeom prst="roundRect">
            <a:avLst/>
          </a:prstGeom>
          <a:solidFill>
            <a:schemeClr val="accent5"/>
          </a:solidFill>
        </p:spPr>
        <p:style>
          <a:lnRef idx="3">
            <a:schemeClr val="lt1"/>
          </a:lnRef>
          <a:fillRef idx="1">
            <a:schemeClr val="accent2"/>
          </a:fillRef>
          <a:effectRef idx="1">
            <a:schemeClr val="accent2"/>
          </a:effectRef>
          <a:fontRef idx="minor">
            <a:schemeClr val="lt1"/>
          </a:fontRef>
        </p:style>
        <p:txBody>
          <a:bodyPr tIns="365760" rtlCol="0" anchor="ctr"/>
          <a:lstStyle/>
          <a:p>
            <a:pPr algn="ctr"/>
            <a:r>
              <a:rPr lang="en-US" sz="2000" dirty="0">
                <a:solidFill>
                  <a:srgbClr val="FFFFFF"/>
                </a:solidFill>
                <a:latin typeface="Open Sans Semibold"/>
              </a:rPr>
              <a:t>If I were in your shoes, I would give insights and your companies’ perspectives on the different business models that you are seeing from where you sit.  What are areas that we should look at for growth and expansion?  Are there external factors in the regional market that I should be aware </a:t>
            </a:r>
            <a:r>
              <a:rPr lang="en-US" sz="2000" dirty="0" smtClean="0">
                <a:solidFill>
                  <a:srgbClr val="FFFFFF"/>
                </a:solidFill>
                <a:latin typeface="Open Sans Semibold"/>
              </a:rPr>
              <a:t>of? </a:t>
            </a:r>
            <a:endParaRPr lang="en-US" sz="2000" dirty="0">
              <a:solidFill>
                <a:srgbClr val="FFFFFF"/>
              </a:solidFill>
              <a:latin typeface="Open Sans Semibold"/>
            </a:endParaRPr>
          </a:p>
        </p:txBody>
      </p:sp>
      <p:sp>
        <p:nvSpPr>
          <p:cNvPr id="47" name="Rounded Rectangle 46"/>
          <p:cNvSpPr/>
          <p:nvPr/>
        </p:nvSpPr>
        <p:spPr>
          <a:xfrm>
            <a:off x="4407950" y="964960"/>
            <a:ext cx="4114800" cy="4572000"/>
          </a:xfrm>
          <a:prstGeom prst="roundRect">
            <a:avLst/>
          </a:prstGeom>
          <a:solidFill>
            <a:schemeClr val="accent5"/>
          </a:solidFill>
        </p:spPr>
        <p:style>
          <a:lnRef idx="3">
            <a:schemeClr val="lt1"/>
          </a:lnRef>
          <a:fillRef idx="1">
            <a:schemeClr val="accent2"/>
          </a:fillRef>
          <a:effectRef idx="1">
            <a:schemeClr val="accent2"/>
          </a:effectRef>
          <a:fontRef idx="minor">
            <a:schemeClr val="lt1"/>
          </a:fontRef>
        </p:style>
        <p:txBody>
          <a:bodyPr tIns="548640" rtlCol="0" anchor="t" anchorCtr="0"/>
          <a:lstStyle/>
          <a:p>
            <a:pPr algn="ctr"/>
            <a:r>
              <a:rPr lang="en-US" sz="2000" dirty="0">
                <a:solidFill>
                  <a:srgbClr val="FFFFFF"/>
                </a:solidFill>
                <a:latin typeface="Open Sans Semibold"/>
              </a:rPr>
              <a:t>I would like both my GPO and Supplier partner to be far more synergistic.  You both have a set of assets and capabilities, and there are enough cost savings projects for both of you to work on together.  You are competitors in some areas in your portfolios, but then you both have areas where you can augment the other. </a:t>
            </a:r>
          </a:p>
        </p:txBody>
      </p:sp>
      <p:sp>
        <p:nvSpPr>
          <p:cNvPr id="32" name="Rounded Rectangle 31"/>
          <p:cNvSpPr/>
          <p:nvPr/>
        </p:nvSpPr>
        <p:spPr>
          <a:xfrm>
            <a:off x="4400615" y="984924"/>
            <a:ext cx="4114800" cy="4572000"/>
          </a:xfrm>
          <a:prstGeom prst="roundRect">
            <a:avLst/>
          </a:prstGeom>
          <a:solidFill>
            <a:schemeClr val="accent5"/>
          </a:solidFill>
        </p:spPr>
        <p:style>
          <a:lnRef idx="3">
            <a:schemeClr val="lt1"/>
          </a:lnRef>
          <a:fillRef idx="1">
            <a:schemeClr val="accent2"/>
          </a:fillRef>
          <a:effectRef idx="1">
            <a:schemeClr val="accent2"/>
          </a:effectRef>
          <a:fontRef idx="minor">
            <a:schemeClr val="lt1"/>
          </a:fontRef>
        </p:style>
        <p:txBody>
          <a:bodyPr tIns="1188720" rtlCol="0" anchor="t"/>
          <a:lstStyle/>
          <a:p>
            <a:r>
              <a:rPr lang="en-US" sz="2400" dirty="0"/>
              <a:t>I interpret your vision as connecting to the patient, so your vision is aimed at developing a patient – centered supply chain. </a:t>
            </a:r>
          </a:p>
        </p:txBody>
      </p:sp>
    </p:spTree>
    <p:extLst>
      <p:ext uri="{BB962C8B-B14F-4D97-AF65-F5344CB8AC3E}">
        <p14:creationId xmlns:p14="http://schemas.microsoft.com/office/powerpoint/2010/main" val="23920451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53" presetClass="entr" presetSubtype="16" fill="hold" nodeType="withEffect">
                                  <p:stCondLst>
                                    <p:cond delay="0"/>
                                  </p:stCondLst>
                                  <p:childTnLst>
                                    <p:set>
                                      <p:cBhvr>
                                        <p:cTn id="8" dur="1" fill="hold">
                                          <p:stCondLst>
                                            <p:cond delay="0"/>
                                          </p:stCondLst>
                                        </p:cTn>
                                        <p:tgtEl>
                                          <p:spTgt spid="11"/>
                                        </p:tgtEl>
                                        <p:attrNameLst>
                                          <p:attrName>style.visibility</p:attrName>
                                        </p:attrNameLst>
                                      </p:cBhvr>
                                      <p:to>
                                        <p:strVal val="visible"/>
                                      </p:to>
                                    </p:set>
                                    <p:anim calcmode="lin" valueType="num">
                                      <p:cBhvr>
                                        <p:cTn id="9" dur="500" fill="hold"/>
                                        <p:tgtEl>
                                          <p:spTgt spid="11"/>
                                        </p:tgtEl>
                                        <p:attrNameLst>
                                          <p:attrName>ppt_w</p:attrName>
                                        </p:attrNameLst>
                                      </p:cBhvr>
                                      <p:tavLst>
                                        <p:tav tm="0">
                                          <p:val>
                                            <p:fltVal val="0"/>
                                          </p:val>
                                        </p:tav>
                                        <p:tav tm="100000">
                                          <p:val>
                                            <p:strVal val="#ppt_w"/>
                                          </p:val>
                                        </p:tav>
                                      </p:tavLst>
                                    </p:anim>
                                    <p:anim calcmode="lin" valueType="num">
                                      <p:cBhvr>
                                        <p:cTn id="10" dur="500" fill="hold"/>
                                        <p:tgtEl>
                                          <p:spTgt spid="11"/>
                                        </p:tgtEl>
                                        <p:attrNameLst>
                                          <p:attrName>ppt_h</p:attrName>
                                        </p:attrNameLst>
                                      </p:cBhvr>
                                      <p:tavLst>
                                        <p:tav tm="0">
                                          <p:val>
                                            <p:fltVal val="0"/>
                                          </p:val>
                                        </p:tav>
                                        <p:tav tm="100000">
                                          <p:val>
                                            <p:strVal val="#ppt_h"/>
                                          </p:val>
                                        </p:tav>
                                      </p:tavLst>
                                    </p:anim>
                                    <p:animEffect transition="in" filter="fade">
                                      <p:cBhvr>
                                        <p:cTn id="11" dur="500"/>
                                        <p:tgtEl>
                                          <p:spTgt spid="11"/>
                                        </p:tgtEl>
                                      </p:cBhvr>
                                    </p:animEffect>
                                  </p:childTnLst>
                                </p:cTn>
                              </p:par>
                              <p:par>
                                <p:cTn id="12" presetID="31" presetClass="entr" presetSubtype="0" fill="hold" nodeType="withEffect">
                                  <p:stCondLst>
                                    <p:cond delay="0"/>
                                  </p:stCondLst>
                                  <p:childTnLst>
                                    <p:set>
                                      <p:cBhvr>
                                        <p:cTn id="13" dur="1" fill="hold">
                                          <p:stCondLst>
                                            <p:cond delay="0"/>
                                          </p:stCondLst>
                                        </p:cTn>
                                        <p:tgtEl>
                                          <p:spTgt spid="50"/>
                                        </p:tgtEl>
                                        <p:attrNameLst>
                                          <p:attrName>style.visibility</p:attrName>
                                        </p:attrNameLst>
                                      </p:cBhvr>
                                      <p:to>
                                        <p:strVal val="visible"/>
                                      </p:to>
                                    </p:set>
                                    <p:anim calcmode="lin" valueType="num">
                                      <p:cBhvr>
                                        <p:cTn id="14" dur="1000" fill="hold"/>
                                        <p:tgtEl>
                                          <p:spTgt spid="50"/>
                                        </p:tgtEl>
                                        <p:attrNameLst>
                                          <p:attrName>ppt_w</p:attrName>
                                        </p:attrNameLst>
                                      </p:cBhvr>
                                      <p:tavLst>
                                        <p:tav tm="0">
                                          <p:val>
                                            <p:fltVal val="0"/>
                                          </p:val>
                                        </p:tav>
                                        <p:tav tm="100000">
                                          <p:val>
                                            <p:strVal val="#ppt_w"/>
                                          </p:val>
                                        </p:tav>
                                      </p:tavLst>
                                    </p:anim>
                                    <p:anim calcmode="lin" valueType="num">
                                      <p:cBhvr>
                                        <p:cTn id="15" dur="1000" fill="hold"/>
                                        <p:tgtEl>
                                          <p:spTgt spid="50"/>
                                        </p:tgtEl>
                                        <p:attrNameLst>
                                          <p:attrName>ppt_h</p:attrName>
                                        </p:attrNameLst>
                                      </p:cBhvr>
                                      <p:tavLst>
                                        <p:tav tm="0">
                                          <p:val>
                                            <p:fltVal val="0"/>
                                          </p:val>
                                        </p:tav>
                                        <p:tav tm="100000">
                                          <p:val>
                                            <p:strVal val="#ppt_h"/>
                                          </p:val>
                                        </p:tav>
                                      </p:tavLst>
                                    </p:anim>
                                    <p:anim calcmode="lin" valueType="num">
                                      <p:cBhvr>
                                        <p:cTn id="16" dur="1000" fill="hold"/>
                                        <p:tgtEl>
                                          <p:spTgt spid="50"/>
                                        </p:tgtEl>
                                        <p:attrNameLst>
                                          <p:attrName>style.rotation</p:attrName>
                                        </p:attrNameLst>
                                      </p:cBhvr>
                                      <p:tavLst>
                                        <p:tav tm="0">
                                          <p:val>
                                            <p:fltVal val="90"/>
                                          </p:val>
                                        </p:tav>
                                        <p:tav tm="100000">
                                          <p:val>
                                            <p:fltVal val="0"/>
                                          </p:val>
                                        </p:tav>
                                      </p:tavLst>
                                    </p:anim>
                                    <p:animEffect transition="in" filter="fade">
                                      <p:cBhvr>
                                        <p:cTn id="17" dur="1000"/>
                                        <p:tgtEl>
                                          <p:spTgt spid="50"/>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p:cTn id="22" dur="500" fill="hold"/>
                                        <p:tgtEl>
                                          <p:spTgt spid="14"/>
                                        </p:tgtEl>
                                        <p:attrNameLst>
                                          <p:attrName>ppt_w</p:attrName>
                                        </p:attrNameLst>
                                      </p:cBhvr>
                                      <p:tavLst>
                                        <p:tav tm="0">
                                          <p:val>
                                            <p:fltVal val="0"/>
                                          </p:val>
                                        </p:tav>
                                        <p:tav tm="100000">
                                          <p:val>
                                            <p:strVal val="#ppt_w"/>
                                          </p:val>
                                        </p:tav>
                                      </p:tavLst>
                                    </p:anim>
                                    <p:anim calcmode="lin" valueType="num">
                                      <p:cBhvr>
                                        <p:cTn id="23" dur="500" fill="hold"/>
                                        <p:tgtEl>
                                          <p:spTgt spid="14"/>
                                        </p:tgtEl>
                                        <p:attrNameLst>
                                          <p:attrName>ppt_h</p:attrName>
                                        </p:attrNameLst>
                                      </p:cBhvr>
                                      <p:tavLst>
                                        <p:tav tm="0">
                                          <p:val>
                                            <p:fltVal val="0"/>
                                          </p:val>
                                        </p:tav>
                                        <p:tav tm="100000">
                                          <p:val>
                                            <p:strVal val="#ppt_h"/>
                                          </p:val>
                                        </p:tav>
                                      </p:tavLst>
                                    </p:anim>
                                    <p:animEffect transition="in" filter="fade">
                                      <p:cBhvr>
                                        <p:cTn id="24" dur="500"/>
                                        <p:tgtEl>
                                          <p:spTgt spid="14"/>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grpId="0" nodeType="click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animEffect transition="in" filter="fade">
                                      <p:cBhvr>
                                        <p:cTn id="31" dur="500"/>
                                        <p:tgtEl>
                                          <p:spTgt spid="16"/>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grpId="0" nodeType="clickEffect">
                                  <p:stCondLst>
                                    <p:cond delay="0"/>
                                  </p:stCondLst>
                                  <p:childTnLst>
                                    <p:set>
                                      <p:cBhvr>
                                        <p:cTn id="35" dur="1" fill="hold">
                                          <p:stCondLst>
                                            <p:cond delay="0"/>
                                          </p:stCondLst>
                                        </p:cTn>
                                        <p:tgtEl>
                                          <p:spTgt spid="29"/>
                                        </p:tgtEl>
                                        <p:attrNameLst>
                                          <p:attrName>style.visibility</p:attrName>
                                        </p:attrNameLst>
                                      </p:cBhvr>
                                      <p:to>
                                        <p:strVal val="visible"/>
                                      </p:to>
                                    </p:set>
                                    <p:anim calcmode="lin" valueType="num">
                                      <p:cBhvr>
                                        <p:cTn id="36" dur="500" fill="hold"/>
                                        <p:tgtEl>
                                          <p:spTgt spid="29"/>
                                        </p:tgtEl>
                                        <p:attrNameLst>
                                          <p:attrName>ppt_w</p:attrName>
                                        </p:attrNameLst>
                                      </p:cBhvr>
                                      <p:tavLst>
                                        <p:tav tm="0">
                                          <p:val>
                                            <p:fltVal val="0"/>
                                          </p:val>
                                        </p:tav>
                                        <p:tav tm="100000">
                                          <p:val>
                                            <p:strVal val="#ppt_w"/>
                                          </p:val>
                                        </p:tav>
                                      </p:tavLst>
                                    </p:anim>
                                    <p:anim calcmode="lin" valueType="num">
                                      <p:cBhvr>
                                        <p:cTn id="37" dur="500" fill="hold"/>
                                        <p:tgtEl>
                                          <p:spTgt spid="29"/>
                                        </p:tgtEl>
                                        <p:attrNameLst>
                                          <p:attrName>ppt_h</p:attrName>
                                        </p:attrNameLst>
                                      </p:cBhvr>
                                      <p:tavLst>
                                        <p:tav tm="0">
                                          <p:val>
                                            <p:fltVal val="0"/>
                                          </p:val>
                                        </p:tav>
                                        <p:tav tm="100000">
                                          <p:val>
                                            <p:strVal val="#ppt_h"/>
                                          </p:val>
                                        </p:tav>
                                      </p:tavLst>
                                    </p:anim>
                                    <p:animEffect transition="in" filter="fade">
                                      <p:cBhvr>
                                        <p:cTn id="38" dur="500"/>
                                        <p:tgtEl>
                                          <p:spTgt spid="29"/>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grpId="0" nodeType="clickEffect">
                                  <p:stCondLst>
                                    <p:cond delay="0"/>
                                  </p:stCondLst>
                                  <p:childTnLst>
                                    <p:set>
                                      <p:cBhvr>
                                        <p:cTn id="42" dur="1" fill="hold">
                                          <p:stCondLst>
                                            <p:cond delay="0"/>
                                          </p:stCondLst>
                                        </p:cTn>
                                        <p:tgtEl>
                                          <p:spTgt spid="48"/>
                                        </p:tgtEl>
                                        <p:attrNameLst>
                                          <p:attrName>style.visibility</p:attrName>
                                        </p:attrNameLst>
                                      </p:cBhvr>
                                      <p:to>
                                        <p:strVal val="visible"/>
                                      </p:to>
                                    </p:set>
                                    <p:anim calcmode="lin" valueType="num">
                                      <p:cBhvr>
                                        <p:cTn id="43" dur="500" fill="hold"/>
                                        <p:tgtEl>
                                          <p:spTgt spid="48"/>
                                        </p:tgtEl>
                                        <p:attrNameLst>
                                          <p:attrName>ppt_w</p:attrName>
                                        </p:attrNameLst>
                                      </p:cBhvr>
                                      <p:tavLst>
                                        <p:tav tm="0">
                                          <p:val>
                                            <p:fltVal val="0"/>
                                          </p:val>
                                        </p:tav>
                                        <p:tav tm="100000">
                                          <p:val>
                                            <p:strVal val="#ppt_w"/>
                                          </p:val>
                                        </p:tav>
                                      </p:tavLst>
                                    </p:anim>
                                    <p:anim calcmode="lin" valueType="num">
                                      <p:cBhvr>
                                        <p:cTn id="44" dur="500" fill="hold"/>
                                        <p:tgtEl>
                                          <p:spTgt spid="48"/>
                                        </p:tgtEl>
                                        <p:attrNameLst>
                                          <p:attrName>ppt_h</p:attrName>
                                        </p:attrNameLst>
                                      </p:cBhvr>
                                      <p:tavLst>
                                        <p:tav tm="0">
                                          <p:val>
                                            <p:fltVal val="0"/>
                                          </p:val>
                                        </p:tav>
                                        <p:tav tm="100000">
                                          <p:val>
                                            <p:strVal val="#ppt_h"/>
                                          </p:val>
                                        </p:tav>
                                      </p:tavLst>
                                    </p:anim>
                                    <p:animEffect transition="in" filter="fade">
                                      <p:cBhvr>
                                        <p:cTn id="45" dur="500"/>
                                        <p:tgtEl>
                                          <p:spTgt spid="48"/>
                                        </p:tgtEl>
                                      </p:cBhvr>
                                    </p:animEffect>
                                  </p:childTnLst>
                                </p:cTn>
                              </p:par>
                            </p:childTnLst>
                          </p:cTn>
                        </p:par>
                      </p:childTnLst>
                    </p:cTn>
                  </p:par>
                  <p:par>
                    <p:cTn id="46" fill="hold">
                      <p:stCondLst>
                        <p:cond delay="indefinite"/>
                      </p:stCondLst>
                      <p:childTnLst>
                        <p:par>
                          <p:cTn id="47" fill="hold">
                            <p:stCondLst>
                              <p:cond delay="0"/>
                            </p:stCondLst>
                            <p:childTnLst>
                              <p:par>
                                <p:cTn id="48" presetID="53" presetClass="entr" presetSubtype="16" fill="hold" grpId="0" nodeType="clickEffect">
                                  <p:stCondLst>
                                    <p:cond delay="0"/>
                                  </p:stCondLst>
                                  <p:childTnLst>
                                    <p:set>
                                      <p:cBhvr>
                                        <p:cTn id="49" dur="1" fill="hold">
                                          <p:stCondLst>
                                            <p:cond delay="0"/>
                                          </p:stCondLst>
                                        </p:cTn>
                                        <p:tgtEl>
                                          <p:spTgt spid="31"/>
                                        </p:tgtEl>
                                        <p:attrNameLst>
                                          <p:attrName>style.visibility</p:attrName>
                                        </p:attrNameLst>
                                      </p:cBhvr>
                                      <p:to>
                                        <p:strVal val="visible"/>
                                      </p:to>
                                    </p:set>
                                    <p:anim calcmode="lin" valueType="num">
                                      <p:cBhvr>
                                        <p:cTn id="50" dur="500" fill="hold"/>
                                        <p:tgtEl>
                                          <p:spTgt spid="31"/>
                                        </p:tgtEl>
                                        <p:attrNameLst>
                                          <p:attrName>ppt_w</p:attrName>
                                        </p:attrNameLst>
                                      </p:cBhvr>
                                      <p:tavLst>
                                        <p:tav tm="0">
                                          <p:val>
                                            <p:fltVal val="0"/>
                                          </p:val>
                                        </p:tav>
                                        <p:tav tm="100000">
                                          <p:val>
                                            <p:strVal val="#ppt_w"/>
                                          </p:val>
                                        </p:tav>
                                      </p:tavLst>
                                    </p:anim>
                                    <p:anim calcmode="lin" valueType="num">
                                      <p:cBhvr>
                                        <p:cTn id="51" dur="500" fill="hold"/>
                                        <p:tgtEl>
                                          <p:spTgt spid="31"/>
                                        </p:tgtEl>
                                        <p:attrNameLst>
                                          <p:attrName>ppt_h</p:attrName>
                                        </p:attrNameLst>
                                      </p:cBhvr>
                                      <p:tavLst>
                                        <p:tav tm="0">
                                          <p:val>
                                            <p:fltVal val="0"/>
                                          </p:val>
                                        </p:tav>
                                        <p:tav tm="100000">
                                          <p:val>
                                            <p:strVal val="#ppt_h"/>
                                          </p:val>
                                        </p:tav>
                                      </p:tavLst>
                                    </p:anim>
                                    <p:animEffect transition="in" filter="fade">
                                      <p:cBhvr>
                                        <p:cTn id="52" dur="500"/>
                                        <p:tgtEl>
                                          <p:spTgt spid="31"/>
                                        </p:tgtEl>
                                      </p:cBhvr>
                                    </p:animEffect>
                                  </p:childTnLst>
                                </p:cTn>
                              </p:par>
                            </p:childTnLst>
                          </p:cTn>
                        </p:par>
                      </p:childTnLst>
                    </p:cTn>
                  </p:par>
                  <p:par>
                    <p:cTn id="53" fill="hold">
                      <p:stCondLst>
                        <p:cond delay="indefinite"/>
                      </p:stCondLst>
                      <p:childTnLst>
                        <p:par>
                          <p:cTn id="54" fill="hold">
                            <p:stCondLst>
                              <p:cond delay="0"/>
                            </p:stCondLst>
                            <p:childTnLst>
                              <p:par>
                                <p:cTn id="55" presetID="53" presetClass="entr" presetSubtype="16" fill="hold" grpId="0" nodeType="click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500" fill="hold"/>
                                        <p:tgtEl>
                                          <p:spTgt spid="45"/>
                                        </p:tgtEl>
                                        <p:attrNameLst>
                                          <p:attrName>ppt_w</p:attrName>
                                        </p:attrNameLst>
                                      </p:cBhvr>
                                      <p:tavLst>
                                        <p:tav tm="0">
                                          <p:val>
                                            <p:fltVal val="0"/>
                                          </p:val>
                                        </p:tav>
                                        <p:tav tm="100000">
                                          <p:val>
                                            <p:strVal val="#ppt_w"/>
                                          </p:val>
                                        </p:tav>
                                      </p:tavLst>
                                    </p:anim>
                                    <p:anim calcmode="lin" valueType="num">
                                      <p:cBhvr>
                                        <p:cTn id="58" dur="500" fill="hold"/>
                                        <p:tgtEl>
                                          <p:spTgt spid="45"/>
                                        </p:tgtEl>
                                        <p:attrNameLst>
                                          <p:attrName>ppt_h</p:attrName>
                                        </p:attrNameLst>
                                      </p:cBhvr>
                                      <p:tavLst>
                                        <p:tav tm="0">
                                          <p:val>
                                            <p:fltVal val="0"/>
                                          </p:val>
                                        </p:tav>
                                        <p:tav tm="100000">
                                          <p:val>
                                            <p:strVal val="#ppt_h"/>
                                          </p:val>
                                        </p:tav>
                                      </p:tavLst>
                                    </p:anim>
                                    <p:animEffect transition="in" filter="fade">
                                      <p:cBhvr>
                                        <p:cTn id="59" dur="500"/>
                                        <p:tgtEl>
                                          <p:spTgt spid="45"/>
                                        </p:tgtEl>
                                      </p:cBhvr>
                                    </p:animEffect>
                                  </p:childTnLst>
                                </p:cTn>
                              </p:par>
                            </p:childTnLst>
                          </p:cTn>
                        </p:par>
                      </p:childTnLst>
                    </p:cTn>
                  </p:par>
                  <p:par>
                    <p:cTn id="60" fill="hold">
                      <p:stCondLst>
                        <p:cond delay="indefinite"/>
                      </p:stCondLst>
                      <p:childTnLst>
                        <p:par>
                          <p:cTn id="61" fill="hold">
                            <p:stCondLst>
                              <p:cond delay="0"/>
                            </p:stCondLst>
                            <p:childTnLst>
                              <p:par>
                                <p:cTn id="62" presetID="53" presetClass="entr" presetSubtype="16" fill="hold" grpId="0" nodeType="click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500" fill="hold"/>
                                        <p:tgtEl>
                                          <p:spTgt spid="47"/>
                                        </p:tgtEl>
                                        <p:attrNameLst>
                                          <p:attrName>ppt_w</p:attrName>
                                        </p:attrNameLst>
                                      </p:cBhvr>
                                      <p:tavLst>
                                        <p:tav tm="0">
                                          <p:val>
                                            <p:fltVal val="0"/>
                                          </p:val>
                                        </p:tav>
                                        <p:tav tm="100000">
                                          <p:val>
                                            <p:strVal val="#ppt_w"/>
                                          </p:val>
                                        </p:tav>
                                      </p:tavLst>
                                    </p:anim>
                                    <p:anim calcmode="lin" valueType="num">
                                      <p:cBhvr>
                                        <p:cTn id="65" dur="500" fill="hold"/>
                                        <p:tgtEl>
                                          <p:spTgt spid="47"/>
                                        </p:tgtEl>
                                        <p:attrNameLst>
                                          <p:attrName>ppt_h</p:attrName>
                                        </p:attrNameLst>
                                      </p:cBhvr>
                                      <p:tavLst>
                                        <p:tav tm="0">
                                          <p:val>
                                            <p:fltVal val="0"/>
                                          </p:val>
                                        </p:tav>
                                        <p:tav tm="100000">
                                          <p:val>
                                            <p:strVal val="#ppt_h"/>
                                          </p:val>
                                        </p:tav>
                                      </p:tavLst>
                                    </p:anim>
                                    <p:animEffect transition="in" filter="fade">
                                      <p:cBhvr>
                                        <p:cTn id="66" dur="500"/>
                                        <p:tgtEl>
                                          <p:spTgt spid="47"/>
                                        </p:tgtEl>
                                      </p:cBhvr>
                                    </p:animEffect>
                                  </p:childTnLst>
                                </p:cTn>
                              </p:par>
                            </p:childTnLst>
                          </p:cTn>
                        </p:par>
                      </p:childTnLst>
                    </p:cTn>
                  </p:par>
                  <p:par>
                    <p:cTn id="67" fill="hold">
                      <p:stCondLst>
                        <p:cond delay="indefinite"/>
                      </p:stCondLst>
                      <p:childTnLst>
                        <p:par>
                          <p:cTn id="68" fill="hold">
                            <p:stCondLst>
                              <p:cond delay="0"/>
                            </p:stCondLst>
                            <p:childTnLst>
                              <p:par>
                                <p:cTn id="69" presetID="53" presetClass="entr" presetSubtype="16" fill="hold" grpId="0" nodeType="click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4" grpId="0" animBg="1"/>
      <p:bldP spid="16" grpId="0" animBg="1"/>
      <p:bldP spid="29" grpId="0" animBg="1"/>
      <p:bldP spid="48" grpId="0" animBg="1"/>
      <p:bldP spid="31" grpId="0" animBg="1"/>
      <p:bldP spid="45" grpId="0" animBg="1"/>
      <p:bldP spid="47" grpId="0" animBg="1"/>
      <p:bldP spid="3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5514" y="68684"/>
            <a:ext cx="7988486" cy="663599"/>
          </a:xfrm>
        </p:spPr>
        <p:txBody>
          <a:bodyPr/>
          <a:lstStyle/>
          <a:p>
            <a:r>
              <a:rPr lang="en-US" sz="2800" dirty="0"/>
              <a:t>Voice of the Customer Executive Summary Results</a:t>
            </a:r>
          </a:p>
        </p:txBody>
      </p:sp>
      <p:sp>
        <p:nvSpPr>
          <p:cNvPr id="7" name="Text Placeholder 6"/>
          <p:cNvSpPr>
            <a:spLocks noGrp="1"/>
          </p:cNvSpPr>
          <p:nvPr>
            <p:ph type="body" sz="quarter" idx="16"/>
          </p:nvPr>
        </p:nvSpPr>
        <p:spPr/>
        <p:txBody>
          <a:bodyPr/>
          <a:lstStyle/>
          <a:p>
            <a:r>
              <a:rPr lang="en-US" sz="2000" dirty="0" smtClean="0"/>
              <a:t>Understanding of Vision</a:t>
            </a:r>
          </a:p>
          <a:p>
            <a:pPr marL="342900" indent="-342900">
              <a:buFont typeface="Arial"/>
              <a:buChar char="•"/>
            </a:pPr>
            <a:r>
              <a:rPr lang="en-US" sz="1600" dirty="0" smtClean="0">
                <a:solidFill>
                  <a:schemeClr val="tx2"/>
                </a:solidFill>
              </a:rPr>
              <a:t>Limited understanding of strategy and vision</a:t>
            </a:r>
          </a:p>
          <a:p>
            <a:pPr marL="342900" indent="-342900">
              <a:buFont typeface="Arial"/>
              <a:buChar char="•"/>
            </a:pPr>
            <a:r>
              <a:rPr lang="en-US" sz="1600" dirty="0" smtClean="0">
                <a:solidFill>
                  <a:schemeClr val="tx2"/>
                </a:solidFill>
              </a:rPr>
              <a:t>Relate vision to customer’s strategy and financial goals</a:t>
            </a:r>
          </a:p>
          <a:p>
            <a:pPr marL="342900" indent="-342900">
              <a:buFont typeface="Arial"/>
              <a:buChar char="•"/>
            </a:pPr>
            <a:r>
              <a:rPr lang="en-US" sz="1600" dirty="0" smtClean="0">
                <a:solidFill>
                  <a:schemeClr val="tx2"/>
                </a:solidFill>
              </a:rPr>
              <a:t>How does it drive continuum operational efficiencies? </a:t>
            </a:r>
          </a:p>
          <a:p>
            <a:pPr marL="342900" indent="-342900">
              <a:buFont typeface="Arial"/>
              <a:buChar char="•"/>
            </a:pPr>
            <a:r>
              <a:rPr lang="en-US" sz="1600" dirty="0" smtClean="0">
                <a:solidFill>
                  <a:schemeClr val="tx2"/>
                </a:solidFill>
              </a:rPr>
              <a:t>Hospitals are patient-centric, is the strategy patient-centric?</a:t>
            </a:r>
            <a:endParaRPr lang="en-US" sz="1600" dirty="0">
              <a:solidFill>
                <a:schemeClr val="tx2"/>
              </a:solidFill>
            </a:endParaRPr>
          </a:p>
          <a:p>
            <a:pPr lvl="2"/>
            <a:endParaRPr lang="en-US" dirty="0"/>
          </a:p>
        </p:txBody>
      </p:sp>
      <p:sp>
        <p:nvSpPr>
          <p:cNvPr id="8" name="Text Placeholder 7"/>
          <p:cNvSpPr>
            <a:spLocks noGrp="1"/>
          </p:cNvSpPr>
          <p:nvPr>
            <p:ph type="body" sz="quarter" idx="17"/>
          </p:nvPr>
        </p:nvSpPr>
        <p:spPr/>
        <p:txBody>
          <a:bodyPr/>
          <a:lstStyle/>
          <a:p>
            <a:pPr fontAlgn="ctr"/>
            <a:r>
              <a:rPr lang="en-US" sz="2000" dirty="0" smtClean="0"/>
              <a:t>Partnership Strategy</a:t>
            </a:r>
            <a:endParaRPr lang="en-US" sz="2000" dirty="0"/>
          </a:p>
          <a:p>
            <a:pPr lvl="2" fontAlgn="ctr"/>
            <a:r>
              <a:rPr lang="en-US" sz="1600" dirty="0" smtClean="0"/>
              <a:t>Need synergy with GPOs, augment contracting</a:t>
            </a:r>
          </a:p>
          <a:p>
            <a:pPr lvl="2" fontAlgn="ctr"/>
            <a:r>
              <a:rPr lang="en-US" sz="1600" dirty="0" smtClean="0"/>
              <a:t>Approach as trusted advisor, not selling services</a:t>
            </a:r>
          </a:p>
          <a:p>
            <a:pPr lvl="2" fontAlgn="ctr"/>
            <a:r>
              <a:rPr lang="en-US" sz="1600" dirty="0" smtClean="0"/>
              <a:t>Be an asset/transform SC into an asset</a:t>
            </a:r>
          </a:p>
          <a:p>
            <a:pPr lvl="2" fontAlgn="ctr"/>
            <a:r>
              <a:rPr lang="en-US" sz="1600" dirty="0" smtClean="0"/>
              <a:t>Lack of synergy with insurers, payers – follow population health</a:t>
            </a:r>
          </a:p>
          <a:p>
            <a:pPr lvl="2" fontAlgn="ctr"/>
            <a:r>
              <a:rPr lang="en-US" sz="1600" dirty="0" smtClean="0"/>
              <a:t>Move towards retail settings</a:t>
            </a:r>
            <a:endParaRPr lang="en-US" sz="1600" dirty="0"/>
          </a:p>
          <a:p>
            <a:endParaRPr lang="en-US" dirty="0"/>
          </a:p>
        </p:txBody>
      </p:sp>
      <p:sp>
        <p:nvSpPr>
          <p:cNvPr id="9" name="Text Placeholder 8"/>
          <p:cNvSpPr>
            <a:spLocks noGrp="1"/>
          </p:cNvSpPr>
          <p:nvPr>
            <p:ph type="body" sz="quarter" idx="18"/>
          </p:nvPr>
        </p:nvSpPr>
        <p:spPr/>
        <p:txBody>
          <a:bodyPr/>
          <a:lstStyle/>
          <a:p>
            <a:pPr fontAlgn="ctr"/>
            <a:r>
              <a:rPr lang="en-US" sz="2000" dirty="0" smtClean="0"/>
              <a:t>Business Review Metrics</a:t>
            </a:r>
            <a:endParaRPr lang="en-US" sz="2000" dirty="0"/>
          </a:p>
          <a:p>
            <a:pPr marL="342900" lvl="1" indent="-342900" fontAlgn="ctr">
              <a:buFont typeface="Arial"/>
              <a:buChar char="•"/>
            </a:pPr>
            <a:r>
              <a:rPr lang="en-US" sz="1600" dirty="0" smtClean="0"/>
              <a:t>All metrics aligned with FY goals</a:t>
            </a:r>
          </a:p>
          <a:p>
            <a:pPr marL="342900" lvl="1" indent="-342900" fontAlgn="ctr">
              <a:buFont typeface="Arial"/>
              <a:buChar char="•"/>
            </a:pPr>
            <a:r>
              <a:rPr lang="en-US" sz="1600" dirty="0" smtClean="0"/>
              <a:t>Collaborate better with customer’s value-based dashboard</a:t>
            </a:r>
          </a:p>
          <a:p>
            <a:pPr marL="342900" lvl="1" indent="-342900" fontAlgn="ctr">
              <a:buFont typeface="Arial"/>
              <a:buChar char="•"/>
            </a:pPr>
            <a:r>
              <a:rPr lang="en-US" sz="1600" dirty="0" smtClean="0"/>
              <a:t>Have bi-annual strategic business review with c-suite/be present</a:t>
            </a:r>
          </a:p>
          <a:p>
            <a:pPr marL="342900" lvl="1" indent="-342900" fontAlgn="ctr">
              <a:buFont typeface="Arial"/>
              <a:buChar char="•"/>
            </a:pPr>
            <a:r>
              <a:rPr lang="en-US" sz="1600" dirty="0" smtClean="0"/>
              <a:t>Align with c-suite strategic imperatives and values</a:t>
            </a:r>
          </a:p>
          <a:p>
            <a:pPr marL="342900" lvl="1" indent="-342900" fontAlgn="ctr">
              <a:buFont typeface="Arial"/>
              <a:buChar char="•"/>
            </a:pPr>
            <a:r>
              <a:rPr lang="en-US" sz="1600" dirty="0" smtClean="0"/>
              <a:t>Align with financial metrics</a:t>
            </a:r>
            <a:endParaRPr lang="en-US" sz="1600" dirty="0"/>
          </a:p>
          <a:p>
            <a:endParaRPr lang="en-US" dirty="0"/>
          </a:p>
        </p:txBody>
      </p:sp>
      <p:sp>
        <p:nvSpPr>
          <p:cNvPr id="3" name="TextBox 2"/>
          <p:cNvSpPr txBox="1"/>
          <p:nvPr/>
        </p:nvSpPr>
        <p:spPr>
          <a:xfrm>
            <a:off x="3009900" y="5269468"/>
            <a:ext cx="1098077" cy="369332"/>
          </a:xfrm>
          <a:prstGeom prst="rect">
            <a:avLst/>
          </a:prstGeom>
          <a:noFill/>
        </p:spPr>
        <p:txBody>
          <a:bodyPr wrap="none" rtlCol="0">
            <a:spAutoFit/>
          </a:bodyPr>
          <a:lstStyle/>
          <a:p>
            <a:r>
              <a:rPr lang="en-US" dirty="0" smtClean="0">
                <a:solidFill>
                  <a:srgbClr val="A7A9AC"/>
                </a:solidFill>
              </a:rPr>
              <a:t>Customer</a:t>
            </a:r>
            <a:endParaRPr lang="en-US" dirty="0">
              <a:solidFill>
                <a:srgbClr val="A7A9AC"/>
              </a:solidFill>
            </a:endParaRPr>
          </a:p>
        </p:txBody>
      </p:sp>
      <p:sp>
        <p:nvSpPr>
          <p:cNvPr id="4" name="TextBox 3"/>
          <p:cNvSpPr txBox="1"/>
          <p:nvPr/>
        </p:nvSpPr>
        <p:spPr>
          <a:xfrm>
            <a:off x="5365584" y="5276334"/>
            <a:ext cx="692317" cy="369332"/>
          </a:xfrm>
          <a:prstGeom prst="rect">
            <a:avLst/>
          </a:prstGeom>
          <a:noFill/>
        </p:spPr>
        <p:txBody>
          <a:bodyPr wrap="none" rtlCol="0">
            <a:spAutoFit/>
          </a:bodyPr>
          <a:lstStyle/>
          <a:p>
            <a:r>
              <a:rPr lang="en-US" dirty="0" smtClean="0">
                <a:solidFill>
                  <a:srgbClr val="A7A9AC"/>
                </a:solidFill>
              </a:rPr>
              <a:t>O&amp;M</a:t>
            </a:r>
            <a:endParaRPr lang="en-US" dirty="0">
              <a:solidFill>
                <a:srgbClr val="A7A9AC"/>
              </a:solidFill>
            </a:endParaRPr>
          </a:p>
        </p:txBody>
      </p:sp>
      <p:sp>
        <p:nvSpPr>
          <p:cNvPr id="5" name="TextBox 4"/>
          <p:cNvSpPr txBox="1"/>
          <p:nvPr/>
        </p:nvSpPr>
        <p:spPr>
          <a:xfrm>
            <a:off x="4392082" y="4946134"/>
            <a:ext cx="461665" cy="1182362"/>
          </a:xfrm>
          <a:prstGeom prst="rect">
            <a:avLst/>
          </a:prstGeom>
          <a:noFill/>
        </p:spPr>
        <p:txBody>
          <a:bodyPr vert="vert" wrap="none" rtlCol="0">
            <a:spAutoFit/>
          </a:bodyPr>
          <a:lstStyle/>
          <a:p>
            <a:r>
              <a:rPr lang="en-US" dirty="0" smtClean="0">
                <a:solidFill>
                  <a:srgbClr val="A7A9AC"/>
                </a:solidFill>
              </a:rPr>
              <a:t>Partnership</a:t>
            </a:r>
            <a:endParaRPr lang="en-US" dirty="0">
              <a:solidFill>
                <a:srgbClr val="A7A9AC"/>
              </a:solidFill>
            </a:endParaRPr>
          </a:p>
        </p:txBody>
      </p:sp>
    </p:spTree>
    <p:extLst>
      <p:ext uri="{BB962C8B-B14F-4D97-AF65-F5344CB8AC3E}">
        <p14:creationId xmlns:p14="http://schemas.microsoft.com/office/powerpoint/2010/main" val="275831284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260" y="4017198"/>
            <a:ext cx="5634426" cy="1143000"/>
          </a:xfrm>
        </p:spPr>
        <p:txBody>
          <a:bodyPr tIns="0" bIns="0"/>
          <a:lstStyle/>
          <a:p>
            <a:pPr>
              <a:lnSpc>
                <a:spcPts val="4400"/>
              </a:lnSpc>
              <a:spcAft>
                <a:spcPts val="600"/>
              </a:spcAft>
            </a:pPr>
            <a:r>
              <a:rPr lang="en-US" sz="4000" b="0" dirty="0" smtClean="0"/>
              <a:t>Translating Theory into Practice</a:t>
            </a:r>
            <a:endParaRPr lang="en-US" sz="2800" b="0" dirty="0">
              <a:latin typeface="+mn-lt"/>
            </a:endParaRPr>
          </a:p>
        </p:txBody>
      </p:sp>
    </p:spTree>
    <p:extLst>
      <p:ext uri="{BB962C8B-B14F-4D97-AF65-F5344CB8AC3E}">
        <p14:creationId xmlns:p14="http://schemas.microsoft.com/office/powerpoint/2010/main" val="2296943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1" name="Straight Connector 40"/>
          <p:cNvCxnSpPr/>
          <p:nvPr/>
        </p:nvCxnSpPr>
        <p:spPr>
          <a:xfrm flipH="1" flipV="1">
            <a:off x="7214390" y="3697383"/>
            <a:ext cx="1015210" cy="1287880"/>
          </a:xfrm>
          <a:prstGeom prst="line">
            <a:avLst/>
          </a:prstGeom>
          <a:ln w="28575">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5424317" y="1691035"/>
            <a:ext cx="3476908" cy="3718401"/>
          </a:xfrm>
          <a:prstGeom prst="ellipse">
            <a:avLst/>
          </a:prstGeom>
          <a:noFill/>
          <a:ln w="28575">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6" name="Straight Connector 5"/>
          <p:cNvCxnSpPr/>
          <p:nvPr/>
        </p:nvCxnSpPr>
        <p:spPr>
          <a:xfrm flipV="1">
            <a:off x="7239000" y="1905000"/>
            <a:ext cx="731983" cy="1157637"/>
          </a:xfrm>
          <a:prstGeom prst="line">
            <a:avLst/>
          </a:prstGeom>
          <a:ln w="28575">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a:stCxn id="10" idx="2"/>
          </p:cNvCxnSpPr>
          <p:nvPr/>
        </p:nvCxnSpPr>
        <p:spPr>
          <a:xfrm flipH="1">
            <a:off x="4648200" y="3415795"/>
            <a:ext cx="1911944" cy="13205"/>
          </a:xfrm>
          <a:prstGeom prst="straightConnector1">
            <a:avLst/>
          </a:prstGeom>
          <a:ln w="28575">
            <a:solidFill>
              <a:schemeClr val="accent1">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0" name="Oval 9"/>
          <p:cNvSpPr/>
          <p:nvPr/>
        </p:nvSpPr>
        <p:spPr>
          <a:xfrm>
            <a:off x="6560144" y="3062636"/>
            <a:ext cx="1032676" cy="706317"/>
          </a:xfrm>
          <a:prstGeom prst="ellipse">
            <a:avLst/>
          </a:prstGeom>
          <a:solidFill>
            <a:schemeClr val="accent1">
              <a:lumMod val="60000"/>
              <a:lumOff val="40000"/>
            </a:schemeClr>
          </a:solidFill>
          <a:ln>
            <a:solidFill>
              <a:schemeClr val="accent1">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accent2">
                    <a:lumMod val="50000"/>
                  </a:schemeClr>
                </a:solidFill>
              </a:rPr>
              <a:t>Health System</a:t>
            </a:r>
            <a:endParaRPr lang="en-US" sz="1400" dirty="0">
              <a:solidFill>
                <a:schemeClr val="accent2">
                  <a:lumMod val="50000"/>
                </a:schemeClr>
              </a:solidFill>
            </a:endParaRPr>
          </a:p>
        </p:txBody>
      </p:sp>
      <p:sp>
        <p:nvSpPr>
          <p:cNvPr id="47" name="Rectangle 46"/>
          <p:cNvSpPr/>
          <p:nvPr/>
        </p:nvSpPr>
        <p:spPr>
          <a:xfrm>
            <a:off x="118794" y="834608"/>
            <a:ext cx="8872806" cy="52613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8" name="Straight Connector 47"/>
          <p:cNvCxnSpPr/>
          <p:nvPr/>
        </p:nvCxnSpPr>
        <p:spPr>
          <a:xfrm flipV="1">
            <a:off x="180266" y="3840700"/>
            <a:ext cx="1856053" cy="1568736"/>
          </a:xfrm>
          <a:prstGeom prst="line">
            <a:avLst/>
          </a:prstGeom>
          <a:ln w="28575">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180265" y="1701124"/>
            <a:ext cx="1856054" cy="1361512"/>
          </a:xfrm>
          <a:prstGeom prst="line">
            <a:avLst/>
          </a:prstGeom>
          <a:ln w="28575">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50" name="Rectangle 49"/>
          <p:cNvSpPr/>
          <p:nvPr/>
        </p:nvSpPr>
        <p:spPr>
          <a:xfrm>
            <a:off x="2036319" y="3084059"/>
            <a:ext cx="762000" cy="762000"/>
          </a:xfrm>
          <a:prstGeom prst="rect">
            <a:avLst/>
          </a:prstGeom>
          <a:solidFill>
            <a:schemeClr val="bg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Rectangle 50"/>
          <p:cNvSpPr/>
          <p:nvPr/>
        </p:nvSpPr>
        <p:spPr>
          <a:xfrm>
            <a:off x="1953588" y="3043558"/>
            <a:ext cx="920931" cy="202025"/>
          </a:xfrm>
          <a:prstGeom prst="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52" name="Straight Connector 51"/>
          <p:cNvCxnSpPr>
            <a:stCxn id="50" idx="2"/>
            <a:endCxn id="51" idx="0"/>
          </p:cNvCxnSpPr>
          <p:nvPr/>
        </p:nvCxnSpPr>
        <p:spPr>
          <a:xfrm flipH="1" flipV="1">
            <a:off x="2414054" y="3043558"/>
            <a:ext cx="3265" cy="802501"/>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53" name="Freeform 52"/>
          <p:cNvSpPr/>
          <p:nvPr/>
        </p:nvSpPr>
        <p:spPr>
          <a:xfrm>
            <a:off x="2083838" y="2639256"/>
            <a:ext cx="614332" cy="405166"/>
          </a:xfrm>
          <a:custGeom>
            <a:avLst/>
            <a:gdLst>
              <a:gd name="connsiteX0" fmla="*/ 313887 w 614332"/>
              <a:gd name="connsiteY0" fmla="*/ 405166 h 405166"/>
              <a:gd name="connsiteX1" fmla="*/ 157132 w 614332"/>
              <a:gd name="connsiteY1" fmla="*/ 313726 h 405166"/>
              <a:gd name="connsiteX2" fmla="*/ 340012 w 614332"/>
              <a:gd name="connsiteY2" fmla="*/ 218 h 405166"/>
              <a:gd name="connsiteX3" fmla="*/ 405327 w 614332"/>
              <a:gd name="connsiteY3" fmla="*/ 365978 h 405166"/>
              <a:gd name="connsiteX4" fmla="*/ 144070 w 614332"/>
              <a:gd name="connsiteY4" fmla="*/ 143909 h 405166"/>
              <a:gd name="connsiteX5" fmla="*/ 549018 w 614332"/>
              <a:gd name="connsiteY5" fmla="*/ 183098 h 405166"/>
              <a:gd name="connsiteX6" fmla="*/ 496767 w 614332"/>
              <a:gd name="connsiteY6" fmla="*/ 339852 h 405166"/>
              <a:gd name="connsiteX7" fmla="*/ 378 w 614332"/>
              <a:gd name="connsiteY7" fmla="*/ 261475 h 405166"/>
              <a:gd name="connsiteX8" fmla="*/ 418390 w 614332"/>
              <a:gd name="connsiteY8" fmla="*/ 196161 h 405166"/>
              <a:gd name="connsiteX9" fmla="*/ 614332 w 614332"/>
              <a:gd name="connsiteY9" fmla="*/ 209224 h 405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4332" h="405166">
                <a:moveTo>
                  <a:pt x="313887" y="405166"/>
                </a:moveTo>
                <a:cubicBezTo>
                  <a:pt x="233332" y="393191"/>
                  <a:pt x="152778" y="381217"/>
                  <a:pt x="157132" y="313726"/>
                </a:cubicBezTo>
                <a:cubicBezTo>
                  <a:pt x="161486" y="246235"/>
                  <a:pt x="298646" y="-8491"/>
                  <a:pt x="340012" y="218"/>
                </a:cubicBezTo>
                <a:cubicBezTo>
                  <a:pt x="381378" y="8927"/>
                  <a:pt x="437984" y="342029"/>
                  <a:pt x="405327" y="365978"/>
                </a:cubicBezTo>
                <a:cubicBezTo>
                  <a:pt x="372670" y="389926"/>
                  <a:pt x="120121" y="174389"/>
                  <a:pt x="144070" y="143909"/>
                </a:cubicBezTo>
                <a:cubicBezTo>
                  <a:pt x="168018" y="113429"/>
                  <a:pt x="490235" y="150441"/>
                  <a:pt x="549018" y="183098"/>
                </a:cubicBezTo>
                <a:cubicBezTo>
                  <a:pt x="607801" y="215755"/>
                  <a:pt x="588207" y="326789"/>
                  <a:pt x="496767" y="339852"/>
                </a:cubicBezTo>
                <a:cubicBezTo>
                  <a:pt x="405327" y="352915"/>
                  <a:pt x="13441" y="285423"/>
                  <a:pt x="378" y="261475"/>
                </a:cubicBezTo>
                <a:cubicBezTo>
                  <a:pt x="-12685" y="237527"/>
                  <a:pt x="316064" y="204869"/>
                  <a:pt x="418390" y="196161"/>
                </a:cubicBezTo>
                <a:cubicBezTo>
                  <a:pt x="520716" y="187453"/>
                  <a:pt x="567524" y="198338"/>
                  <a:pt x="614332" y="209224"/>
                </a:cubicBezTo>
              </a:path>
            </a:pathLst>
          </a:custGeom>
          <a:no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58" name="Straight Connector 57"/>
          <p:cNvCxnSpPr/>
          <p:nvPr/>
        </p:nvCxnSpPr>
        <p:spPr>
          <a:xfrm>
            <a:off x="9082528" y="3938490"/>
            <a:ext cx="114301" cy="121463"/>
          </a:xfrm>
          <a:prstGeom prst="line">
            <a:avLst/>
          </a:prstGeom>
        </p:spPr>
        <p:style>
          <a:lnRef idx="1">
            <a:schemeClr val="accent1"/>
          </a:lnRef>
          <a:fillRef idx="0">
            <a:schemeClr val="accent1"/>
          </a:fillRef>
          <a:effectRef idx="0">
            <a:schemeClr val="accent1"/>
          </a:effectRef>
          <a:fontRef idx="minor">
            <a:schemeClr val="tx1"/>
          </a:fontRef>
        </p:style>
      </p:cxnSp>
      <p:sp>
        <p:nvSpPr>
          <p:cNvPr id="66" name="TextBox 65"/>
          <p:cNvSpPr txBox="1"/>
          <p:nvPr/>
        </p:nvSpPr>
        <p:spPr>
          <a:xfrm rot="54409">
            <a:off x="1916753" y="4504922"/>
            <a:ext cx="2100943" cy="369332"/>
          </a:xfrm>
          <a:prstGeom prst="rect">
            <a:avLst/>
          </a:prstGeom>
          <a:noFill/>
        </p:spPr>
        <p:txBody>
          <a:bodyPr wrap="square" rtlCol="0">
            <a:spAutoFit/>
          </a:bodyPr>
          <a:lstStyle/>
          <a:p>
            <a:r>
              <a:rPr lang="en-US" sz="1800" dirty="0" smtClean="0"/>
              <a:t>Pain Relievers</a:t>
            </a:r>
            <a:endParaRPr lang="en-US" sz="1800" dirty="0"/>
          </a:p>
        </p:txBody>
      </p:sp>
      <p:sp>
        <p:nvSpPr>
          <p:cNvPr id="67" name="TextBox 66"/>
          <p:cNvSpPr txBox="1"/>
          <p:nvPr/>
        </p:nvSpPr>
        <p:spPr>
          <a:xfrm>
            <a:off x="2187522" y="2110685"/>
            <a:ext cx="5279679" cy="369332"/>
          </a:xfrm>
          <a:prstGeom prst="rect">
            <a:avLst/>
          </a:prstGeom>
          <a:noFill/>
        </p:spPr>
        <p:txBody>
          <a:bodyPr wrap="square" rtlCol="0">
            <a:spAutoFit/>
          </a:bodyPr>
          <a:lstStyle/>
          <a:p>
            <a:r>
              <a:rPr lang="en-US" sz="1800" dirty="0" smtClean="0"/>
              <a:t>Gain Creators</a:t>
            </a:r>
            <a:endParaRPr lang="en-US" sz="1800" dirty="0"/>
          </a:p>
        </p:txBody>
      </p:sp>
      <p:sp>
        <p:nvSpPr>
          <p:cNvPr id="68" name="Title 2"/>
          <p:cNvSpPr txBox="1">
            <a:spLocks/>
          </p:cNvSpPr>
          <p:nvPr/>
        </p:nvSpPr>
        <p:spPr>
          <a:xfrm>
            <a:off x="930492" y="242682"/>
            <a:ext cx="8578646" cy="609600"/>
          </a:xfrm>
          <a:prstGeom prst="rect">
            <a:avLst/>
          </a:prstGeom>
        </p:spPr>
        <p:txBody>
          <a:bodyPr vert="horz" lIns="91440" tIns="45720" rIns="91440" bIns="45720" rtlCol="0" anchor="ctr">
            <a:noAutofit/>
          </a:bodyPr>
          <a:lstStyle>
            <a:lvl1pPr algn="l" defTabSz="914400" rtl="0" eaLnBrk="1" latinLnBrk="0" hangingPunct="1">
              <a:spcBef>
                <a:spcPct val="0"/>
              </a:spcBef>
              <a:buNone/>
              <a:defRPr sz="3200" b="1" kern="1200">
                <a:solidFill>
                  <a:schemeClr val="bg1"/>
                </a:solidFill>
                <a:latin typeface="+mj-lt"/>
                <a:ea typeface="+mj-ea"/>
                <a:cs typeface="+mj-cs"/>
              </a:defRPr>
            </a:lvl1pPr>
          </a:lstStyle>
          <a:p>
            <a:r>
              <a:rPr lang="en-US" dirty="0" smtClean="0">
                <a:solidFill>
                  <a:srgbClr val="98002E"/>
                </a:solidFill>
              </a:rPr>
              <a:t>Customer </a:t>
            </a:r>
            <a:r>
              <a:rPr lang="en-US" dirty="0">
                <a:solidFill>
                  <a:srgbClr val="98002E"/>
                </a:solidFill>
              </a:rPr>
              <a:t>M</a:t>
            </a:r>
            <a:r>
              <a:rPr lang="en-US" dirty="0" smtClean="0">
                <a:solidFill>
                  <a:srgbClr val="98002E"/>
                </a:solidFill>
              </a:rPr>
              <a:t>apping </a:t>
            </a:r>
            <a:r>
              <a:rPr lang="en-US" dirty="0">
                <a:solidFill>
                  <a:srgbClr val="98002E"/>
                </a:solidFill>
              </a:rPr>
              <a:t>C</a:t>
            </a:r>
            <a:r>
              <a:rPr lang="en-US" dirty="0" smtClean="0">
                <a:solidFill>
                  <a:srgbClr val="98002E"/>
                </a:solidFill>
              </a:rPr>
              <a:t>larifies and</a:t>
            </a:r>
          </a:p>
          <a:p>
            <a:r>
              <a:rPr lang="en-US" dirty="0">
                <a:solidFill>
                  <a:srgbClr val="98002E"/>
                </a:solidFill>
              </a:rPr>
              <a:t>P</a:t>
            </a:r>
            <a:r>
              <a:rPr lang="en-US" dirty="0" smtClean="0">
                <a:solidFill>
                  <a:srgbClr val="98002E"/>
                </a:solidFill>
              </a:rPr>
              <a:t>rioritizes the Best </a:t>
            </a:r>
            <a:r>
              <a:rPr lang="en-US" dirty="0">
                <a:solidFill>
                  <a:srgbClr val="98002E"/>
                </a:solidFill>
              </a:rPr>
              <a:t>A</a:t>
            </a:r>
            <a:r>
              <a:rPr lang="en-US" dirty="0" smtClean="0">
                <a:solidFill>
                  <a:srgbClr val="98002E"/>
                </a:solidFill>
              </a:rPr>
              <a:t>ccount Strategy </a:t>
            </a:r>
            <a:r>
              <a:rPr lang="en-US" dirty="0">
                <a:solidFill>
                  <a:srgbClr val="98002E"/>
                </a:solidFill>
              </a:rPr>
              <a:t>E</a:t>
            </a:r>
            <a:r>
              <a:rPr lang="en-US" dirty="0" smtClean="0">
                <a:solidFill>
                  <a:srgbClr val="98002E"/>
                </a:solidFill>
              </a:rPr>
              <a:t>lements</a:t>
            </a:r>
            <a:endParaRPr lang="en-US" dirty="0">
              <a:solidFill>
                <a:srgbClr val="98002E"/>
              </a:solidFill>
            </a:endParaRPr>
          </a:p>
        </p:txBody>
      </p:sp>
      <p:cxnSp>
        <p:nvCxnSpPr>
          <p:cNvPr id="69" name="Straight Arrow Connector 68"/>
          <p:cNvCxnSpPr/>
          <p:nvPr/>
        </p:nvCxnSpPr>
        <p:spPr>
          <a:xfrm>
            <a:off x="2819400" y="3415794"/>
            <a:ext cx="1735797" cy="13206"/>
          </a:xfrm>
          <a:prstGeom prst="straightConnector1">
            <a:avLst/>
          </a:prstGeom>
          <a:ln w="28575">
            <a:solidFill>
              <a:schemeClr val="accent1">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82" name="Rectangle 81"/>
          <p:cNvSpPr/>
          <p:nvPr/>
        </p:nvSpPr>
        <p:spPr>
          <a:xfrm>
            <a:off x="180266" y="1691035"/>
            <a:ext cx="4086934" cy="3719042"/>
          </a:xfrm>
          <a:prstGeom prst="rect">
            <a:avLst/>
          </a:prstGeom>
          <a:noFill/>
          <a:ln w="28575">
            <a:solidFill>
              <a:schemeClr val="accent1">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8" name="TextBox 87"/>
          <p:cNvSpPr txBox="1"/>
          <p:nvPr/>
        </p:nvSpPr>
        <p:spPr>
          <a:xfrm>
            <a:off x="56924" y="3141893"/>
            <a:ext cx="2002634" cy="646331"/>
          </a:xfrm>
          <a:prstGeom prst="rect">
            <a:avLst/>
          </a:prstGeom>
          <a:noFill/>
        </p:spPr>
        <p:txBody>
          <a:bodyPr wrap="square" rtlCol="0">
            <a:spAutoFit/>
          </a:bodyPr>
          <a:lstStyle/>
          <a:p>
            <a:pPr algn="ctr"/>
            <a:r>
              <a:rPr lang="en-US" sz="1800" dirty="0" smtClean="0"/>
              <a:t>Transformational</a:t>
            </a:r>
          </a:p>
          <a:p>
            <a:pPr algn="ctr"/>
            <a:r>
              <a:rPr lang="en-US" sz="1800" dirty="0" smtClean="0"/>
              <a:t> Ideas</a:t>
            </a:r>
            <a:endParaRPr lang="en-US" sz="1800" dirty="0"/>
          </a:p>
        </p:txBody>
      </p:sp>
      <p:sp>
        <p:nvSpPr>
          <p:cNvPr id="89" name="TextBox 88"/>
          <p:cNvSpPr txBox="1"/>
          <p:nvPr/>
        </p:nvSpPr>
        <p:spPr>
          <a:xfrm>
            <a:off x="6157747" y="2401994"/>
            <a:ext cx="1263292" cy="369332"/>
          </a:xfrm>
          <a:prstGeom prst="rect">
            <a:avLst/>
          </a:prstGeom>
          <a:noFill/>
        </p:spPr>
        <p:txBody>
          <a:bodyPr wrap="square" rtlCol="0">
            <a:spAutoFit/>
          </a:bodyPr>
          <a:lstStyle/>
          <a:p>
            <a:r>
              <a:rPr lang="en-US" sz="1800" dirty="0" smtClean="0"/>
              <a:t>Gains</a:t>
            </a:r>
            <a:endParaRPr lang="en-US" sz="1800" dirty="0"/>
          </a:p>
        </p:txBody>
      </p:sp>
      <p:sp>
        <p:nvSpPr>
          <p:cNvPr id="90" name="TextBox 89"/>
          <p:cNvSpPr txBox="1"/>
          <p:nvPr/>
        </p:nvSpPr>
        <p:spPr>
          <a:xfrm>
            <a:off x="6255621" y="4260185"/>
            <a:ext cx="1263292" cy="369332"/>
          </a:xfrm>
          <a:prstGeom prst="rect">
            <a:avLst/>
          </a:prstGeom>
          <a:noFill/>
        </p:spPr>
        <p:txBody>
          <a:bodyPr wrap="square" rtlCol="0">
            <a:spAutoFit/>
          </a:bodyPr>
          <a:lstStyle/>
          <a:p>
            <a:r>
              <a:rPr lang="en-US" sz="1800" dirty="0" smtClean="0"/>
              <a:t>Pains</a:t>
            </a:r>
            <a:endParaRPr lang="en-US" sz="1800" dirty="0"/>
          </a:p>
        </p:txBody>
      </p:sp>
      <p:sp>
        <p:nvSpPr>
          <p:cNvPr id="91" name="TextBox 90"/>
          <p:cNvSpPr txBox="1"/>
          <p:nvPr/>
        </p:nvSpPr>
        <p:spPr>
          <a:xfrm>
            <a:off x="7576765" y="3082391"/>
            <a:ext cx="2835596" cy="1477328"/>
          </a:xfrm>
          <a:prstGeom prst="rect">
            <a:avLst/>
          </a:prstGeom>
          <a:noFill/>
        </p:spPr>
        <p:txBody>
          <a:bodyPr wrap="square" rtlCol="0">
            <a:spAutoFit/>
          </a:bodyPr>
          <a:lstStyle/>
          <a:p>
            <a:r>
              <a:rPr lang="en-US" sz="1800" dirty="0" smtClean="0"/>
              <a:t>Tasks,  goals,</a:t>
            </a:r>
          </a:p>
          <a:p>
            <a:r>
              <a:rPr lang="en-US" sz="1800" dirty="0" smtClean="0"/>
              <a:t>objectives,</a:t>
            </a:r>
          </a:p>
          <a:p>
            <a:r>
              <a:rPr lang="en-US" dirty="0" smtClean="0"/>
              <a:t>voice of the</a:t>
            </a:r>
          </a:p>
          <a:p>
            <a:r>
              <a:rPr lang="en-US" sz="1800" dirty="0" smtClean="0"/>
              <a:t>customer</a:t>
            </a:r>
          </a:p>
          <a:p>
            <a:endParaRPr lang="en-US" sz="1800" dirty="0"/>
          </a:p>
        </p:txBody>
      </p:sp>
      <p:sp>
        <p:nvSpPr>
          <p:cNvPr id="2" name="TextBox 1"/>
          <p:cNvSpPr txBox="1"/>
          <p:nvPr/>
        </p:nvSpPr>
        <p:spPr>
          <a:xfrm>
            <a:off x="6343739" y="5634213"/>
            <a:ext cx="2121835" cy="400110"/>
          </a:xfrm>
          <a:prstGeom prst="rect">
            <a:avLst/>
          </a:prstGeom>
          <a:noFill/>
        </p:spPr>
        <p:txBody>
          <a:bodyPr wrap="square" rtlCol="0">
            <a:spAutoFit/>
          </a:bodyPr>
          <a:lstStyle/>
          <a:p>
            <a:r>
              <a:rPr lang="en-US" sz="2000" dirty="0" smtClean="0"/>
              <a:t>Account profile</a:t>
            </a:r>
            <a:endParaRPr lang="en-US" sz="2000" dirty="0"/>
          </a:p>
        </p:txBody>
      </p:sp>
      <p:sp>
        <p:nvSpPr>
          <p:cNvPr id="38" name="TextBox 37"/>
          <p:cNvSpPr txBox="1"/>
          <p:nvPr/>
        </p:nvSpPr>
        <p:spPr>
          <a:xfrm>
            <a:off x="83663" y="5433496"/>
            <a:ext cx="5429312" cy="1015663"/>
          </a:xfrm>
          <a:prstGeom prst="rect">
            <a:avLst/>
          </a:prstGeom>
          <a:noFill/>
        </p:spPr>
        <p:txBody>
          <a:bodyPr wrap="square" rtlCol="0">
            <a:spAutoFit/>
          </a:bodyPr>
          <a:lstStyle/>
          <a:p>
            <a:r>
              <a:rPr lang="en-US" sz="2000" dirty="0" smtClean="0"/>
              <a:t>Assembling and managing our resources, capabilities, and technologies to deliver a comprehensive solution</a:t>
            </a:r>
            <a:endParaRPr lang="en-US" sz="2000" dirty="0"/>
          </a:p>
        </p:txBody>
      </p:sp>
      <p:sp>
        <p:nvSpPr>
          <p:cNvPr id="3" name="TextBox 2"/>
          <p:cNvSpPr txBox="1"/>
          <p:nvPr/>
        </p:nvSpPr>
        <p:spPr>
          <a:xfrm>
            <a:off x="4344526" y="3097140"/>
            <a:ext cx="714467" cy="646331"/>
          </a:xfrm>
          <a:prstGeom prst="rect">
            <a:avLst/>
          </a:prstGeom>
          <a:solidFill>
            <a:schemeClr val="accent1">
              <a:lumMod val="75000"/>
            </a:schemeClr>
          </a:solidFill>
          <a:ln/>
        </p:spPr>
        <p:style>
          <a:lnRef idx="3">
            <a:schemeClr val="lt1"/>
          </a:lnRef>
          <a:fillRef idx="1">
            <a:schemeClr val="accent4"/>
          </a:fillRef>
          <a:effectRef idx="1">
            <a:schemeClr val="accent4"/>
          </a:effectRef>
          <a:fontRef idx="minor">
            <a:schemeClr val="lt1"/>
          </a:fontRef>
        </p:style>
        <p:txBody>
          <a:bodyPr wrap="square" rtlCol="0">
            <a:spAutoFit/>
          </a:bodyPr>
          <a:lstStyle/>
          <a:p>
            <a:pPr algn="ctr"/>
            <a:r>
              <a:rPr lang="en-US" dirty="0" smtClean="0"/>
              <a:t>Value Prop</a:t>
            </a:r>
            <a:endParaRPr lang="en-US" dirty="0"/>
          </a:p>
        </p:txBody>
      </p:sp>
    </p:spTree>
    <p:extLst>
      <p:ext uri="{BB962C8B-B14F-4D97-AF65-F5344CB8AC3E}">
        <p14:creationId xmlns:p14="http://schemas.microsoft.com/office/powerpoint/2010/main" val="14217098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05806" y="-1156"/>
            <a:ext cx="7162800" cy="609600"/>
          </a:xfrm>
        </p:spPr>
        <p:txBody>
          <a:bodyPr>
            <a:noAutofit/>
          </a:bodyPr>
          <a:lstStyle/>
          <a:p>
            <a:r>
              <a:rPr lang="en-US" sz="3200" b="1" dirty="0" smtClean="0">
                <a:solidFill>
                  <a:srgbClr val="98002E"/>
                </a:solidFill>
              </a:rPr>
              <a:t>Health System Profile </a:t>
            </a:r>
            <a:endParaRPr lang="en-US" sz="3200" b="1" dirty="0">
              <a:solidFill>
                <a:srgbClr val="98002E"/>
              </a:solidFill>
            </a:endParaRPr>
          </a:p>
        </p:txBody>
      </p:sp>
      <p:sp>
        <p:nvSpPr>
          <p:cNvPr id="5" name="Oval 4"/>
          <p:cNvSpPr/>
          <p:nvPr/>
        </p:nvSpPr>
        <p:spPr>
          <a:xfrm>
            <a:off x="2065237" y="1155160"/>
            <a:ext cx="4640363" cy="442375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p:cNvCxnSpPr>
            <a:endCxn id="5" idx="7"/>
          </p:cNvCxnSpPr>
          <p:nvPr/>
        </p:nvCxnSpPr>
        <p:spPr>
          <a:xfrm flipV="1">
            <a:off x="4572000" y="1803003"/>
            <a:ext cx="1454035" cy="1625998"/>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a:endCxn id="5" idx="5"/>
          </p:cNvCxnSpPr>
          <p:nvPr/>
        </p:nvCxnSpPr>
        <p:spPr>
          <a:xfrm>
            <a:off x="4572000" y="3445311"/>
            <a:ext cx="1454035" cy="1485757"/>
          </a:xfrm>
          <a:prstGeom prst="line">
            <a:avLst/>
          </a:prstGeom>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4989311" y="2723101"/>
            <a:ext cx="2421070" cy="1446550"/>
          </a:xfrm>
          <a:prstGeom prst="rect">
            <a:avLst/>
          </a:prstGeom>
          <a:noFill/>
        </p:spPr>
        <p:txBody>
          <a:bodyPr wrap="square" rtlCol="0">
            <a:spAutoFit/>
          </a:bodyPr>
          <a:lstStyle/>
          <a:p>
            <a:pPr marL="171450" indent="-171450">
              <a:buFont typeface="Arial" panose="020B0604020202020204" pitchFamily="34" charset="0"/>
              <a:buChar char="•"/>
            </a:pPr>
            <a:r>
              <a:rPr lang="en-US" sz="1100" dirty="0" smtClean="0"/>
              <a:t>Reduce supply expense $10M</a:t>
            </a:r>
          </a:p>
          <a:p>
            <a:pPr marL="171450" indent="-171450">
              <a:buFont typeface="Arial" panose="020B0604020202020204" pitchFamily="34" charset="0"/>
              <a:buChar char="•"/>
            </a:pPr>
            <a:r>
              <a:rPr lang="en-US" sz="1100" dirty="0" smtClean="0"/>
              <a:t>Reduce services expense $5M</a:t>
            </a:r>
          </a:p>
          <a:p>
            <a:pPr marL="171450" indent="-171450">
              <a:buFont typeface="Arial" panose="020B0604020202020204" pitchFamily="34" charset="0"/>
              <a:buChar char="•"/>
            </a:pPr>
            <a:r>
              <a:rPr lang="en-US" sz="1100" dirty="0" smtClean="0"/>
              <a:t>Prepare for bundled payment</a:t>
            </a:r>
          </a:p>
          <a:p>
            <a:pPr marL="171450" indent="-171450">
              <a:buFont typeface="Arial" panose="020B0604020202020204" pitchFamily="34" charset="0"/>
              <a:buChar char="•"/>
            </a:pPr>
            <a:r>
              <a:rPr lang="en-US" sz="1100" dirty="0" smtClean="0"/>
              <a:t>Enhance logistics</a:t>
            </a:r>
          </a:p>
          <a:p>
            <a:pPr marL="171450" indent="-171450">
              <a:buFont typeface="Arial" panose="020B0604020202020204" pitchFamily="34" charset="0"/>
              <a:buChar char="•"/>
            </a:pPr>
            <a:r>
              <a:rPr lang="en-US" sz="1100" dirty="0" smtClean="0"/>
              <a:t>Reduce clinical involvement</a:t>
            </a:r>
          </a:p>
          <a:p>
            <a:pPr marL="171450" indent="-171450">
              <a:buFont typeface="Arial" panose="020B0604020202020204" pitchFamily="34" charset="0"/>
              <a:buChar char="•"/>
            </a:pPr>
            <a:r>
              <a:rPr lang="en-US" sz="1100" dirty="0" smtClean="0"/>
              <a:t>Reduce complex handoffs</a:t>
            </a:r>
          </a:p>
          <a:p>
            <a:pPr marL="171450" indent="-171450">
              <a:buFont typeface="Arial" panose="020B0604020202020204" pitchFamily="34" charset="0"/>
              <a:buChar char="•"/>
            </a:pPr>
            <a:r>
              <a:rPr lang="en-US" sz="1100" dirty="0" smtClean="0"/>
              <a:t>Implement technology in clinical </a:t>
            </a:r>
          </a:p>
          <a:p>
            <a:pPr marL="171450" indent="-171450">
              <a:buFont typeface="Arial" panose="020B0604020202020204" pitchFamily="34" charset="0"/>
              <a:buChar char="•"/>
            </a:pPr>
            <a:endParaRPr lang="en-US" sz="1100" dirty="0"/>
          </a:p>
        </p:txBody>
      </p:sp>
      <p:sp>
        <p:nvSpPr>
          <p:cNvPr id="18" name="Oval 17"/>
          <p:cNvSpPr/>
          <p:nvPr/>
        </p:nvSpPr>
        <p:spPr>
          <a:xfrm>
            <a:off x="76199" y="2922719"/>
            <a:ext cx="1118517" cy="101256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Value Prop </a:t>
            </a:r>
            <a:endParaRPr lang="en-US" dirty="0"/>
          </a:p>
        </p:txBody>
      </p:sp>
      <p:sp>
        <p:nvSpPr>
          <p:cNvPr id="20" name="TextBox 19"/>
          <p:cNvSpPr txBox="1"/>
          <p:nvPr/>
        </p:nvSpPr>
        <p:spPr>
          <a:xfrm>
            <a:off x="790575" y="929860"/>
            <a:ext cx="2590800" cy="646331"/>
          </a:xfrm>
          <a:prstGeom prst="rect">
            <a:avLst/>
          </a:prstGeom>
          <a:noFill/>
        </p:spPr>
        <p:txBody>
          <a:bodyPr wrap="square" rtlCol="0">
            <a:spAutoFit/>
          </a:bodyPr>
          <a:lstStyle/>
          <a:p>
            <a:r>
              <a:rPr lang="en-US" sz="1200" b="1" dirty="0" smtClean="0"/>
              <a:t>Gains</a:t>
            </a:r>
            <a:r>
              <a:rPr lang="en-US" sz="1200" dirty="0" smtClean="0"/>
              <a:t> describe the outcomes customers want to achieve or the concrete benefits they  are seeking</a:t>
            </a:r>
            <a:endParaRPr lang="en-US" sz="1200" dirty="0"/>
          </a:p>
        </p:txBody>
      </p:sp>
      <p:cxnSp>
        <p:nvCxnSpPr>
          <p:cNvPr id="22" name="Straight Arrow Connector 21"/>
          <p:cNvCxnSpPr/>
          <p:nvPr/>
        </p:nvCxnSpPr>
        <p:spPr>
          <a:xfrm>
            <a:off x="1676400" y="1640713"/>
            <a:ext cx="914400" cy="60016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1194717" y="4912464"/>
            <a:ext cx="2028825" cy="600164"/>
          </a:xfrm>
          <a:prstGeom prst="rect">
            <a:avLst/>
          </a:prstGeom>
          <a:noFill/>
        </p:spPr>
        <p:txBody>
          <a:bodyPr wrap="square" rtlCol="0">
            <a:spAutoFit/>
          </a:bodyPr>
          <a:lstStyle/>
          <a:p>
            <a:r>
              <a:rPr lang="en-US" sz="1100" b="1" dirty="0" smtClean="0"/>
              <a:t>Pains</a:t>
            </a:r>
            <a:r>
              <a:rPr lang="en-US" sz="1100" dirty="0" smtClean="0"/>
              <a:t> describe bad outcomes, risks and obstacles related to key tasks</a:t>
            </a:r>
            <a:endParaRPr lang="en-US" sz="1100" dirty="0"/>
          </a:p>
        </p:txBody>
      </p:sp>
      <p:sp>
        <p:nvSpPr>
          <p:cNvPr id="26" name="TextBox 25"/>
          <p:cNvSpPr txBox="1"/>
          <p:nvPr/>
        </p:nvSpPr>
        <p:spPr>
          <a:xfrm>
            <a:off x="7151311" y="3610171"/>
            <a:ext cx="1219200" cy="1277273"/>
          </a:xfrm>
          <a:prstGeom prst="rect">
            <a:avLst/>
          </a:prstGeom>
          <a:noFill/>
        </p:spPr>
        <p:txBody>
          <a:bodyPr wrap="square" rtlCol="0">
            <a:spAutoFit/>
          </a:bodyPr>
          <a:lstStyle/>
          <a:p>
            <a:r>
              <a:rPr lang="en-US" sz="1100" dirty="0" smtClean="0"/>
              <a:t>Customer tasks describe what customers are trying to get done in their work as expressed in their own words</a:t>
            </a:r>
            <a:endParaRPr lang="en-US" sz="1100" dirty="0"/>
          </a:p>
        </p:txBody>
      </p:sp>
      <p:sp>
        <p:nvSpPr>
          <p:cNvPr id="27" name="TextBox 26"/>
          <p:cNvSpPr txBox="1"/>
          <p:nvPr/>
        </p:nvSpPr>
        <p:spPr>
          <a:xfrm>
            <a:off x="6151361" y="5107790"/>
            <a:ext cx="2838450" cy="938719"/>
          </a:xfrm>
          <a:prstGeom prst="rect">
            <a:avLst/>
          </a:prstGeom>
          <a:noFill/>
        </p:spPr>
        <p:txBody>
          <a:bodyPr wrap="square" rtlCol="0">
            <a:spAutoFit/>
          </a:bodyPr>
          <a:lstStyle/>
          <a:p>
            <a:r>
              <a:rPr lang="en-US" sz="1100" dirty="0" smtClean="0"/>
              <a:t>We achieve when our value map meets our customer profile-when our products and services produce pain relievers and gain creators that match with tasks, pains and gains that are important to our customer</a:t>
            </a:r>
            <a:endParaRPr lang="en-US" sz="1100" dirty="0"/>
          </a:p>
        </p:txBody>
      </p:sp>
      <p:cxnSp>
        <p:nvCxnSpPr>
          <p:cNvPr id="30" name="Straight Connector 29"/>
          <p:cNvCxnSpPr>
            <a:stCxn id="27" idx="1"/>
          </p:cNvCxnSpPr>
          <p:nvPr/>
        </p:nvCxnSpPr>
        <p:spPr>
          <a:xfrm flipH="1">
            <a:off x="975632" y="5577150"/>
            <a:ext cx="5175729" cy="469359"/>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flipH="1" flipV="1">
            <a:off x="590550" y="4038600"/>
            <a:ext cx="400050" cy="199134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flipV="1">
            <a:off x="2065237" y="4573917"/>
            <a:ext cx="558529" cy="33854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flipH="1" flipV="1">
            <a:off x="6411551" y="4183358"/>
            <a:ext cx="490887" cy="20291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2866656" y="1671171"/>
            <a:ext cx="1858925" cy="1615827"/>
          </a:xfrm>
          <a:prstGeom prst="rect">
            <a:avLst/>
          </a:prstGeom>
          <a:noFill/>
        </p:spPr>
        <p:txBody>
          <a:bodyPr wrap="square" rtlCol="0">
            <a:spAutoFit/>
          </a:bodyPr>
          <a:lstStyle/>
          <a:p>
            <a:r>
              <a:rPr lang="en-US" sz="1100" dirty="0" smtClean="0"/>
              <a:t>Unify non-acute and acute</a:t>
            </a:r>
          </a:p>
          <a:p>
            <a:r>
              <a:rPr lang="en-US" sz="1100" dirty="0" smtClean="0"/>
              <a:t>Reduce expenses $15M over next three years</a:t>
            </a:r>
          </a:p>
          <a:p>
            <a:r>
              <a:rPr lang="en-US" sz="1100" dirty="0" smtClean="0"/>
              <a:t>Address PPI variability</a:t>
            </a:r>
          </a:p>
          <a:p>
            <a:r>
              <a:rPr lang="en-US" sz="1100" dirty="0" smtClean="0"/>
              <a:t>Create data warehouse of acquired hospitals</a:t>
            </a:r>
          </a:p>
          <a:p>
            <a:r>
              <a:rPr lang="en-US" sz="1100" dirty="0" smtClean="0"/>
              <a:t>Reduce inventory in clinical areas</a:t>
            </a:r>
          </a:p>
          <a:p>
            <a:r>
              <a:rPr lang="en-US" sz="1100" dirty="0" smtClean="0"/>
              <a:t>Cost per case visibility</a:t>
            </a:r>
            <a:endParaRPr lang="en-US" sz="1100" dirty="0"/>
          </a:p>
        </p:txBody>
      </p:sp>
      <p:sp>
        <p:nvSpPr>
          <p:cNvPr id="24" name="TextBox 23"/>
          <p:cNvSpPr txBox="1"/>
          <p:nvPr/>
        </p:nvSpPr>
        <p:spPr>
          <a:xfrm>
            <a:off x="2763081" y="3570669"/>
            <a:ext cx="1599031" cy="1277273"/>
          </a:xfrm>
          <a:prstGeom prst="rect">
            <a:avLst/>
          </a:prstGeom>
          <a:noFill/>
        </p:spPr>
        <p:txBody>
          <a:bodyPr wrap="square" rtlCol="0">
            <a:spAutoFit/>
          </a:bodyPr>
          <a:lstStyle/>
          <a:p>
            <a:r>
              <a:rPr lang="en-US" sz="1100" dirty="0" smtClean="0"/>
              <a:t>Lack of VAT momentum</a:t>
            </a:r>
          </a:p>
          <a:p>
            <a:r>
              <a:rPr lang="en-US" sz="1100" dirty="0" smtClean="0"/>
              <a:t>No clear PPI strategy</a:t>
            </a:r>
          </a:p>
          <a:p>
            <a:r>
              <a:rPr lang="en-US" sz="1100" dirty="0" smtClean="0"/>
              <a:t>Process to reduce inventory undefined</a:t>
            </a:r>
          </a:p>
          <a:p>
            <a:r>
              <a:rPr lang="en-US" sz="1100" dirty="0" smtClean="0"/>
              <a:t>Lack of data connectivity</a:t>
            </a:r>
          </a:p>
          <a:p>
            <a:r>
              <a:rPr lang="en-US" sz="1100" dirty="0" smtClean="0"/>
              <a:t>Lack of resources to accomplish tasks</a:t>
            </a:r>
            <a:endParaRPr lang="en-US" sz="1100" dirty="0"/>
          </a:p>
        </p:txBody>
      </p:sp>
      <p:cxnSp>
        <p:nvCxnSpPr>
          <p:cNvPr id="48" name="Straight Arrow Connector 47"/>
          <p:cNvCxnSpPr>
            <a:endCxn id="18" idx="6"/>
          </p:cNvCxnSpPr>
          <p:nvPr/>
        </p:nvCxnSpPr>
        <p:spPr>
          <a:xfrm flipH="1">
            <a:off x="1194716" y="3429000"/>
            <a:ext cx="307266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8" name="Oval 27"/>
          <p:cNvSpPr/>
          <p:nvPr/>
        </p:nvSpPr>
        <p:spPr>
          <a:xfrm>
            <a:off x="4084307" y="3088591"/>
            <a:ext cx="917853" cy="624081"/>
          </a:xfrm>
          <a:prstGeom prst="ellipse">
            <a:avLst/>
          </a:prstGeom>
          <a:solidFill>
            <a:schemeClr val="accent1">
              <a:lumMod val="60000"/>
              <a:lumOff val="40000"/>
            </a:schemeClr>
          </a:solidFill>
          <a:ln>
            <a:solidFill>
              <a:schemeClr val="accent1">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accent2">
                    <a:lumMod val="50000"/>
                  </a:schemeClr>
                </a:solidFill>
              </a:rPr>
              <a:t>Health System</a:t>
            </a:r>
            <a:endParaRPr lang="en-US" sz="1200" dirty="0">
              <a:solidFill>
                <a:schemeClr val="accent2">
                  <a:lumMod val="50000"/>
                </a:schemeClr>
              </a:solidFill>
            </a:endParaRPr>
          </a:p>
        </p:txBody>
      </p:sp>
    </p:spTree>
    <p:extLst>
      <p:ext uri="{BB962C8B-B14F-4D97-AF65-F5344CB8AC3E}">
        <p14:creationId xmlns:p14="http://schemas.microsoft.com/office/powerpoint/2010/main" val="3206999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additive="base">
                                        <p:cTn id="13" dur="500" fill="hold"/>
                                        <p:tgtEl>
                                          <p:spTgt spid="21"/>
                                        </p:tgtEl>
                                        <p:attrNameLst>
                                          <p:attrName>ppt_x</p:attrName>
                                        </p:attrNameLst>
                                      </p:cBhvr>
                                      <p:tavLst>
                                        <p:tav tm="0">
                                          <p:val>
                                            <p:strVal val="#ppt_x"/>
                                          </p:val>
                                        </p:tav>
                                        <p:tav tm="100000">
                                          <p:val>
                                            <p:strVal val="#ppt_x"/>
                                          </p:val>
                                        </p:tav>
                                      </p:tavLst>
                                    </p:anim>
                                    <p:anim calcmode="lin" valueType="num">
                                      <p:cBhvr additive="base">
                                        <p:cTn id="14"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4"/>
                                        </p:tgtEl>
                                        <p:attrNameLst>
                                          <p:attrName>style.visibility</p:attrName>
                                        </p:attrNameLst>
                                      </p:cBhvr>
                                      <p:to>
                                        <p:strVal val="visible"/>
                                      </p:to>
                                    </p:set>
                                    <p:anim calcmode="lin" valueType="num">
                                      <p:cBhvr additive="base">
                                        <p:cTn id="19" dur="500" fill="hold"/>
                                        <p:tgtEl>
                                          <p:spTgt spid="24"/>
                                        </p:tgtEl>
                                        <p:attrNameLst>
                                          <p:attrName>ppt_x</p:attrName>
                                        </p:attrNameLst>
                                      </p:cBhvr>
                                      <p:tavLst>
                                        <p:tav tm="0">
                                          <p:val>
                                            <p:strVal val="#ppt_x"/>
                                          </p:val>
                                        </p:tav>
                                        <p:tav tm="100000">
                                          <p:val>
                                            <p:strVal val="#ppt_x"/>
                                          </p:val>
                                        </p:tav>
                                      </p:tavLst>
                                    </p:anim>
                                    <p:anim calcmode="lin" valueType="num">
                                      <p:cBhvr additive="base">
                                        <p:cTn id="20"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1" grpId="0"/>
      <p:bldP spid="2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748528" y="-854947"/>
            <a:ext cx="7162800" cy="609600"/>
          </a:xfrm>
        </p:spPr>
        <p:txBody>
          <a:bodyPr>
            <a:normAutofit fontScale="90000"/>
          </a:bodyPr>
          <a:lstStyle/>
          <a:p>
            <a:r>
              <a:rPr lang="en-US" dirty="0" smtClean="0"/>
              <a:t>CCG</a:t>
            </a:r>
            <a:endParaRPr lang="en-US" dirty="0"/>
          </a:p>
        </p:txBody>
      </p:sp>
      <p:sp>
        <p:nvSpPr>
          <p:cNvPr id="7" name="Rectangle 6"/>
          <p:cNvSpPr/>
          <p:nvPr/>
        </p:nvSpPr>
        <p:spPr>
          <a:xfrm>
            <a:off x="118794" y="834608"/>
            <a:ext cx="8872806" cy="52613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p:cNvCxnSpPr/>
          <p:nvPr/>
        </p:nvCxnSpPr>
        <p:spPr>
          <a:xfrm flipV="1">
            <a:off x="118794" y="3209265"/>
            <a:ext cx="4331030" cy="2886735"/>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118794" y="834608"/>
            <a:ext cx="4321908" cy="2637230"/>
          </a:xfrm>
          <a:prstGeom prst="line">
            <a:avLst/>
          </a:prstGeom>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4238385" y="3008104"/>
            <a:ext cx="762000" cy="762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4155654" y="2967603"/>
            <a:ext cx="920931" cy="20202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p:cNvCxnSpPr>
            <a:stCxn id="15" idx="2"/>
            <a:endCxn id="16" idx="0"/>
          </p:cNvCxnSpPr>
          <p:nvPr/>
        </p:nvCxnSpPr>
        <p:spPr>
          <a:xfrm flipH="1" flipV="1">
            <a:off x="4616120" y="2967603"/>
            <a:ext cx="3265" cy="802501"/>
          </a:xfrm>
          <a:prstGeom prst="line">
            <a:avLst/>
          </a:prstGeom>
        </p:spPr>
        <p:style>
          <a:lnRef idx="1">
            <a:schemeClr val="accent1"/>
          </a:lnRef>
          <a:fillRef idx="0">
            <a:schemeClr val="accent1"/>
          </a:fillRef>
          <a:effectRef idx="0">
            <a:schemeClr val="accent1"/>
          </a:effectRef>
          <a:fontRef idx="minor">
            <a:schemeClr val="tx1"/>
          </a:fontRef>
        </p:style>
      </p:cxnSp>
      <p:sp>
        <p:nvSpPr>
          <p:cNvPr id="20" name="Freeform 19"/>
          <p:cNvSpPr/>
          <p:nvPr/>
        </p:nvSpPr>
        <p:spPr>
          <a:xfrm>
            <a:off x="4285904" y="2563301"/>
            <a:ext cx="614332" cy="405166"/>
          </a:xfrm>
          <a:custGeom>
            <a:avLst/>
            <a:gdLst>
              <a:gd name="connsiteX0" fmla="*/ 313887 w 614332"/>
              <a:gd name="connsiteY0" fmla="*/ 405166 h 405166"/>
              <a:gd name="connsiteX1" fmla="*/ 157132 w 614332"/>
              <a:gd name="connsiteY1" fmla="*/ 313726 h 405166"/>
              <a:gd name="connsiteX2" fmla="*/ 340012 w 614332"/>
              <a:gd name="connsiteY2" fmla="*/ 218 h 405166"/>
              <a:gd name="connsiteX3" fmla="*/ 405327 w 614332"/>
              <a:gd name="connsiteY3" fmla="*/ 365978 h 405166"/>
              <a:gd name="connsiteX4" fmla="*/ 144070 w 614332"/>
              <a:gd name="connsiteY4" fmla="*/ 143909 h 405166"/>
              <a:gd name="connsiteX5" fmla="*/ 549018 w 614332"/>
              <a:gd name="connsiteY5" fmla="*/ 183098 h 405166"/>
              <a:gd name="connsiteX6" fmla="*/ 496767 w 614332"/>
              <a:gd name="connsiteY6" fmla="*/ 339852 h 405166"/>
              <a:gd name="connsiteX7" fmla="*/ 378 w 614332"/>
              <a:gd name="connsiteY7" fmla="*/ 261475 h 405166"/>
              <a:gd name="connsiteX8" fmla="*/ 418390 w 614332"/>
              <a:gd name="connsiteY8" fmla="*/ 196161 h 405166"/>
              <a:gd name="connsiteX9" fmla="*/ 614332 w 614332"/>
              <a:gd name="connsiteY9" fmla="*/ 209224 h 405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4332" h="405166">
                <a:moveTo>
                  <a:pt x="313887" y="405166"/>
                </a:moveTo>
                <a:cubicBezTo>
                  <a:pt x="233332" y="393191"/>
                  <a:pt x="152778" y="381217"/>
                  <a:pt x="157132" y="313726"/>
                </a:cubicBezTo>
                <a:cubicBezTo>
                  <a:pt x="161486" y="246235"/>
                  <a:pt x="298646" y="-8491"/>
                  <a:pt x="340012" y="218"/>
                </a:cubicBezTo>
                <a:cubicBezTo>
                  <a:pt x="381378" y="8927"/>
                  <a:pt x="437984" y="342029"/>
                  <a:pt x="405327" y="365978"/>
                </a:cubicBezTo>
                <a:cubicBezTo>
                  <a:pt x="372670" y="389926"/>
                  <a:pt x="120121" y="174389"/>
                  <a:pt x="144070" y="143909"/>
                </a:cubicBezTo>
                <a:cubicBezTo>
                  <a:pt x="168018" y="113429"/>
                  <a:pt x="490235" y="150441"/>
                  <a:pt x="549018" y="183098"/>
                </a:cubicBezTo>
                <a:cubicBezTo>
                  <a:pt x="607801" y="215755"/>
                  <a:pt x="588207" y="326789"/>
                  <a:pt x="496767" y="339852"/>
                </a:cubicBezTo>
                <a:cubicBezTo>
                  <a:pt x="405327" y="352915"/>
                  <a:pt x="13441" y="285423"/>
                  <a:pt x="378" y="261475"/>
                </a:cubicBezTo>
                <a:cubicBezTo>
                  <a:pt x="-12685" y="237527"/>
                  <a:pt x="316064" y="204869"/>
                  <a:pt x="418390" y="196161"/>
                </a:cubicBezTo>
                <a:cubicBezTo>
                  <a:pt x="520716" y="187453"/>
                  <a:pt x="567524" y="198338"/>
                  <a:pt x="614332" y="209224"/>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291935" y="1515240"/>
            <a:ext cx="2299755" cy="261610"/>
          </a:xfrm>
          <a:prstGeom prst="rect">
            <a:avLst/>
          </a:prstGeom>
          <a:noFill/>
        </p:spPr>
        <p:txBody>
          <a:bodyPr wrap="square" rtlCol="0">
            <a:spAutoFit/>
          </a:bodyPr>
          <a:lstStyle/>
          <a:p>
            <a:pPr algn="ctr"/>
            <a:r>
              <a:rPr lang="en-US" sz="1100" b="1" dirty="0" smtClean="0"/>
              <a:t>Enterprise Model</a:t>
            </a:r>
            <a:endParaRPr lang="en-US" sz="1100" b="1" dirty="0"/>
          </a:p>
        </p:txBody>
      </p:sp>
      <p:grpSp>
        <p:nvGrpSpPr>
          <p:cNvPr id="31" name="Group 30"/>
          <p:cNvGrpSpPr/>
          <p:nvPr/>
        </p:nvGrpSpPr>
        <p:grpSpPr>
          <a:xfrm rot="2734095">
            <a:off x="8081884" y="5293903"/>
            <a:ext cx="672737" cy="307914"/>
            <a:chOff x="5065776" y="4340351"/>
            <a:chExt cx="1185672" cy="612649"/>
          </a:xfrm>
        </p:grpSpPr>
        <p:sp>
          <p:nvSpPr>
            <p:cNvPr id="28" name="Flowchart: Delay 27"/>
            <p:cNvSpPr/>
            <p:nvPr/>
          </p:nvSpPr>
          <p:spPr>
            <a:xfrm>
              <a:off x="5638800" y="4340352"/>
              <a:ext cx="612648" cy="612648"/>
            </a:xfrm>
            <a:prstGeom prst="flowChartDelay">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lowchart: Delay 29"/>
            <p:cNvSpPr/>
            <p:nvPr/>
          </p:nvSpPr>
          <p:spPr>
            <a:xfrm rot="10800000">
              <a:off x="5065776" y="4340351"/>
              <a:ext cx="612648" cy="612648"/>
            </a:xfrm>
            <a:prstGeom prst="flowChartDela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41" name="Straight Connector 40"/>
          <p:cNvCxnSpPr/>
          <p:nvPr/>
        </p:nvCxnSpPr>
        <p:spPr>
          <a:xfrm>
            <a:off x="9082528" y="3938490"/>
            <a:ext cx="114301" cy="121463"/>
          </a:xfrm>
          <a:prstGeom prst="line">
            <a:avLst/>
          </a:prstGeom>
        </p:spPr>
        <p:style>
          <a:lnRef idx="1">
            <a:schemeClr val="accent1"/>
          </a:lnRef>
          <a:fillRef idx="0">
            <a:schemeClr val="accent1"/>
          </a:fillRef>
          <a:effectRef idx="0">
            <a:schemeClr val="accent1"/>
          </a:effectRef>
          <a:fontRef idx="minor">
            <a:schemeClr val="tx1"/>
          </a:fontRef>
        </p:style>
      </p:cxnSp>
      <p:grpSp>
        <p:nvGrpSpPr>
          <p:cNvPr id="57" name="Group 56"/>
          <p:cNvGrpSpPr/>
          <p:nvPr/>
        </p:nvGrpSpPr>
        <p:grpSpPr>
          <a:xfrm>
            <a:off x="7879353" y="1404549"/>
            <a:ext cx="580450" cy="435186"/>
            <a:chOff x="5377878" y="2287674"/>
            <a:chExt cx="580450" cy="435186"/>
          </a:xfrm>
        </p:grpSpPr>
        <p:grpSp>
          <p:nvGrpSpPr>
            <p:cNvPr id="45" name="Group 44"/>
            <p:cNvGrpSpPr/>
            <p:nvPr/>
          </p:nvGrpSpPr>
          <p:grpSpPr>
            <a:xfrm>
              <a:off x="5377878" y="2287674"/>
              <a:ext cx="580450" cy="435186"/>
              <a:chOff x="6781800" y="4590597"/>
              <a:chExt cx="685800" cy="641803"/>
            </a:xfrm>
          </p:grpSpPr>
          <p:cxnSp>
            <p:nvCxnSpPr>
              <p:cNvPr id="33" name="Straight Connector 32"/>
              <p:cNvCxnSpPr/>
              <p:nvPr/>
            </p:nvCxnSpPr>
            <p:spPr>
              <a:xfrm>
                <a:off x="6781800" y="4590597"/>
                <a:ext cx="0" cy="64180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6781800" y="5232400"/>
                <a:ext cx="6858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V="1">
                <a:off x="6781800" y="4869637"/>
                <a:ext cx="228600" cy="36276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flipV="1">
                <a:off x="7124701" y="4651329"/>
                <a:ext cx="342899" cy="33977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cxnSp>
          <p:nvCxnSpPr>
            <p:cNvPr id="47" name="Straight Connector 46"/>
            <p:cNvCxnSpPr/>
            <p:nvPr/>
          </p:nvCxnSpPr>
          <p:spPr>
            <a:xfrm>
              <a:off x="5571361" y="2467781"/>
              <a:ext cx="96743" cy="61389"/>
            </a:xfrm>
            <a:prstGeom prst="line">
              <a:avLst/>
            </a:prstGeom>
          </p:spPr>
          <p:style>
            <a:lnRef idx="1">
              <a:schemeClr val="accent1"/>
            </a:lnRef>
            <a:fillRef idx="0">
              <a:schemeClr val="accent1"/>
            </a:fillRef>
            <a:effectRef idx="0">
              <a:schemeClr val="accent1"/>
            </a:effectRef>
            <a:fontRef idx="minor">
              <a:schemeClr val="tx1"/>
            </a:fontRef>
          </p:style>
        </p:cxnSp>
      </p:grpSp>
      <p:sp>
        <p:nvSpPr>
          <p:cNvPr id="48" name="TextBox 47"/>
          <p:cNvSpPr txBox="1"/>
          <p:nvPr/>
        </p:nvSpPr>
        <p:spPr>
          <a:xfrm>
            <a:off x="7788728" y="5744096"/>
            <a:ext cx="2100943" cy="261610"/>
          </a:xfrm>
          <a:prstGeom prst="rect">
            <a:avLst/>
          </a:prstGeom>
          <a:noFill/>
        </p:spPr>
        <p:txBody>
          <a:bodyPr wrap="square" rtlCol="0">
            <a:spAutoFit/>
          </a:bodyPr>
          <a:lstStyle/>
          <a:p>
            <a:r>
              <a:rPr lang="en-US" sz="1100" b="1" dirty="0" smtClean="0"/>
              <a:t>Pain Relievers</a:t>
            </a:r>
            <a:endParaRPr lang="en-US" sz="1100" b="1" dirty="0"/>
          </a:p>
        </p:txBody>
      </p:sp>
      <p:sp>
        <p:nvSpPr>
          <p:cNvPr id="49" name="TextBox 48"/>
          <p:cNvSpPr txBox="1"/>
          <p:nvPr/>
        </p:nvSpPr>
        <p:spPr>
          <a:xfrm>
            <a:off x="7765561" y="1869052"/>
            <a:ext cx="2053424" cy="261610"/>
          </a:xfrm>
          <a:prstGeom prst="rect">
            <a:avLst/>
          </a:prstGeom>
          <a:noFill/>
        </p:spPr>
        <p:txBody>
          <a:bodyPr wrap="square" rtlCol="0">
            <a:spAutoFit/>
          </a:bodyPr>
          <a:lstStyle/>
          <a:p>
            <a:r>
              <a:rPr lang="en-US" sz="1100" b="1" dirty="0" smtClean="0"/>
              <a:t>Gain Creators</a:t>
            </a:r>
            <a:endParaRPr lang="en-US" sz="1100" b="1" dirty="0"/>
          </a:p>
        </p:txBody>
      </p:sp>
      <p:sp>
        <p:nvSpPr>
          <p:cNvPr id="64" name="TextBox 63"/>
          <p:cNvSpPr txBox="1"/>
          <p:nvPr/>
        </p:nvSpPr>
        <p:spPr>
          <a:xfrm>
            <a:off x="102365" y="1765755"/>
            <a:ext cx="2499209" cy="3477875"/>
          </a:xfrm>
          <a:prstGeom prst="rect">
            <a:avLst/>
          </a:prstGeom>
          <a:noFill/>
        </p:spPr>
        <p:txBody>
          <a:bodyPr wrap="square" rtlCol="0">
            <a:spAutoFit/>
          </a:bodyPr>
          <a:lstStyle/>
          <a:p>
            <a:pPr marL="171450" indent="-171450">
              <a:buFont typeface="Arial" panose="020B0604020202020204" pitchFamily="34" charset="0"/>
              <a:buChar char="•"/>
            </a:pPr>
            <a:r>
              <a:rPr lang="en-US" sz="1100" dirty="0" err="1" smtClean="0"/>
              <a:t>Qsight</a:t>
            </a:r>
            <a:r>
              <a:rPr lang="en-US" sz="1100" dirty="0" smtClean="0"/>
              <a:t> to reduce clinical inventory </a:t>
            </a:r>
          </a:p>
          <a:p>
            <a:pPr marL="171450" indent="-171450">
              <a:buFont typeface="Arial" panose="020B0604020202020204" pitchFamily="34" charset="0"/>
              <a:buChar char="•"/>
            </a:pPr>
            <a:r>
              <a:rPr lang="en-US" sz="1100" dirty="0" smtClean="0"/>
              <a:t>HCIQ, Benchmarking, Parity, to link acquired hospitals </a:t>
            </a:r>
          </a:p>
          <a:p>
            <a:pPr marL="171450" indent="-171450">
              <a:buFont typeface="Arial" panose="020B0604020202020204" pitchFamily="34" charset="0"/>
              <a:buChar char="•"/>
            </a:pPr>
            <a:r>
              <a:rPr lang="en-US" sz="1100" dirty="0" smtClean="0"/>
              <a:t>Cost per case</a:t>
            </a:r>
          </a:p>
          <a:p>
            <a:pPr marL="171450" indent="-171450">
              <a:buFont typeface="Arial" panose="020B0604020202020204" pitchFamily="34" charset="0"/>
              <a:buChar char="•"/>
            </a:pPr>
            <a:r>
              <a:rPr lang="en-US" sz="1100" dirty="0" smtClean="0"/>
              <a:t>Bulk buys to reduce expense</a:t>
            </a:r>
          </a:p>
          <a:p>
            <a:pPr marL="171450" indent="-171450">
              <a:buFont typeface="Arial" panose="020B0604020202020204" pitchFamily="34" charset="0"/>
              <a:buChar char="•"/>
            </a:pPr>
            <a:r>
              <a:rPr lang="en-US" sz="1100" dirty="0" smtClean="0"/>
              <a:t>Assigned solution architect</a:t>
            </a:r>
          </a:p>
          <a:p>
            <a:pPr marL="171450" indent="-171450">
              <a:buFont typeface="Arial" panose="020B0604020202020204" pitchFamily="34" charset="0"/>
              <a:buChar char="•"/>
            </a:pPr>
            <a:r>
              <a:rPr lang="en-US" sz="1100" dirty="0" smtClean="0"/>
              <a:t>Par optimization</a:t>
            </a:r>
          </a:p>
          <a:p>
            <a:pPr marL="171450" indent="-171450">
              <a:buFont typeface="Arial" panose="020B0604020202020204" pitchFamily="34" charset="0"/>
              <a:buChar char="•"/>
            </a:pPr>
            <a:r>
              <a:rPr lang="en-US" sz="1100" dirty="0" smtClean="0"/>
              <a:t>Kitting standardization </a:t>
            </a:r>
          </a:p>
          <a:p>
            <a:pPr marL="171450" indent="-171450">
              <a:buFont typeface="Arial" panose="020B0604020202020204" pitchFamily="34" charset="0"/>
              <a:buChar char="•"/>
            </a:pPr>
            <a:r>
              <a:rPr lang="en-US" sz="1100" dirty="0" smtClean="0"/>
              <a:t>OR </a:t>
            </a:r>
            <a:r>
              <a:rPr lang="en-US" sz="1100" dirty="0" err="1" smtClean="0"/>
              <a:t>diagnositic</a:t>
            </a:r>
            <a:r>
              <a:rPr lang="en-US" sz="1100" dirty="0" smtClean="0"/>
              <a:t> study</a:t>
            </a:r>
          </a:p>
          <a:p>
            <a:pPr marL="171450" indent="-171450">
              <a:buFont typeface="Arial" panose="020B0604020202020204" pitchFamily="34" charset="0"/>
              <a:buChar char="•"/>
            </a:pPr>
            <a:r>
              <a:rPr lang="en-US" sz="1100" dirty="0" smtClean="0"/>
              <a:t>Logistics study</a:t>
            </a:r>
          </a:p>
          <a:p>
            <a:pPr marL="171450" indent="-171450">
              <a:buFont typeface="Arial" panose="020B0604020202020204" pitchFamily="34" charset="0"/>
              <a:buChar char="•"/>
            </a:pPr>
            <a:r>
              <a:rPr lang="en-US" sz="1100" dirty="0" smtClean="0"/>
              <a:t>Data cleanse </a:t>
            </a:r>
          </a:p>
          <a:p>
            <a:pPr marL="171450" indent="-171450">
              <a:buFont typeface="Arial" panose="020B0604020202020204" pitchFamily="34" charset="0"/>
              <a:buChar char="•"/>
            </a:pPr>
            <a:r>
              <a:rPr lang="en-US" sz="1100" dirty="0" smtClean="0"/>
              <a:t>Value stream mapping for complex handoff’s</a:t>
            </a:r>
          </a:p>
          <a:p>
            <a:pPr marL="171450" indent="-171450">
              <a:buFont typeface="Arial" panose="020B0604020202020204" pitchFamily="34" charset="0"/>
              <a:buChar char="•"/>
            </a:pPr>
            <a:r>
              <a:rPr lang="en-US" sz="1100" dirty="0" err="1" smtClean="0"/>
              <a:t>Kaizan</a:t>
            </a:r>
            <a:r>
              <a:rPr lang="en-US" sz="1100" dirty="0" smtClean="0"/>
              <a:t> events to solve </a:t>
            </a:r>
            <a:r>
              <a:rPr lang="en-US" sz="1100" dirty="0" err="1" smtClean="0"/>
              <a:t>opprotunities</a:t>
            </a:r>
            <a:endParaRPr lang="en-US" sz="1100" dirty="0"/>
          </a:p>
          <a:p>
            <a:pPr marL="171450" indent="-171450">
              <a:buFont typeface="Arial" panose="020B0604020202020204" pitchFamily="34" charset="0"/>
              <a:buChar char="•"/>
            </a:pPr>
            <a:r>
              <a:rPr lang="en-US" sz="1100" dirty="0" smtClean="0"/>
              <a:t>Operational teammate assigned</a:t>
            </a:r>
          </a:p>
          <a:p>
            <a:pPr marL="171450" indent="-171450">
              <a:buFont typeface="Arial" panose="020B0604020202020204" pitchFamily="34" charset="0"/>
              <a:buChar char="•"/>
            </a:pPr>
            <a:r>
              <a:rPr lang="en-US" sz="1100" dirty="0" smtClean="0"/>
              <a:t>LUM services to reduce labor and inventory</a:t>
            </a:r>
          </a:p>
          <a:p>
            <a:pPr marL="171450" indent="-171450">
              <a:buFont typeface="Arial" panose="020B0604020202020204" pitchFamily="34" charset="0"/>
              <a:buChar char="•"/>
            </a:pPr>
            <a:r>
              <a:rPr lang="en-US" sz="1100" dirty="0" smtClean="0"/>
              <a:t>Value analysis support</a:t>
            </a:r>
          </a:p>
          <a:p>
            <a:pPr marL="171450" indent="-171450">
              <a:buFont typeface="Arial" panose="020B0604020202020204" pitchFamily="34" charset="0"/>
              <a:buChar char="•"/>
            </a:pPr>
            <a:r>
              <a:rPr lang="en-US" sz="1100" dirty="0" smtClean="0"/>
              <a:t>Purchased services study</a:t>
            </a:r>
          </a:p>
          <a:p>
            <a:pPr marL="171450" indent="-171450">
              <a:buFont typeface="Arial" panose="020B0604020202020204" pitchFamily="34" charset="0"/>
              <a:buChar char="•"/>
            </a:pPr>
            <a:r>
              <a:rPr lang="en-US" sz="1100" dirty="0" smtClean="0"/>
              <a:t>Success sharing</a:t>
            </a:r>
            <a:endParaRPr lang="en-US" sz="1100" dirty="0"/>
          </a:p>
        </p:txBody>
      </p:sp>
      <p:sp>
        <p:nvSpPr>
          <p:cNvPr id="68" name="TextBox 67"/>
          <p:cNvSpPr txBox="1"/>
          <p:nvPr/>
        </p:nvSpPr>
        <p:spPr>
          <a:xfrm>
            <a:off x="4977450" y="677456"/>
            <a:ext cx="4219379" cy="2462213"/>
          </a:xfrm>
          <a:prstGeom prst="rect">
            <a:avLst/>
          </a:prstGeom>
          <a:noFill/>
        </p:spPr>
        <p:txBody>
          <a:bodyPr wrap="square" rtlCol="0">
            <a:spAutoFit/>
          </a:bodyPr>
          <a:lstStyle/>
          <a:p>
            <a:pPr marL="171450" indent="-171450">
              <a:buFont typeface="Arial" panose="020B0604020202020204" pitchFamily="34" charset="0"/>
              <a:buChar char="•"/>
            </a:pPr>
            <a:r>
              <a:rPr lang="en-US" sz="1100" dirty="0" smtClean="0"/>
              <a:t>Reduce total supply expense</a:t>
            </a:r>
          </a:p>
          <a:p>
            <a:pPr marL="171450" indent="-171450">
              <a:buFont typeface="Arial" panose="020B0604020202020204" pitchFamily="34" charset="0"/>
              <a:buChar char="•"/>
            </a:pPr>
            <a:r>
              <a:rPr lang="en-US" sz="1100" dirty="0" smtClean="0"/>
              <a:t>Reduce inventory, expired and obsolete product</a:t>
            </a:r>
          </a:p>
          <a:p>
            <a:pPr marL="171450" indent="-171450">
              <a:buFont typeface="Arial" panose="020B0604020202020204" pitchFamily="34" charset="0"/>
              <a:buChar char="•"/>
            </a:pPr>
            <a:r>
              <a:rPr lang="en-US" sz="1100" dirty="0" smtClean="0"/>
              <a:t>Enhance logistics for better clinician support</a:t>
            </a:r>
          </a:p>
          <a:p>
            <a:pPr marL="171450" indent="-171450">
              <a:buFont typeface="Arial" panose="020B0604020202020204" pitchFamily="34" charset="0"/>
              <a:buChar char="•"/>
            </a:pPr>
            <a:r>
              <a:rPr lang="en-US" sz="1100" dirty="0" smtClean="0"/>
              <a:t>Improve flow path of product internally</a:t>
            </a:r>
          </a:p>
          <a:p>
            <a:pPr marL="171450" indent="-171450">
              <a:buFont typeface="Arial" panose="020B0604020202020204" pitchFamily="34" charset="0"/>
              <a:buChar char="•"/>
            </a:pPr>
            <a:r>
              <a:rPr lang="en-US" sz="1100" dirty="0" smtClean="0"/>
              <a:t>Reduce operational rework </a:t>
            </a:r>
          </a:p>
          <a:p>
            <a:pPr marL="171450" indent="-171450">
              <a:buFont typeface="Arial" panose="020B0604020202020204" pitchFamily="34" charset="0"/>
              <a:buChar char="•"/>
            </a:pPr>
            <a:r>
              <a:rPr lang="en-US" sz="1100" dirty="0" smtClean="0"/>
              <a:t>Share risk around solutions</a:t>
            </a:r>
          </a:p>
          <a:p>
            <a:pPr marL="171450" indent="-171450">
              <a:buFont typeface="Arial" panose="020B0604020202020204" pitchFamily="34" charset="0"/>
              <a:buChar char="•"/>
            </a:pPr>
            <a:r>
              <a:rPr lang="en-US" sz="1100" dirty="0" smtClean="0"/>
              <a:t>Redeploy critical supply chain labor</a:t>
            </a:r>
            <a:endParaRPr lang="en-US" sz="1100" dirty="0"/>
          </a:p>
          <a:p>
            <a:pPr marL="171450" indent="-171450">
              <a:buFont typeface="Arial" panose="020B0604020202020204" pitchFamily="34" charset="0"/>
              <a:buChar char="•"/>
            </a:pPr>
            <a:r>
              <a:rPr lang="en-US" sz="1100" dirty="0" smtClean="0"/>
              <a:t>Create aggregation opportunities</a:t>
            </a:r>
          </a:p>
          <a:p>
            <a:pPr marL="171450" indent="-171450">
              <a:buFont typeface="Arial" panose="020B0604020202020204" pitchFamily="34" charset="0"/>
              <a:buChar char="•"/>
            </a:pPr>
            <a:r>
              <a:rPr lang="en-US" sz="1100" dirty="0" smtClean="0"/>
              <a:t>Solution architect focused on opportunities</a:t>
            </a:r>
          </a:p>
          <a:p>
            <a:pPr marL="171450" indent="-171450">
              <a:buFont typeface="Arial" panose="020B0604020202020204" pitchFamily="34" charset="0"/>
              <a:buChar char="•"/>
            </a:pPr>
            <a:r>
              <a:rPr lang="en-US" sz="1100" dirty="0" smtClean="0"/>
              <a:t>Create plan</a:t>
            </a:r>
          </a:p>
          <a:p>
            <a:pPr marL="171450" indent="-171450">
              <a:buFont typeface="Arial" panose="020B0604020202020204" pitchFamily="34" charset="0"/>
              <a:buChar char="•"/>
            </a:pPr>
            <a:r>
              <a:rPr lang="en-US" sz="1100" dirty="0" smtClean="0"/>
              <a:t>Create relationship focus on patient quality, delivery and cost</a:t>
            </a:r>
          </a:p>
          <a:p>
            <a:pPr marL="171450" indent="-171450">
              <a:buFont typeface="Arial" panose="020B0604020202020204" pitchFamily="34" charset="0"/>
              <a:buChar char="•"/>
            </a:pPr>
            <a:r>
              <a:rPr lang="en-US" sz="1100" dirty="0" smtClean="0"/>
              <a:t>Unify the supply chain and remove the end user from the process</a:t>
            </a:r>
          </a:p>
          <a:p>
            <a:pPr marL="171450" indent="-171450">
              <a:buFont typeface="Arial" panose="020B0604020202020204" pitchFamily="34" charset="0"/>
              <a:buChar char="•"/>
            </a:pPr>
            <a:r>
              <a:rPr lang="en-US" sz="1100" dirty="0" smtClean="0"/>
              <a:t>Strategic partnership involving gain share on savings</a:t>
            </a:r>
          </a:p>
          <a:p>
            <a:endParaRPr lang="en-US" sz="1100" dirty="0"/>
          </a:p>
        </p:txBody>
      </p:sp>
      <p:sp>
        <p:nvSpPr>
          <p:cNvPr id="69" name="TextBox 68"/>
          <p:cNvSpPr txBox="1"/>
          <p:nvPr/>
        </p:nvSpPr>
        <p:spPr>
          <a:xfrm>
            <a:off x="4754037" y="3989580"/>
            <a:ext cx="3977319" cy="2462213"/>
          </a:xfrm>
          <a:prstGeom prst="rect">
            <a:avLst/>
          </a:prstGeom>
          <a:noFill/>
        </p:spPr>
        <p:txBody>
          <a:bodyPr wrap="square" rtlCol="0">
            <a:spAutoFit/>
          </a:bodyPr>
          <a:lstStyle/>
          <a:p>
            <a:pPr marL="171450" indent="-171450">
              <a:buFont typeface="Arial" panose="020B0604020202020204" pitchFamily="34" charset="0"/>
              <a:buChar char="•"/>
            </a:pPr>
            <a:r>
              <a:rPr lang="en-US" sz="1100" dirty="0" smtClean="0"/>
              <a:t>Eliminate manual supply chain processes in clinical areas</a:t>
            </a:r>
          </a:p>
          <a:p>
            <a:pPr marL="171450" indent="-171450">
              <a:buFont typeface="Arial" panose="020B0604020202020204" pitchFamily="34" charset="0"/>
              <a:buChar char="•"/>
            </a:pPr>
            <a:r>
              <a:rPr lang="en-US" sz="1100" dirty="0" smtClean="0"/>
              <a:t>Reduce expired obsolete inventory</a:t>
            </a:r>
          </a:p>
          <a:p>
            <a:pPr marL="171450" indent="-171450">
              <a:buFont typeface="Arial" panose="020B0604020202020204" pitchFamily="34" charset="0"/>
              <a:buChar char="•"/>
            </a:pPr>
            <a:r>
              <a:rPr lang="en-US" sz="1100" dirty="0" smtClean="0"/>
              <a:t>Eliminate noise around operational  issues</a:t>
            </a:r>
          </a:p>
          <a:p>
            <a:pPr marL="171450" indent="-171450">
              <a:buFont typeface="Arial" panose="020B0604020202020204" pitchFamily="34" charset="0"/>
              <a:buChar char="•"/>
            </a:pPr>
            <a:r>
              <a:rPr lang="en-US" sz="1100" dirty="0" smtClean="0"/>
              <a:t>Reduce unjustified variation in kits</a:t>
            </a:r>
          </a:p>
          <a:p>
            <a:pPr marL="171450" indent="-171450">
              <a:buFont typeface="Arial" panose="020B0604020202020204" pitchFamily="34" charset="0"/>
              <a:buChar char="•"/>
            </a:pPr>
            <a:r>
              <a:rPr lang="en-US" sz="1100" dirty="0" smtClean="0"/>
              <a:t>Reduce budget stress around total supply expense</a:t>
            </a:r>
          </a:p>
          <a:p>
            <a:pPr marL="171450" indent="-171450">
              <a:buFont typeface="Arial" panose="020B0604020202020204" pitchFamily="34" charset="0"/>
              <a:buChar char="•"/>
            </a:pPr>
            <a:r>
              <a:rPr lang="en-US" sz="1100" dirty="0" smtClean="0"/>
              <a:t>Eliminate pricing variety from manufacturers</a:t>
            </a:r>
          </a:p>
          <a:p>
            <a:pPr marL="171450" indent="-171450">
              <a:buFont typeface="Arial" panose="020B0604020202020204" pitchFamily="34" charset="0"/>
              <a:buChar char="•"/>
            </a:pPr>
            <a:r>
              <a:rPr lang="en-US" sz="1100" dirty="0" smtClean="0"/>
              <a:t>Reduce delays, quality of care issues due to supplies</a:t>
            </a:r>
          </a:p>
          <a:p>
            <a:pPr marL="171450" indent="-171450">
              <a:buFont typeface="Arial" panose="020B0604020202020204" pitchFamily="34" charset="0"/>
              <a:buChar char="•"/>
            </a:pPr>
            <a:r>
              <a:rPr lang="en-US" sz="1100" dirty="0" smtClean="0"/>
              <a:t>Error proof the standard work, reduce cost, t</a:t>
            </a:r>
          </a:p>
          <a:p>
            <a:r>
              <a:rPr lang="en-US" sz="1100" dirty="0" smtClean="0"/>
              <a:t>      time, and space requirements</a:t>
            </a:r>
          </a:p>
          <a:p>
            <a:endParaRPr lang="en-US" sz="1100" dirty="0" smtClean="0"/>
          </a:p>
          <a:p>
            <a:endParaRPr lang="en-US" sz="1100" dirty="0" smtClean="0"/>
          </a:p>
          <a:p>
            <a:endParaRPr lang="en-US" sz="1100" dirty="0" smtClean="0"/>
          </a:p>
          <a:p>
            <a:endParaRPr lang="en-US" sz="1100" dirty="0" smtClean="0"/>
          </a:p>
          <a:p>
            <a:endParaRPr lang="en-US" sz="1100" dirty="0" smtClean="0"/>
          </a:p>
        </p:txBody>
      </p:sp>
      <p:sp>
        <p:nvSpPr>
          <p:cNvPr id="32" name="Title 2"/>
          <p:cNvSpPr txBox="1">
            <a:spLocks/>
          </p:cNvSpPr>
          <p:nvPr/>
        </p:nvSpPr>
        <p:spPr>
          <a:xfrm>
            <a:off x="1034719" y="77665"/>
            <a:ext cx="7162800" cy="60960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200" b="1" kern="1200">
                <a:solidFill>
                  <a:schemeClr val="bg1"/>
                </a:solidFill>
                <a:latin typeface="+mj-lt"/>
                <a:ea typeface="+mj-ea"/>
                <a:cs typeface="+mj-cs"/>
              </a:defRPr>
            </a:lvl1pPr>
          </a:lstStyle>
          <a:p>
            <a:r>
              <a:rPr lang="en-US" dirty="0" smtClean="0">
                <a:solidFill>
                  <a:srgbClr val="98002E"/>
                </a:solidFill>
              </a:rPr>
              <a:t>Value Proposition Map</a:t>
            </a:r>
            <a:endParaRPr lang="en-US" dirty="0">
              <a:solidFill>
                <a:srgbClr val="98002E"/>
              </a:solidFill>
            </a:endParaRPr>
          </a:p>
        </p:txBody>
      </p:sp>
      <p:cxnSp>
        <p:nvCxnSpPr>
          <p:cNvPr id="5" name="Straight Arrow Connector 4"/>
          <p:cNvCxnSpPr>
            <a:stCxn id="15" idx="3"/>
          </p:cNvCxnSpPr>
          <p:nvPr/>
        </p:nvCxnSpPr>
        <p:spPr>
          <a:xfrm>
            <a:off x="5000385" y="3389104"/>
            <a:ext cx="3991215" cy="3989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85815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additive="base">
                                        <p:cTn id="11" dur="500" fill="hold"/>
                                        <p:tgtEl>
                                          <p:spTgt spid="68"/>
                                        </p:tgtEl>
                                        <p:attrNameLst>
                                          <p:attrName>ppt_x</p:attrName>
                                        </p:attrNameLst>
                                      </p:cBhvr>
                                      <p:tavLst>
                                        <p:tav tm="0">
                                          <p:val>
                                            <p:strVal val="#ppt_x"/>
                                          </p:val>
                                        </p:tav>
                                        <p:tav tm="100000">
                                          <p:val>
                                            <p:strVal val="#ppt_x"/>
                                          </p:val>
                                        </p:tav>
                                      </p:tavLst>
                                    </p:anim>
                                    <p:anim calcmode="lin" valueType="num">
                                      <p:cBhvr additive="base">
                                        <p:cTn id="12" dur="500" fill="hold"/>
                                        <p:tgtEl>
                                          <p:spTgt spid="68"/>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69"/>
                                        </p:tgtEl>
                                        <p:attrNameLst>
                                          <p:attrName>style.visibility</p:attrName>
                                        </p:attrNameLst>
                                      </p:cBhvr>
                                      <p:to>
                                        <p:strVal val="visible"/>
                                      </p:to>
                                    </p:set>
                                    <p:anim calcmode="lin" valueType="num">
                                      <p:cBhvr additive="base">
                                        <p:cTn id="17" dur="500" fill="hold"/>
                                        <p:tgtEl>
                                          <p:spTgt spid="69"/>
                                        </p:tgtEl>
                                        <p:attrNameLst>
                                          <p:attrName>ppt_x</p:attrName>
                                        </p:attrNameLst>
                                      </p:cBhvr>
                                      <p:tavLst>
                                        <p:tav tm="0">
                                          <p:val>
                                            <p:strVal val="#ppt_x"/>
                                          </p:val>
                                        </p:tav>
                                        <p:tav tm="100000">
                                          <p:val>
                                            <p:strVal val="#ppt_x"/>
                                          </p:val>
                                        </p:tav>
                                      </p:tavLst>
                                    </p:anim>
                                    <p:anim calcmode="lin" valueType="num">
                                      <p:cBhvr additive="base">
                                        <p:cTn id="18" dur="500" fill="hold"/>
                                        <p:tgtEl>
                                          <p:spTgt spid="6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p:bldP spid="68" grpId="0"/>
      <p:bldP spid="6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Tip from Jeff Bezos….</a:t>
            </a:r>
            <a:endParaRPr lang="en-US" dirty="0"/>
          </a:p>
        </p:txBody>
      </p:sp>
      <p:sp>
        <p:nvSpPr>
          <p:cNvPr id="3" name="Text Placeholder 2"/>
          <p:cNvSpPr>
            <a:spLocks noGrp="1"/>
          </p:cNvSpPr>
          <p:nvPr>
            <p:ph type="body" sz="quarter" idx="10"/>
          </p:nvPr>
        </p:nvSpPr>
        <p:spPr>
          <a:xfrm>
            <a:off x="395111" y="1684928"/>
            <a:ext cx="8353778" cy="3488144"/>
          </a:xfrm>
          <a:prstGeom prst="roundRect">
            <a:avLst/>
          </a:prstGeom>
          <a:solidFill>
            <a:schemeClr val="bg1">
              <a:lumMod val="50000"/>
            </a:schemeClr>
          </a:solidFill>
        </p:spPr>
        <p:style>
          <a:lnRef idx="3">
            <a:schemeClr val="lt1"/>
          </a:lnRef>
          <a:fillRef idx="1">
            <a:schemeClr val="accent6"/>
          </a:fillRef>
          <a:effectRef idx="1">
            <a:schemeClr val="accent6"/>
          </a:effectRef>
          <a:fontRef idx="minor">
            <a:schemeClr val="lt1"/>
          </a:fontRef>
        </p:style>
        <p:txBody>
          <a:bodyPr anchor="ctr"/>
          <a:lstStyle/>
          <a:p>
            <a:pPr marL="0" indent="0" algn="ctr">
              <a:buNone/>
            </a:pPr>
            <a:r>
              <a:rPr lang="en-US" sz="4400" i="1" dirty="0" smtClean="0">
                <a:solidFill>
                  <a:schemeClr val="bg1"/>
                </a:solidFill>
                <a:latin typeface="+mj-lt"/>
              </a:rPr>
              <a:t>“Have the courage to start </a:t>
            </a:r>
            <a:br>
              <a:rPr lang="en-US" sz="4400" i="1" dirty="0" smtClean="0">
                <a:solidFill>
                  <a:schemeClr val="bg1"/>
                </a:solidFill>
                <a:latin typeface="+mj-lt"/>
              </a:rPr>
            </a:br>
            <a:r>
              <a:rPr lang="en-US" sz="4400" i="1" dirty="0" smtClean="0">
                <a:solidFill>
                  <a:schemeClr val="bg1"/>
                </a:solidFill>
                <a:latin typeface="+mj-lt"/>
              </a:rPr>
              <a:t>with the customer and work backwards…”  </a:t>
            </a:r>
            <a:endParaRPr lang="en-US" sz="4400" dirty="0">
              <a:solidFill>
                <a:schemeClr val="bg1"/>
              </a:solidFill>
              <a:latin typeface="+mj-lt"/>
            </a:endParaRPr>
          </a:p>
        </p:txBody>
      </p:sp>
      <p:sp>
        <p:nvSpPr>
          <p:cNvPr id="4" name="Rectangle 3"/>
          <p:cNvSpPr/>
          <p:nvPr/>
        </p:nvSpPr>
        <p:spPr>
          <a:xfrm>
            <a:off x="11320272" y="457200"/>
            <a:ext cx="82296" cy="4571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709884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66700" y="0"/>
            <a:ext cx="8686800" cy="609600"/>
          </a:xfrm>
        </p:spPr>
        <p:txBody>
          <a:bodyPr>
            <a:noAutofit/>
          </a:bodyPr>
          <a:lstStyle/>
          <a:p>
            <a:r>
              <a:rPr lang="en-US" sz="3200" b="1" dirty="0" smtClean="0">
                <a:solidFill>
                  <a:srgbClr val="98002E"/>
                </a:solidFill>
              </a:rPr>
              <a:t>Completed Customer Mapping </a:t>
            </a:r>
            <a:endParaRPr lang="en-US" sz="3200" b="1" dirty="0">
              <a:solidFill>
                <a:srgbClr val="98002E"/>
              </a:solidFill>
            </a:endParaRPr>
          </a:p>
        </p:txBody>
      </p:sp>
      <p:sp>
        <p:nvSpPr>
          <p:cNvPr id="4" name="Slide Number Placeholder 3"/>
          <p:cNvSpPr>
            <a:spLocks noGrp="1"/>
          </p:cNvSpPr>
          <p:nvPr>
            <p:ph type="sldNum" sz="quarter" idx="4"/>
          </p:nvPr>
        </p:nvSpPr>
        <p:spPr/>
        <p:txBody>
          <a:bodyPr/>
          <a:lstStyle/>
          <a:p>
            <a:r>
              <a:rPr lang="en-US" smtClean="0"/>
              <a:t> Page  </a:t>
            </a:r>
            <a:fld id="{B898618C-E5AE-4C00-B7DC-B89F80E89BE4}" type="slidenum">
              <a:rPr lang="en-US" smtClean="0"/>
              <a:pPr/>
              <a:t>20</a:t>
            </a:fld>
            <a:endParaRPr lang="en-US" dirty="0"/>
          </a:p>
        </p:txBody>
      </p:sp>
      <p:grpSp>
        <p:nvGrpSpPr>
          <p:cNvPr id="8" name="Group 7"/>
          <p:cNvGrpSpPr/>
          <p:nvPr/>
        </p:nvGrpSpPr>
        <p:grpSpPr>
          <a:xfrm>
            <a:off x="76200" y="990600"/>
            <a:ext cx="8974899" cy="4953000"/>
            <a:chOff x="169101" y="1707996"/>
            <a:chExt cx="8974899" cy="3429480"/>
          </a:xfrm>
        </p:grpSpPr>
        <p:pic>
          <p:nvPicPr>
            <p:cNvPr id="6" name="Picture 5"/>
            <p:cNvPicPr>
              <a:picLocks noChangeAspect="1"/>
            </p:cNvPicPr>
            <p:nvPr/>
          </p:nvPicPr>
          <p:blipFill>
            <a:blip r:embed="rId2"/>
            <a:stretch>
              <a:fillRect/>
            </a:stretch>
          </p:blipFill>
          <p:spPr>
            <a:xfrm>
              <a:off x="4725038" y="1707997"/>
              <a:ext cx="4418962" cy="3429479"/>
            </a:xfrm>
            <a:prstGeom prst="rect">
              <a:avLst/>
            </a:prstGeom>
          </p:spPr>
        </p:pic>
        <p:pic>
          <p:nvPicPr>
            <p:cNvPr id="7" name="Picture 6"/>
            <p:cNvPicPr>
              <a:picLocks noChangeAspect="1"/>
            </p:cNvPicPr>
            <p:nvPr/>
          </p:nvPicPr>
          <p:blipFill>
            <a:blip r:embed="rId3"/>
            <a:stretch>
              <a:fillRect/>
            </a:stretch>
          </p:blipFill>
          <p:spPr>
            <a:xfrm>
              <a:off x="169101" y="1707996"/>
              <a:ext cx="4572638" cy="3429479"/>
            </a:xfrm>
            <a:prstGeom prst="rect">
              <a:avLst/>
            </a:prstGeom>
          </p:spPr>
        </p:pic>
      </p:grpSp>
    </p:spTree>
    <p:extLst>
      <p:ext uri="{BB962C8B-B14F-4D97-AF65-F5344CB8AC3E}">
        <p14:creationId xmlns:p14="http://schemas.microsoft.com/office/powerpoint/2010/main" val="347622103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3200" dirty="0" smtClean="0"/>
              <a:t>Creating Alignment</a:t>
            </a:r>
            <a:endParaRPr lang="en-US" sz="3200" dirty="0"/>
          </a:p>
        </p:txBody>
      </p:sp>
      <p:pic>
        <p:nvPicPr>
          <p:cNvPr id="8" name="Picture Placeholder 7"/>
          <p:cNvPicPr>
            <a:picLocks noGrp="1" noChangeAspect="1"/>
          </p:cNvPicPr>
          <p:nvPr>
            <p:ph type="pic" sz="quarter" idx="4294967295"/>
          </p:nvPr>
        </p:nvPicPr>
        <p:blipFill>
          <a:blip r:embed="rId2">
            <a:extLst>
              <a:ext uri="{28A0092B-C50C-407E-A947-70E740481C1C}">
                <a14:useLocalDpi xmlns:a14="http://schemas.microsoft.com/office/drawing/2010/main" val="0"/>
              </a:ext>
            </a:extLst>
          </a:blip>
          <a:stretch>
            <a:fillRect/>
          </a:stretch>
        </p:blipFill>
        <p:spPr>
          <a:xfrm>
            <a:off x="0" y="862013"/>
            <a:ext cx="6870700" cy="513397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6452879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260" y="4017198"/>
            <a:ext cx="5634426" cy="1143000"/>
          </a:xfrm>
        </p:spPr>
        <p:txBody>
          <a:bodyPr tIns="0" bIns="0"/>
          <a:lstStyle/>
          <a:p>
            <a:pPr>
              <a:lnSpc>
                <a:spcPts val="4400"/>
              </a:lnSpc>
              <a:spcAft>
                <a:spcPts val="600"/>
              </a:spcAft>
            </a:pPr>
            <a:r>
              <a:rPr lang="en-US" sz="4000" b="0" dirty="0" smtClean="0"/>
              <a:t>The Consumer Centric Supply Chain </a:t>
            </a:r>
            <a:endParaRPr lang="en-US" sz="2800" b="0" dirty="0">
              <a:latin typeface="+mn-lt"/>
            </a:endParaRPr>
          </a:p>
        </p:txBody>
      </p:sp>
    </p:spTree>
    <p:extLst>
      <p:ext uri="{BB962C8B-B14F-4D97-AF65-F5344CB8AC3E}">
        <p14:creationId xmlns:p14="http://schemas.microsoft.com/office/powerpoint/2010/main" val="31453714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309489" y="1631852"/>
            <a:ext cx="8468751" cy="3460653"/>
          </a:xfrm>
          <a:prstGeom prst="roundRect">
            <a:avLst/>
          </a:prstGeom>
          <a:solidFill>
            <a:srgbClr val="98002E"/>
          </a:solidFill>
          <a:ln>
            <a:solidFill>
              <a:srgbClr val="98002E"/>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22531" name="Title 1"/>
          <p:cNvSpPr>
            <a:spLocks/>
          </p:cNvSpPr>
          <p:nvPr/>
        </p:nvSpPr>
        <p:spPr bwMode="auto">
          <a:xfrm>
            <a:off x="1195754" y="99218"/>
            <a:ext cx="5943600" cy="71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50000"/>
              </a:spcBef>
              <a:buChar char="•"/>
              <a:defRPr sz="2800">
                <a:solidFill>
                  <a:srgbClr val="000000"/>
                </a:solidFill>
                <a:latin typeface="Tahoma" panose="020B0604030504040204" pitchFamily="34" charset="0"/>
              </a:defRPr>
            </a:lvl1pPr>
            <a:lvl2pPr marL="742950" indent="-285750">
              <a:spcBef>
                <a:spcPct val="30000"/>
              </a:spcBef>
              <a:buChar char="–"/>
              <a:defRPr sz="2400">
                <a:solidFill>
                  <a:srgbClr val="000000"/>
                </a:solidFill>
                <a:latin typeface="Tahoma" panose="020B0604030504040204" pitchFamily="34" charset="0"/>
              </a:defRPr>
            </a:lvl2pPr>
            <a:lvl3pPr marL="1143000" indent="-228600">
              <a:spcBef>
                <a:spcPct val="20000"/>
              </a:spcBef>
              <a:buChar char="•"/>
              <a:defRPr sz="2000">
                <a:solidFill>
                  <a:srgbClr val="000000"/>
                </a:solidFill>
                <a:latin typeface="Tahoma" panose="020B0604030504040204" pitchFamily="34" charset="0"/>
              </a:defRPr>
            </a:lvl3pPr>
            <a:lvl4pPr marL="1600200" indent="-228600">
              <a:spcBef>
                <a:spcPct val="20000"/>
              </a:spcBef>
              <a:buChar char="–"/>
              <a:defRPr sz="2000">
                <a:solidFill>
                  <a:srgbClr val="000000"/>
                </a:solidFill>
                <a:latin typeface="Tahoma" panose="020B0604030504040204" pitchFamily="34" charset="0"/>
              </a:defRPr>
            </a:lvl4pPr>
            <a:lvl5pPr marL="2057400" indent="-228600">
              <a:spcBef>
                <a:spcPct val="20000"/>
              </a:spcBef>
              <a:buChar char="»"/>
              <a:defRPr sz="2000">
                <a:solidFill>
                  <a:srgbClr val="000000"/>
                </a:solidFill>
                <a:latin typeface="Tahoma" panose="020B0604030504040204" pitchFamily="34" charset="0"/>
              </a:defRPr>
            </a:lvl5pPr>
            <a:lvl6pPr marL="2514600" indent="-228600" eaLnBrk="0" fontAlgn="base" hangingPunct="0">
              <a:spcBef>
                <a:spcPct val="20000"/>
              </a:spcBef>
              <a:spcAft>
                <a:spcPct val="0"/>
              </a:spcAft>
              <a:buChar char="»"/>
              <a:defRPr sz="2000">
                <a:solidFill>
                  <a:srgbClr val="000000"/>
                </a:solidFill>
                <a:latin typeface="Tahoma" panose="020B0604030504040204" pitchFamily="34" charset="0"/>
              </a:defRPr>
            </a:lvl6pPr>
            <a:lvl7pPr marL="2971800" indent="-228600" eaLnBrk="0" fontAlgn="base" hangingPunct="0">
              <a:spcBef>
                <a:spcPct val="20000"/>
              </a:spcBef>
              <a:spcAft>
                <a:spcPct val="0"/>
              </a:spcAft>
              <a:buChar char="»"/>
              <a:defRPr sz="2000">
                <a:solidFill>
                  <a:srgbClr val="000000"/>
                </a:solidFill>
                <a:latin typeface="Tahoma" panose="020B0604030504040204" pitchFamily="34" charset="0"/>
              </a:defRPr>
            </a:lvl7pPr>
            <a:lvl8pPr marL="3429000" indent="-228600" eaLnBrk="0" fontAlgn="base" hangingPunct="0">
              <a:spcBef>
                <a:spcPct val="20000"/>
              </a:spcBef>
              <a:spcAft>
                <a:spcPct val="0"/>
              </a:spcAft>
              <a:buChar char="»"/>
              <a:defRPr sz="2000">
                <a:solidFill>
                  <a:srgbClr val="000000"/>
                </a:solidFill>
                <a:latin typeface="Tahoma" panose="020B0604030504040204" pitchFamily="34" charset="0"/>
              </a:defRPr>
            </a:lvl8pPr>
            <a:lvl9pPr marL="3886200" indent="-228600" eaLnBrk="0" fontAlgn="base" hangingPunct="0">
              <a:spcBef>
                <a:spcPct val="20000"/>
              </a:spcBef>
              <a:spcAft>
                <a:spcPct val="0"/>
              </a:spcAft>
              <a:buChar char="»"/>
              <a:defRPr sz="2000">
                <a:solidFill>
                  <a:srgbClr val="000000"/>
                </a:solidFill>
                <a:latin typeface="Tahoma" panose="020B0604030504040204" pitchFamily="34" charset="0"/>
              </a:defRPr>
            </a:lvl9pPr>
          </a:lstStyle>
          <a:p>
            <a:pPr>
              <a:spcBef>
                <a:spcPct val="0"/>
              </a:spcBef>
              <a:buNone/>
            </a:pPr>
            <a:r>
              <a:rPr lang="en-US" altLang="en-US" b="1" dirty="0" smtClean="0">
                <a:solidFill>
                  <a:srgbClr val="98002E"/>
                </a:solidFill>
                <a:latin typeface="Calibri" panose="020F0502020204030204" pitchFamily="34" charset="0"/>
                <a:ea typeface="+mj-ea"/>
                <a:cs typeface="Calibri" panose="020F0502020204030204" pitchFamily="34" charset="0"/>
              </a:rPr>
              <a:t>Winning Organizations Know….</a:t>
            </a:r>
            <a:endParaRPr lang="en-US" altLang="en-US" b="1" dirty="0">
              <a:solidFill>
                <a:srgbClr val="98002E"/>
              </a:solidFill>
              <a:latin typeface="Calibri" panose="020F0502020204030204" pitchFamily="34" charset="0"/>
              <a:ea typeface="+mj-ea"/>
              <a:cs typeface="Calibri" panose="020F0502020204030204" pitchFamily="34" charset="0"/>
            </a:endParaRPr>
          </a:p>
        </p:txBody>
      </p:sp>
      <p:sp>
        <p:nvSpPr>
          <p:cNvPr id="5" name="TextBox 4"/>
          <p:cNvSpPr txBox="1"/>
          <p:nvPr/>
        </p:nvSpPr>
        <p:spPr>
          <a:xfrm>
            <a:off x="633046" y="1758461"/>
            <a:ext cx="7863840" cy="1323439"/>
          </a:xfrm>
          <a:prstGeom prst="rect">
            <a:avLst/>
          </a:prstGeom>
          <a:noFill/>
        </p:spPr>
        <p:txBody>
          <a:bodyPr wrap="square" rtlCol="0">
            <a:spAutoFit/>
          </a:bodyPr>
          <a:lstStyle/>
          <a:p>
            <a:endParaRPr lang="en-US" sz="3600" dirty="0" smtClean="0"/>
          </a:p>
          <a:p>
            <a:r>
              <a:rPr lang="en-US" sz="4400" dirty="0" smtClean="0">
                <a:solidFill>
                  <a:schemeClr val="bg1"/>
                </a:solidFill>
              </a:rPr>
              <a:t>Who are YOUR Customers? </a:t>
            </a:r>
            <a:endParaRPr lang="en-US" sz="4400" dirty="0"/>
          </a:p>
        </p:txBody>
      </p:sp>
    </p:spTree>
    <p:extLst>
      <p:ext uri="{BB962C8B-B14F-4D97-AF65-F5344CB8AC3E}">
        <p14:creationId xmlns:p14="http://schemas.microsoft.com/office/powerpoint/2010/main" val="3848776999"/>
      </p:ext>
    </p:extLst>
  </p:cSld>
  <p:clrMapOvr>
    <a:masterClrMapping/>
  </p:clrMapOvr>
  <p:transition spd="med"/>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5514" y="68684"/>
            <a:ext cx="6777872" cy="663599"/>
          </a:xfrm>
        </p:spPr>
        <p:txBody>
          <a:bodyPr/>
          <a:lstStyle/>
          <a:p>
            <a:r>
              <a:rPr lang="en-US" sz="2800" dirty="0" smtClean="0">
                <a:latin typeface="Calibri" panose="020F0502020204030204" pitchFamily="34" charset="0"/>
              </a:rPr>
              <a:t>Materials Management Customer Satisfaction Survey</a:t>
            </a:r>
            <a:endParaRPr lang="en-US" sz="2800" dirty="0">
              <a:latin typeface="Calibri" panose="020F0502020204030204" pitchFamily="34" charset="0"/>
            </a:endParaRPr>
          </a:p>
        </p:txBody>
      </p:sp>
      <p:graphicFrame>
        <p:nvGraphicFramePr>
          <p:cNvPr id="4" name="Object 3"/>
          <p:cNvGraphicFramePr>
            <a:graphicFrameLocks noChangeAspect="1"/>
          </p:cNvGraphicFramePr>
          <p:nvPr>
            <p:extLst/>
          </p:nvPr>
        </p:nvGraphicFramePr>
        <p:xfrm>
          <a:off x="716634" y="996905"/>
          <a:ext cx="7708005" cy="5272490"/>
        </p:xfrm>
        <a:graphic>
          <a:graphicData uri="http://schemas.openxmlformats.org/presentationml/2006/ole">
            <mc:AlternateContent xmlns:mc="http://schemas.openxmlformats.org/markup-compatibility/2006">
              <mc:Choice xmlns:v="urn:schemas-microsoft-com:vml" Requires="v">
                <p:oleObj spid="_x0000_s3082" name="Worksheet" r:id="rId4" imgW="8229687" imgH="5629195" progId="Excel.Sheet.8">
                  <p:embed/>
                </p:oleObj>
              </mc:Choice>
              <mc:Fallback>
                <p:oleObj name="Worksheet" r:id="rId4" imgW="8229687" imgH="5629195" progId="Excel.Sheet.8">
                  <p:embed/>
                  <p:pic>
                    <p:nvPicPr>
                      <p:cNvPr id="0" name=""/>
                      <p:cNvPicPr/>
                      <p:nvPr/>
                    </p:nvPicPr>
                    <p:blipFill>
                      <a:blip r:embed="rId5"/>
                      <a:stretch>
                        <a:fillRect/>
                      </a:stretch>
                    </p:blipFill>
                    <p:spPr>
                      <a:xfrm>
                        <a:off x="716634" y="996905"/>
                        <a:ext cx="7708005" cy="5272490"/>
                      </a:xfrm>
                      <a:prstGeom prst="rect">
                        <a:avLst/>
                      </a:prstGeom>
                    </p:spPr>
                  </p:pic>
                </p:oleObj>
              </mc:Fallback>
            </mc:AlternateContent>
          </a:graphicData>
        </a:graphic>
      </p:graphicFrame>
    </p:spTree>
    <p:extLst>
      <p:ext uri="{BB962C8B-B14F-4D97-AF65-F5344CB8AC3E}">
        <p14:creationId xmlns:p14="http://schemas.microsoft.com/office/powerpoint/2010/main" val="409069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Supply Chain Perceptions</a:t>
            </a:r>
            <a:endParaRPr lang="en-US" dirty="0"/>
          </a:p>
        </p:txBody>
      </p:sp>
      <p:sp>
        <p:nvSpPr>
          <p:cNvPr id="6" name="Rounded Rectangle 5"/>
          <p:cNvSpPr/>
          <p:nvPr/>
        </p:nvSpPr>
        <p:spPr>
          <a:xfrm>
            <a:off x="4910441" y="1235874"/>
            <a:ext cx="3840480" cy="3657600"/>
          </a:xfrm>
          <a:prstGeom prst="roundRect">
            <a:avLst/>
          </a:prstGeom>
          <a:solidFill>
            <a:srgbClr val="A7A9AC"/>
          </a:solidFill>
        </p:spPr>
        <p:style>
          <a:lnRef idx="3">
            <a:schemeClr val="lt1"/>
          </a:lnRef>
          <a:fillRef idx="1">
            <a:schemeClr val="accent1"/>
          </a:fillRef>
          <a:effectRef idx="1">
            <a:schemeClr val="accent1"/>
          </a:effectRef>
          <a:fontRef idx="minor">
            <a:schemeClr val="lt1"/>
          </a:fontRef>
        </p:style>
        <p:txBody>
          <a:bodyPr wrap="square" lIns="91440" tIns="274320" rIns="91440" bIns="182880" anchor="t">
            <a:noAutofit/>
          </a:bodyPr>
          <a:lstStyle/>
          <a:p>
            <a:pPr lvl="0" algn="ctr" eaLnBrk="0" fontAlgn="base" hangingPunct="0">
              <a:spcBef>
                <a:spcPct val="0"/>
              </a:spcBef>
              <a:spcAft>
                <a:spcPts val="1200"/>
              </a:spcAft>
              <a:buClr>
                <a:srgbClr val="FFFFFF"/>
              </a:buClr>
            </a:pPr>
            <a:r>
              <a:rPr lang="en-US" sz="4000" dirty="0" smtClean="0">
                <a:solidFill>
                  <a:srgbClr val="98002E"/>
                </a:solidFill>
                <a:latin typeface="+mj-lt"/>
              </a:rPr>
              <a:t>61% </a:t>
            </a:r>
            <a:r>
              <a:rPr lang="en-US" sz="2800" dirty="0" smtClean="0">
                <a:solidFill>
                  <a:schemeClr val="bg1"/>
                </a:solidFill>
                <a:latin typeface="+mj-lt"/>
              </a:rPr>
              <a:t>of nurse executives feel there staff nurses spend too much time on supply chain activities </a:t>
            </a:r>
          </a:p>
        </p:txBody>
      </p:sp>
      <p:sp>
        <p:nvSpPr>
          <p:cNvPr id="7" name="Rounded Rectangle 6"/>
          <p:cNvSpPr/>
          <p:nvPr/>
        </p:nvSpPr>
        <p:spPr>
          <a:xfrm>
            <a:off x="399869" y="1235874"/>
            <a:ext cx="3840480" cy="3657600"/>
          </a:xfrm>
          <a:prstGeom prst="roundRect">
            <a:avLst/>
          </a:prstGeom>
          <a:solidFill>
            <a:srgbClr val="A7A9AC"/>
          </a:solidFill>
        </p:spPr>
        <p:style>
          <a:lnRef idx="3">
            <a:schemeClr val="lt1"/>
          </a:lnRef>
          <a:fillRef idx="1">
            <a:schemeClr val="accent3"/>
          </a:fillRef>
          <a:effectRef idx="1">
            <a:schemeClr val="accent3"/>
          </a:effectRef>
          <a:fontRef idx="minor">
            <a:schemeClr val="lt1"/>
          </a:fontRef>
        </p:style>
        <p:txBody>
          <a:bodyPr wrap="square" lIns="91440" tIns="274320" rIns="91440" bIns="182880" anchor="t">
            <a:noAutofit/>
          </a:bodyPr>
          <a:lstStyle/>
          <a:p>
            <a:pPr algn="ctr" eaLnBrk="0" fontAlgn="base" hangingPunct="0">
              <a:spcBef>
                <a:spcPct val="0"/>
              </a:spcBef>
              <a:spcAft>
                <a:spcPts val="1200"/>
              </a:spcAft>
              <a:buClr>
                <a:srgbClr val="FFFFFF"/>
              </a:buClr>
            </a:pPr>
            <a:r>
              <a:rPr lang="en-US" sz="4000" dirty="0" smtClean="0">
                <a:solidFill>
                  <a:srgbClr val="98002E"/>
                </a:solidFill>
                <a:latin typeface="+mj-lt"/>
              </a:rPr>
              <a:t>50% </a:t>
            </a:r>
            <a:r>
              <a:rPr lang="en-US" sz="2800" dirty="0" smtClean="0">
                <a:solidFill>
                  <a:schemeClr val="bg1"/>
                </a:solidFill>
                <a:latin typeface="+mj-lt"/>
              </a:rPr>
              <a:t>of staff nurses feel they spend too much time on supply chain activities </a:t>
            </a:r>
            <a:endParaRPr lang="en-US" sz="2800" dirty="0">
              <a:solidFill>
                <a:schemeClr val="bg1"/>
              </a:solidFill>
              <a:latin typeface="+mj-lt"/>
            </a:endParaRPr>
          </a:p>
        </p:txBody>
      </p:sp>
      <p:sp>
        <p:nvSpPr>
          <p:cNvPr id="23" name="Rectangle 22"/>
          <p:cNvSpPr/>
          <p:nvPr/>
        </p:nvSpPr>
        <p:spPr>
          <a:xfrm>
            <a:off x="570140" y="5196118"/>
            <a:ext cx="8371113" cy="584775"/>
          </a:xfrm>
          <a:prstGeom prst="rect">
            <a:avLst/>
          </a:prstGeom>
        </p:spPr>
        <p:txBody>
          <a:bodyPr wrap="square">
            <a:spAutoFit/>
          </a:bodyPr>
          <a:lstStyle/>
          <a:p>
            <a:pPr algn="ctr"/>
            <a:r>
              <a:rPr lang="en-US" sz="3200" dirty="0" smtClean="0">
                <a:solidFill>
                  <a:srgbClr val="98002E"/>
                </a:solidFill>
              </a:rPr>
              <a:t>Only 20% of each group disagrees. </a:t>
            </a:r>
            <a:endParaRPr lang="en-US" sz="3200" dirty="0">
              <a:solidFill>
                <a:srgbClr val="98002E"/>
              </a:solidFill>
            </a:endParaRPr>
          </a:p>
        </p:txBody>
      </p:sp>
    </p:spTree>
    <p:extLst>
      <p:ext uri="{BB962C8B-B14F-4D97-AF65-F5344CB8AC3E}">
        <p14:creationId xmlns:p14="http://schemas.microsoft.com/office/powerpoint/2010/main" val="290297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down)">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idx="4294967295"/>
          </p:nvPr>
        </p:nvSpPr>
        <p:spPr>
          <a:xfrm>
            <a:off x="0" y="2209800"/>
            <a:ext cx="4038600" cy="838200"/>
          </a:xfrm>
          <a:prstGeom prst="rect">
            <a:avLst/>
          </a:prstGeom>
        </p:spPr>
        <p:txBody>
          <a:bodyPr/>
          <a:lstStyle/>
          <a:p>
            <a:pPr algn="r" eaLnBrk="1" hangingPunct="1"/>
            <a:r>
              <a:rPr lang="en-US" altLang="en-US" sz="1500" b="1" smtClean="0"/>
              <a:t/>
            </a:r>
            <a:br>
              <a:rPr lang="en-US" altLang="en-US" sz="1500" b="1" smtClean="0"/>
            </a:br>
            <a:r>
              <a:rPr lang="en-US" altLang="en-US" sz="1500" b="1" smtClean="0"/>
              <a:t/>
            </a:r>
            <a:br>
              <a:rPr lang="en-US" altLang="en-US" sz="1500" b="1" smtClean="0"/>
            </a:br>
            <a:endParaRPr lang="en-US" altLang="en-US" sz="1500" b="1" smtClean="0"/>
          </a:p>
        </p:txBody>
      </p:sp>
      <p:graphicFrame>
        <p:nvGraphicFramePr>
          <p:cNvPr id="5" name="Chart 4"/>
          <p:cNvGraphicFramePr>
            <a:graphicFrameLocks/>
          </p:cNvGraphicFramePr>
          <p:nvPr>
            <p:extLst>
              <p:ext uri="{D42A27DB-BD31-4B8C-83A1-F6EECF244321}">
                <p14:modId xmlns:p14="http://schemas.microsoft.com/office/powerpoint/2010/main" val="4120865312"/>
              </p:ext>
            </p:extLst>
          </p:nvPr>
        </p:nvGraphicFramePr>
        <p:xfrm>
          <a:off x="5028605" y="2112367"/>
          <a:ext cx="3653035" cy="3219054"/>
        </p:xfrm>
        <a:graphic>
          <a:graphicData uri="http://schemas.openxmlformats.org/drawingml/2006/chart">
            <c:chart xmlns:c="http://schemas.openxmlformats.org/drawingml/2006/chart" xmlns:r="http://schemas.openxmlformats.org/officeDocument/2006/relationships" r:id="rId2"/>
          </a:graphicData>
        </a:graphic>
      </p:graphicFrame>
      <p:sp>
        <p:nvSpPr>
          <p:cNvPr id="21508" name="Oval 7"/>
          <p:cNvSpPr>
            <a:spLocks noChangeArrowheads="1"/>
          </p:cNvSpPr>
          <p:nvPr/>
        </p:nvSpPr>
        <p:spPr bwMode="auto">
          <a:xfrm>
            <a:off x="6096000" y="1524000"/>
            <a:ext cx="2667000" cy="2895600"/>
          </a:xfrm>
          <a:prstGeom prst="ellipse">
            <a:avLst/>
          </a:prstGeom>
          <a:noFill/>
          <a:ln w="38100">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50000"/>
              </a:spcBef>
              <a:buChar char="•"/>
              <a:defRPr sz="2800">
                <a:solidFill>
                  <a:srgbClr val="000000"/>
                </a:solidFill>
                <a:latin typeface="Tahoma" panose="020B0604030504040204" pitchFamily="34" charset="0"/>
              </a:defRPr>
            </a:lvl1pPr>
            <a:lvl2pPr marL="742950" indent="-285750">
              <a:spcBef>
                <a:spcPct val="30000"/>
              </a:spcBef>
              <a:buChar char="–"/>
              <a:defRPr sz="2400">
                <a:solidFill>
                  <a:srgbClr val="000000"/>
                </a:solidFill>
                <a:latin typeface="Tahoma" panose="020B0604030504040204" pitchFamily="34" charset="0"/>
              </a:defRPr>
            </a:lvl2pPr>
            <a:lvl3pPr marL="1143000" indent="-228600">
              <a:spcBef>
                <a:spcPct val="20000"/>
              </a:spcBef>
              <a:buChar char="•"/>
              <a:defRPr sz="2000">
                <a:solidFill>
                  <a:srgbClr val="000000"/>
                </a:solidFill>
                <a:latin typeface="Tahoma" panose="020B0604030504040204" pitchFamily="34" charset="0"/>
              </a:defRPr>
            </a:lvl3pPr>
            <a:lvl4pPr marL="1600200" indent="-228600">
              <a:spcBef>
                <a:spcPct val="20000"/>
              </a:spcBef>
              <a:buChar char="–"/>
              <a:defRPr sz="2000">
                <a:solidFill>
                  <a:srgbClr val="000000"/>
                </a:solidFill>
                <a:latin typeface="Tahoma" panose="020B0604030504040204" pitchFamily="34" charset="0"/>
              </a:defRPr>
            </a:lvl4pPr>
            <a:lvl5pPr marL="2057400" indent="-228600">
              <a:spcBef>
                <a:spcPct val="20000"/>
              </a:spcBef>
              <a:buChar char="»"/>
              <a:defRPr sz="2000">
                <a:solidFill>
                  <a:srgbClr val="000000"/>
                </a:solidFill>
                <a:latin typeface="Tahoma" panose="020B0604030504040204" pitchFamily="34" charset="0"/>
              </a:defRPr>
            </a:lvl5pPr>
            <a:lvl6pPr marL="2514600" indent="-228600" eaLnBrk="0" fontAlgn="base" hangingPunct="0">
              <a:spcBef>
                <a:spcPct val="20000"/>
              </a:spcBef>
              <a:spcAft>
                <a:spcPct val="0"/>
              </a:spcAft>
              <a:buChar char="»"/>
              <a:defRPr sz="2000">
                <a:solidFill>
                  <a:srgbClr val="000000"/>
                </a:solidFill>
                <a:latin typeface="Tahoma" panose="020B0604030504040204" pitchFamily="34" charset="0"/>
              </a:defRPr>
            </a:lvl6pPr>
            <a:lvl7pPr marL="2971800" indent="-228600" eaLnBrk="0" fontAlgn="base" hangingPunct="0">
              <a:spcBef>
                <a:spcPct val="20000"/>
              </a:spcBef>
              <a:spcAft>
                <a:spcPct val="0"/>
              </a:spcAft>
              <a:buChar char="»"/>
              <a:defRPr sz="2000">
                <a:solidFill>
                  <a:srgbClr val="000000"/>
                </a:solidFill>
                <a:latin typeface="Tahoma" panose="020B0604030504040204" pitchFamily="34" charset="0"/>
              </a:defRPr>
            </a:lvl7pPr>
            <a:lvl8pPr marL="3429000" indent="-228600" eaLnBrk="0" fontAlgn="base" hangingPunct="0">
              <a:spcBef>
                <a:spcPct val="20000"/>
              </a:spcBef>
              <a:spcAft>
                <a:spcPct val="0"/>
              </a:spcAft>
              <a:buChar char="»"/>
              <a:defRPr sz="2000">
                <a:solidFill>
                  <a:srgbClr val="000000"/>
                </a:solidFill>
                <a:latin typeface="Tahoma" panose="020B0604030504040204" pitchFamily="34" charset="0"/>
              </a:defRPr>
            </a:lvl8pPr>
            <a:lvl9pPr marL="3886200" indent="-228600" eaLnBrk="0" fontAlgn="base" hangingPunct="0">
              <a:spcBef>
                <a:spcPct val="20000"/>
              </a:spcBef>
              <a:spcAft>
                <a:spcPct val="0"/>
              </a:spcAft>
              <a:buChar char="»"/>
              <a:defRPr sz="2000">
                <a:solidFill>
                  <a:srgbClr val="000000"/>
                </a:solidFill>
                <a:latin typeface="Tahoma" panose="020B0604030504040204" pitchFamily="34" charset="0"/>
              </a:defRPr>
            </a:lvl9pPr>
          </a:lstStyle>
          <a:p>
            <a:pPr eaLnBrk="1" hangingPunct="1">
              <a:spcBef>
                <a:spcPct val="0"/>
              </a:spcBef>
              <a:buFontTx/>
              <a:buNone/>
            </a:pPr>
            <a:endParaRPr lang="en-US" altLang="en-US" sz="2000">
              <a:solidFill>
                <a:schemeClr val="tx1"/>
              </a:solidFill>
              <a:latin typeface="Times" panose="02020603050405020304" pitchFamily="18" charset="0"/>
            </a:endParaRPr>
          </a:p>
        </p:txBody>
      </p:sp>
      <p:sp>
        <p:nvSpPr>
          <p:cNvPr id="21509" name="Title 1"/>
          <p:cNvSpPr>
            <a:spLocks/>
          </p:cNvSpPr>
          <p:nvPr/>
        </p:nvSpPr>
        <p:spPr bwMode="auto">
          <a:xfrm>
            <a:off x="1237957" y="99218"/>
            <a:ext cx="5943600" cy="71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50000"/>
              </a:spcBef>
              <a:buChar char="•"/>
              <a:defRPr sz="2800">
                <a:solidFill>
                  <a:srgbClr val="000000"/>
                </a:solidFill>
                <a:latin typeface="Tahoma" panose="020B0604030504040204" pitchFamily="34" charset="0"/>
              </a:defRPr>
            </a:lvl1pPr>
            <a:lvl2pPr marL="742950" indent="-285750">
              <a:spcBef>
                <a:spcPct val="30000"/>
              </a:spcBef>
              <a:buChar char="–"/>
              <a:defRPr sz="2400">
                <a:solidFill>
                  <a:srgbClr val="000000"/>
                </a:solidFill>
                <a:latin typeface="Tahoma" panose="020B0604030504040204" pitchFamily="34" charset="0"/>
              </a:defRPr>
            </a:lvl2pPr>
            <a:lvl3pPr marL="1143000" indent="-228600">
              <a:spcBef>
                <a:spcPct val="20000"/>
              </a:spcBef>
              <a:buChar char="•"/>
              <a:defRPr sz="2000">
                <a:solidFill>
                  <a:srgbClr val="000000"/>
                </a:solidFill>
                <a:latin typeface="Tahoma" panose="020B0604030504040204" pitchFamily="34" charset="0"/>
              </a:defRPr>
            </a:lvl3pPr>
            <a:lvl4pPr marL="1600200" indent="-228600">
              <a:spcBef>
                <a:spcPct val="20000"/>
              </a:spcBef>
              <a:buChar char="–"/>
              <a:defRPr sz="2000">
                <a:solidFill>
                  <a:srgbClr val="000000"/>
                </a:solidFill>
                <a:latin typeface="Tahoma" panose="020B0604030504040204" pitchFamily="34" charset="0"/>
              </a:defRPr>
            </a:lvl4pPr>
            <a:lvl5pPr marL="2057400" indent="-228600">
              <a:spcBef>
                <a:spcPct val="20000"/>
              </a:spcBef>
              <a:buChar char="»"/>
              <a:defRPr sz="2000">
                <a:solidFill>
                  <a:srgbClr val="000000"/>
                </a:solidFill>
                <a:latin typeface="Tahoma" panose="020B0604030504040204" pitchFamily="34" charset="0"/>
              </a:defRPr>
            </a:lvl5pPr>
            <a:lvl6pPr marL="2514600" indent="-228600" eaLnBrk="0" fontAlgn="base" hangingPunct="0">
              <a:spcBef>
                <a:spcPct val="20000"/>
              </a:spcBef>
              <a:spcAft>
                <a:spcPct val="0"/>
              </a:spcAft>
              <a:buChar char="»"/>
              <a:defRPr sz="2000">
                <a:solidFill>
                  <a:srgbClr val="000000"/>
                </a:solidFill>
                <a:latin typeface="Tahoma" panose="020B0604030504040204" pitchFamily="34" charset="0"/>
              </a:defRPr>
            </a:lvl6pPr>
            <a:lvl7pPr marL="2971800" indent="-228600" eaLnBrk="0" fontAlgn="base" hangingPunct="0">
              <a:spcBef>
                <a:spcPct val="20000"/>
              </a:spcBef>
              <a:spcAft>
                <a:spcPct val="0"/>
              </a:spcAft>
              <a:buChar char="»"/>
              <a:defRPr sz="2000">
                <a:solidFill>
                  <a:srgbClr val="000000"/>
                </a:solidFill>
                <a:latin typeface="Tahoma" panose="020B0604030504040204" pitchFamily="34" charset="0"/>
              </a:defRPr>
            </a:lvl7pPr>
            <a:lvl8pPr marL="3429000" indent="-228600" eaLnBrk="0" fontAlgn="base" hangingPunct="0">
              <a:spcBef>
                <a:spcPct val="20000"/>
              </a:spcBef>
              <a:spcAft>
                <a:spcPct val="0"/>
              </a:spcAft>
              <a:buChar char="»"/>
              <a:defRPr sz="2000">
                <a:solidFill>
                  <a:srgbClr val="000000"/>
                </a:solidFill>
                <a:latin typeface="Tahoma" panose="020B0604030504040204" pitchFamily="34" charset="0"/>
              </a:defRPr>
            </a:lvl8pPr>
            <a:lvl9pPr marL="3886200" indent="-228600" eaLnBrk="0" fontAlgn="base" hangingPunct="0">
              <a:spcBef>
                <a:spcPct val="20000"/>
              </a:spcBef>
              <a:spcAft>
                <a:spcPct val="0"/>
              </a:spcAft>
              <a:buChar char="»"/>
              <a:defRPr sz="2000">
                <a:solidFill>
                  <a:srgbClr val="000000"/>
                </a:solidFill>
                <a:latin typeface="Tahoma" panose="020B0604030504040204" pitchFamily="34" charset="0"/>
              </a:defRPr>
            </a:lvl9pPr>
          </a:lstStyle>
          <a:p>
            <a:pPr>
              <a:spcBef>
                <a:spcPct val="0"/>
              </a:spcBef>
              <a:buNone/>
            </a:pPr>
            <a:r>
              <a:rPr lang="en-US" altLang="en-US" b="1" dirty="0">
                <a:solidFill>
                  <a:srgbClr val="98002E"/>
                </a:solidFill>
                <a:latin typeface="Calibri" panose="020F0502020204030204" pitchFamily="34" charset="0"/>
                <a:ea typeface="+mj-ea"/>
                <a:cs typeface="Calibri" panose="020F0502020204030204" pitchFamily="34" charset="0"/>
              </a:rPr>
              <a:t>Searching Impact</a:t>
            </a:r>
          </a:p>
        </p:txBody>
      </p:sp>
      <p:sp>
        <p:nvSpPr>
          <p:cNvPr id="8" name="Rounded Rectangle 7"/>
          <p:cNvSpPr/>
          <p:nvPr/>
        </p:nvSpPr>
        <p:spPr>
          <a:xfrm>
            <a:off x="437271" y="1142999"/>
            <a:ext cx="3840480" cy="5117123"/>
          </a:xfrm>
          <a:prstGeom prst="roundRect">
            <a:avLst/>
          </a:prstGeom>
          <a:solidFill>
            <a:srgbClr val="A7A9AC"/>
          </a:solidFill>
        </p:spPr>
        <p:style>
          <a:lnRef idx="3">
            <a:schemeClr val="lt1"/>
          </a:lnRef>
          <a:fillRef idx="1">
            <a:schemeClr val="accent3"/>
          </a:fillRef>
          <a:effectRef idx="1">
            <a:schemeClr val="accent3"/>
          </a:effectRef>
          <a:fontRef idx="minor">
            <a:schemeClr val="lt1"/>
          </a:fontRef>
        </p:style>
        <p:txBody>
          <a:bodyPr wrap="square" lIns="91440" tIns="274320" rIns="91440" bIns="182880" anchor="ctr">
            <a:noAutofit/>
          </a:bodyPr>
          <a:lstStyle/>
          <a:p>
            <a:pPr algn="ctr" eaLnBrk="0" fontAlgn="base" hangingPunct="0">
              <a:spcBef>
                <a:spcPct val="0"/>
              </a:spcBef>
              <a:spcAft>
                <a:spcPts val="1200"/>
              </a:spcAft>
              <a:buClr>
                <a:srgbClr val="FFFFFF"/>
              </a:buClr>
            </a:pPr>
            <a:r>
              <a:rPr lang="en-US" sz="2800" dirty="0" smtClean="0">
                <a:solidFill>
                  <a:schemeClr val="bg1"/>
                </a:solidFill>
                <a:latin typeface="+mj-lt"/>
              </a:rPr>
              <a:t>During each shift, </a:t>
            </a:r>
            <a:r>
              <a:rPr lang="en-US" sz="4000" b="1" dirty="0" smtClean="0">
                <a:solidFill>
                  <a:srgbClr val="98002E"/>
                </a:solidFill>
                <a:latin typeface="+mj-lt"/>
              </a:rPr>
              <a:t>70%</a:t>
            </a:r>
            <a:r>
              <a:rPr lang="en-US" sz="3200" b="1" dirty="0" smtClean="0">
                <a:solidFill>
                  <a:schemeClr val="bg1"/>
                </a:solidFill>
                <a:latin typeface="+mj-lt"/>
              </a:rPr>
              <a:t> of nurses</a:t>
            </a:r>
            <a:r>
              <a:rPr lang="en-US" sz="2800" dirty="0" smtClean="0">
                <a:solidFill>
                  <a:schemeClr val="bg1"/>
                </a:solidFill>
                <a:latin typeface="+mj-lt"/>
              </a:rPr>
              <a:t> spend </a:t>
            </a:r>
            <a:r>
              <a:rPr lang="en-US" sz="4000" b="1" dirty="0" smtClean="0">
                <a:solidFill>
                  <a:srgbClr val="98002E"/>
                </a:solidFill>
                <a:latin typeface="+mj-lt"/>
              </a:rPr>
              <a:t>5% -20% </a:t>
            </a:r>
            <a:r>
              <a:rPr lang="en-US" sz="3200" b="1" dirty="0" smtClean="0">
                <a:solidFill>
                  <a:schemeClr val="bg1"/>
                </a:solidFill>
                <a:latin typeface="+mj-lt"/>
              </a:rPr>
              <a:t>or more of their time </a:t>
            </a:r>
            <a:r>
              <a:rPr lang="en-US" sz="2800" u="sng" dirty="0" smtClean="0">
                <a:solidFill>
                  <a:schemeClr val="bg1"/>
                </a:solidFill>
                <a:latin typeface="+mj-lt"/>
              </a:rPr>
              <a:t>searching for patient care supplies</a:t>
            </a:r>
            <a:r>
              <a:rPr lang="en-US" sz="2800" dirty="0" smtClean="0">
                <a:solidFill>
                  <a:schemeClr val="bg1"/>
                </a:solidFill>
                <a:latin typeface="+mj-lt"/>
              </a:rPr>
              <a:t>. </a:t>
            </a:r>
            <a:endParaRPr lang="en-US" sz="2800" dirty="0">
              <a:solidFill>
                <a:schemeClr val="bg1"/>
              </a:solidFill>
              <a:latin typeface="+mj-lt"/>
            </a:endParaRPr>
          </a:p>
        </p:txBody>
      </p:sp>
    </p:spTree>
    <p:extLst>
      <p:ext uri="{BB962C8B-B14F-4D97-AF65-F5344CB8AC3E}">
        <p14:creationId xmlns:p14="http://schemas.microsoft.com/office/powerpoint/2010/main" val="2357899870"/>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2043460668"/>
              </p:ext>
            </p:extLst>
          </p:nvPr>
        </p:nvGraphicFramePr>
        <p:xfrm>
          <a:off x="520504" y="1467339"/>
          <a:ext cx="8173329"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itle 1"/>
          <p:cNvSpPr>
            <a:spLocks/>
          </p:cNvSpPr>
          <p:nvPr/>
        </p:nvSpPr>
        <p:spPr bwMode="auto">
          <a:xfrm>
            <a:off x="1294227" y="99218"/>
            <a:ext cx="5943600" cy="71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50000"/>
              </a:spcBef>
              <a:buChar char="•"/>
              <a:defRPr sz="2800">
                <a:solidFill>
                  <a:srgbClr val="000000"/>
                </a:solidFill>
                <a:latin typeface="Tahoma" panose="020B0604030504040204" pitchFamily="34" charset="0"/>
              </a:defRPr>
            </a:lvl1pPr>
            <a:lvl2pPr marL="742950" indent="-285750">
              <a:spcBef>
                <a:spcPct val="30000"/>
              </a:spcBef>
              <a:buChar char="–"/>
              <a:defRPr sz="2400">
                <a:solidFill>
                  <a:srgbClr val="000000"/>
                </a:solidFill>
                <a:latin typeface="Tahoma" panose="020B0604030504040204" pitchFamily="34" charset="0"/>
              </a:defRPr>
            </a:lvl2pPr>
            <a:lvl3pPr marL="1143000" indent="-228600">
              <a:spcBef>
                <a:spcPct val="20000"/>
              </a:spcBef>
              <a:buChar char="•"/>
              <a:defRPr sz="2000">
                <a:solidFill>
                  <a:srgbClr val="000000"/>
                </a:solidFill>
                <a:latin typeface="Tahoma" panose="020B0604030504040204" pitchFamily="34" charset="0"/>
              </a:defRPr>
            </a:lvl3pPr>
            <a:lvl4pPr marL="1600200" indent="-228600">
              <a:spcBef>
                <a:spcPct val="20000"/>
              </a:spcBef>
              <a:buChar char="–"/>
              <a:defRPr sz="2000">
                <a:solidFill>
                  <a:srgbClr val="000000"/>
                </a:solidFill>
                <a:latin typeface="Tahoma" panose="020B0604030504040204" pitchFamily="34" charset="0"/>
              </a:defRPr>
            </a:lvl4pPr>
            <a:lvl5pPr marL="2057400" indent="-228600">
              <a:spcBef>
                <a:spcPct val="20000"/>
              </a:spcBef>
              <a:buChar char="»"/>
              <a:defRPr sz="2000">
                <a:solidFill>
                  <a:srgbClr val="000000"/>
                </a:solidFill>
                <a:latin typeface="Tahoma" panose="020B0604030504040204" pitchFamily="34" charset="0"/>
              </a:defRPr>
            </a:lvl5pPr>
            <a:lvl6pPr marL="2514600" indent="-228600" eaLnBrk="0" fontAlgn="base" hangingPunct="0">
              <a:spcBef>
                <a:spcPct val="20000"/>
              </a:spcBef>
              <a:spcAft>
                <a:spcPct val="0"/>
              </a:spcAft>
              <a:buChar char="»"/>
              <a:defRPr sz="2000">
                <a:solidFill>
                  <a:srgbClr val="000000"/>
                </a:solidFill>
                <a:latin typeface="Tahoma" panose="020B0604030504040204" pitchFamily="34" charset="0"/>
              </a:defRPr>
            </a:lvl6pPr>
            <a:lvl7pPr marL="2971800" indent="-228600" eaLnBrk="0" fontAlgn="base" hangingPunct="0">
              <a:spcBef>
                <a:spcPct val="20000"/>
              </a:spcBef>
              <a:spcAft>
                <a:spcPct val="0"/>
              </a:spcAft>
              <a:buChar char="»"/>
              <a:defRPr sz="2000">
                <a:solidFill>
                  <a:srgbClr val="000000"/>
                </a:solidFill>
                <a:latin typeface="Tahoma" panose="020B0604030504040204" pitchFamily="34" charset="0"/>
              </a:defRPr>
            </a:lvl7pPr>
            <a:lvl8pPr marL="3429000" indent="-228600" eaLnBrk="0" fontAlgn="base" hangingPunct="0">
              <a:spcBef>
                <a:spcPct val="20000"/>
              </a:spcBef>
              <a:spcAft>
                <a:spcPct val="0"/>
              </a:spcAft>
              <a:buChar char="»"/>
              <a:defRPr sz="2000">
                <a:solidFill>
                  <a:srgbClr val="000000"/>
                </a:solidFill>
                <a:latin typeface="Tahoma" panose="020B0604030504040204" pitchFamily="34" charset="0"/>
              </a:defRPr>
            </a:lvl8pPr>
            <a:lvl9pPr marL="3886200" indent="-228600" eaLnBrk="0" fontAlgn="base" hangingPunct="0">
              <a:spcBef>
                <a:spcPct val="20000"/>
              </a:spcBef>
              <a:spcAft>
                <a:spcPct val="0"/>
              </a:spcAft>
              <a:buChar char="»"/>
              <a:defRPr sz="2000">
                <a:solidFill>
                  <a:srgbClr val="000000"/>
                </a:solidFill>
                <a:latin typeface="Tahoma" panose="020B0604030504040204" pitchFamily="34" charset="0"/>
              </a:defRPr>
            </a:lvl9pPr>
          </a:lstStyle>
          <a:p>
            <a:pPr eaLnBrk="1" hangingPunct="1">
              <a:spcBef>
                <a:spcPct val="0"/>
              </a:spcBef>
              <a:buFontTx/>
              <a:buNone/>
            </a:pPr>
            <a:r>
              <a:rPr lang="en-US" altLang="en-US" b="1" dirty="0" smtClean="0">
                <a:solidFill>
                  <a:srgbClr val="98002E"/>
                </a:solidFill>
                <a:latin typeface="Calibri" panose="020F0502020204030204" pitchFamily="34" charset="0"/>
                <a:ea typeface="+mj-ea"/>
                <a:cs typeface="Calibri" panose="020F0502020204030204" pitchFamily="34" charset="0"/>
              </a:rPr>
              <a:t>Non-clinical Tasks</a:t>
            </a:r>
            <a:endParaRPr lang="en-US" altLang="en-US" b="1" dirty="0">
              <a:solidFill>
                <a:srgbClr val="98002E"/>
              </a:solidFill>
              <a:latin typeface="Calibri" panose="020F0502020204030204" pitchFamily="34" charset="0"/>
              <a:ea typeface="+mj-ea"/>
              <a:cs typeface="Calibri" panose="020F0502020204030204" pitchFamily="34" charset="0"/>
            </a:endParaRPr>
          </a:p>
        </p:txBody>
      </p:sp>
    </p:spTree>
    <p:extLst>
      <p:ext uri="{BB962C8B-B14F-4D97-AF65-F5344CB8AC3E}">
        <p14:creationId xmlns:p14="http://schemas.microsoft.com/office/powerpoint/2010/main" val="178120469"/>
      </p:ext>
    </p:extLst>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5603" name="Object 9"/>
          <p:cNvGraphicFramePr>
            <a:graphicFrameLocks noChangeAspect="1"/>
          </p:cNvGraphicFramePr>
          <p:nvPr>
            <p:extLst>
              <p:ext uri="{D42A27DB-BD31-4B8C-83A1-F6EECF244321}">
                <p14:modId xmlns:p14="http://schemas.microsoft.com/office/powerpoint/2010/main" val="3792708545"/>
              </p:ext>
            </p:extLst>
          </p:nvPr>
        </p:nvGraphicFramePr>
        <p:xfrm>
          <a:off x="4419600" y="1371600"/>
          <a:ext cx="4495800" cy="2554288"/>
        </p:xfrm>
        <a:graphic>
          <a:graphicData uri="http://schemas.openxmlformats.org/presentationml/2006/ole">
            <mc:AlternateContent xmlns:mc="http://schemas.openxmlformats.org/markup-compatibility/2006">
              <mc:Choice xmlns:v="urn:schemas-microsoft-com:vml" Requires="v">
                <p:oleObj spid="_x0000_s4116" name="Chart" r:id="rId4" imgW="4686174" imgH="2771678" progId="Excel.Chart.8">
                  <p:embed/>
                </p:oleObj>
              </mc:Choice>
              <mc:Fallback>
                <p:oleObj name="Chart" r:id="rId4" imgW="4686174" imgH="2771678" progId="Excel.Chart.8">
                  <p:embed/>
                  <p:pic>
                    <p:nvPicPr>
                      <p:cNvPr id="0" name=""/>
                      <p:cNvPicPr>
                        <a:picLocks noChangeAspect="1" noChangeArrowheads="1"/>
                      </p:cNvPicPr>
                      <p:nvPr/>
                    </p:nvPicPr>
                    <p:blipFill>
                      <a:blip r:embed="rId5"/>
                      <a:srcRect/>
                      <a:stretch>
                        <a:fillRect/>
                      </a:stretch>
                    </p:blipFill>
                    <p:spPr bwMode="auto">
                      <a:xfrm>
                        <a:off x="4419600" y="1371600"/>
                        <a:ext cx="4495800" cy="2554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5604" name="Oval 8"/>
          <p:cNvSpPr>
            <a:spLocks noChangeArrowheads="1"/>
          </p:cNvSpPr>
          <p:nvPr/>
        </p:nvSpPr>
        <p:spPr bwMode="auto">
          <a:xfrm>
            <a:off x="7239000" y="1752600"/>
            <a:ext cx="1524000" cy="1524000"/>
          </a:xfrm>
          <a:prstGeom prst="ellipse">
            <a:avLst/>
          </a:pr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50000"/>
              </a:spcBef>
              <a:buChar char="•"/>
              <a:defRPr sz="2800">
                <a:solidFill>
                  <a:srgbClr val="000000"/>
                </a:solidFill>
                <a:latin typeface="Tahoma" panose="020B0604030504040204" pitchFamily="34" charset="0"/>
              </a:defRPr>
            </a:lvl1pPr>
            <a:lvl2pPr marL="742950" indent="-285750">
              <a:spcBef>
                <a:spcPct val="30000"/>
              </a:spcBef>
              <a:buChar char="–"/>
              <a:defRPr sz="2400">
                <a:solidFill>
                  <a:srgbClr val="000000"/>
                </a:solidFill>
                <a:latin typeface="Tahoma" panose="020B0604030504040204" pitchFamily="34" charset="0"/>
              </a:defRPr>
            </a:lvl2pPr>
            <a:lvl3pPr marL="1143000" indent="-228600">
              <a:spcBef>
                <a:spcPct val="20000"/>
              </a:spcBef>
              <a:buChar char="•"/>
              <a:defRPr sz="2000">
                <a:solidFill>
                  <a:srgbClr val="000000"/>
                </a:solidFill>
                <a:latin typeface="Tahoma" panose="020B0604030504040204" pitchFamily="34" charset="0"/>
              </a:defRPr>
            </a:lvl3pPr>
            <a:lvl4pPr marL="1600200" indent="-228600">
              <a:spcBef>
                <a:spcPct val="20000"/>
              </a:spcBef>
              <a:buChar char="–"/>
              <a:defRPr sz="2000">
                <a:solidFill>
                  <a:srgbClr val="000000"/>
                </a:solidFill>
                <a:latin typeface="Tahoma" panose="020B0604030504040204" pitchFamily="34" charset="0"/>
              </a:defRPr>
            </a:lvl4pPr>
            <a:lvl5pPr marL="2057400" indent="-228600">
              <a:spcBef>
                <a:spcPct val="20000"/>
              </a:spcBef>
              <a:buChar char="»"/>
              <a:defRPr sz="2000">
                <a:solidFill>
                  <a:srgbClr val="000000"/>
                </a:solidFill>
                <a:latin typeface="Tahoma" panose="020B0604030504040204" pitchFamily="34" charset="0"/>
              </a:defRPr>
            </a:lvl5pPr>
            <a:lvl6pPr marL="2514600" indent="-228600" eaLnBrk="0" fontAlgn="base" hangingPunct="0">
              <a:spcBef>
                <a:spcPct val="20000"/>
              </a:spcBef>
              <a:spcAft>
                <a:spcPct val="0"/>
              </a:spcAft>
              <a:buChar char="»"/>
              <a:defRPr sz="2000">
                <a:solidFill>
                  <a:srgbClr val="000000"/>
                </a:solidFill>
                <a:latin typeface="Tahoma" panose="020B0604030504040204" pitchFamily="34" charset="0"/>
              </a:defRPr>
            </a:lvl6pPr>
            <a:lvl7pPr marL="2971800" indent="-228600" eaLnBrk="0" fontAlgn="base" hangingPunct="0">
              <a:spcBef>
                <a:spcPct val="20000"/>
              </a:spcBef>
              <a:spcAft>
                <a:spcPct val="0"/>
              </a:spcAft>
              <a:buChar char="»"/>
              <a:defRPr sz="2000">
                <a:solidFill>
                  <a:srgbClr val="000000"/>
                </a:solidFill>
                <a:latin typeface="Tahoma" panose="020B0604030504040204" pitchFamily="34" charset="0"/>
              </a:defRPr>
            </a:lvl7pPr>
            <a:lvl8pPr marL="3429000" indent="-228600" eaLnBrk="0" fontAlgn="base" hangingPunct="0">
              <a:spcBef>
                <a:spcPct val="20000"/>
              </a:spcBef>
              <a:spcAft>
                <a:spcPct val="0"/>
              </a:spcAft>
              <a:buChar char="»"/>
              <a:defRPr sz="2000">
                <a:solidFill>
                  <a:srgbClr val="000000"/>
                </a:solidFill>
                <a:latin typeface="Tahoma" panose="020B0604030504040204" pitchFamily="34" charset="0"/>
              </a:defRPr>
            </a:lvl8pPr>
            <a:lvl9pPr marL="3886200" indent="-228600" eaLnBrk="0" fontAlgn="base" hangingPunct="0">
              <a:spcBef>
                <a:spcPct val="20000"/>
              </a:spcBef>
              <a:spcAft>
                <a:spcPct val="0"/>
              </a:spcAft>
              <a:buChar char="»"/>
              <a:defRPr sz="2000">
                <a:solidFill>
                  <a:srgbClr val="000000"/>
                </a:solidFill>
                <a:latin typeface="Tahoma" panose="020B0604030504040204" pitchFamily="34" charset="0"/>
              </a:defRPr>
            </a:lvl9pPr>
          </a:lstStyle>
          <a:p>
            <a:pPr eaLnBrk="1" hangingPunct="1">
              <a:spcBef>
                <a:spcPct val="0"/>
              </a:spcBef>
              <a:buFontTx/>
              <a:buNone/>
            </a:pPr>
            <a:endParaRPr lang="en-US" altLang="en-US" sz="2000">
              <a:solidFill>
                <a:schemeClr val="tx1"/>
              </a:solidFill>
              <a:latin typeface="Times" panose="02020603050405020304" pitchFamily="18" charset="0"/>
            </a:endParaRPr>
          </a:p>
        </p:txBody>
      </p:sp>
      <p:sp>
        <p:nvSpPr>
          <p:cNvPr id="25605" name="Oval 10"/>
          <p:cNvSpPr>
            <a:spLocks noChangeArrowheads="1"/>
          </p:cNvSpPr>
          <p:nvPr/>
        </p:nvSpPr>
        <p:spPr bwMode="auto">
          <a:xfrm>
            <a:off x="4876800" y="1981200"/>
            <a:ext cx="1371600" cy="1295400"/>
          </a:xfrm>
          <a:prstGeom prst="ellipse">
            <a:avLst/>
          </a:pr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50000"/>
              </a:spcBef>
              <a:buChar char="•"/>
              <a:defRPr sz="2800">
                <a:solidFill>
                  <a:srgbClr val="000000"/>
                </a:solidFill>
                <a:latin typeface="Tahoma" panose="020B0604030504040204" pitchFamily="34" charset="0"/>
              </a:defRPr>
            </a:lvl1pPr>
            <a:lvl2pPr marL="742950" indent="-285750">
              <a:spcBef>
                <a:spcPct val="30000"/>
              </a:spcBef>
              <a:buChar char="–"/>
              <a:defRPr sz="2400">
                <a:solidFill>
                  <a:srgbClr val="000000"/>
                </a:solidFill>
                <a:latin typeface="Tahoma" panose="020B0604030504040204" pitchFamily="34" charset="0"/>
              </a:defRPr>
            </a:lvl2pPr>
            <a:lvl3pPr marL="1143000" indent="-228600">
              <a:spcBef>
                <a:spcPct val="20000"/>
              </a:spcBef>
              <a:buChar char="•"/>
              <a:defRPr sz="2000">
                <a:solidFill>
                  <a:srgbClr val="000000"/>
                </a:solidFill>
                <a:latin typeface="Tahoma" panose="020B0604030504040204" pitchFamily="34" charset="0"/>
              </a:defRPr>
            </a:lvl3pPr>
            <a:lvl4pPr marL="1600200" indent="-228600">
              <a:spcBef>
                <a:spcPct val="20000"/>
              </a:spcBef>
              <a:buChar char="–"/>
              <a:defRPr sz="2000">
                <a:solidFill>
                  <a:srgbClr val="000000"/>
                </a:solidFill>
                <a:latin typeface="Tahoma" panose="020B0604030504040204" pitchFamily="34" charset="0"/>
              </a:defRPr>
            </a:lvl4pPr>
            <a:lvl5pPr marL="2057400" indent="-228600">
              <a:spcBef>
                <a:spcPct val="20000"/>
              </a:spcBef>
              <a:buChar char="»"/>
              <a:defRPr sz="2000">
                <a:solidFill>
                  <a:srgbClr val="000000"/>
                </a:solidFill>
                <a:latin typeface="Tahoma" panose="020B0604030504040204" pitchFamily="34" charset="0"/>
              </a:defRPr>
            </a:lvl5pPr>
            <a:lvl6pPr marL="2514600" indent="-228600" eaLnBrk="0" fontAlgn="base" hangingPunct="0">
              <a:spcBef>
                <a:spcPct val="20000"/>
              </a:spcBef>
              <a:spcAft>
                <a:spcPct val="0"/>
              </a:spcAft>
              <a:buChar char="»"/>
              <a:defRPr sz="2000">
                <a:solidFill>
                  <a:srgbClr val="000000"/>
                </a:solidFill>
                <a:latin typeface="Tahoma" panose="020B0604030504040204" pitchFamily="34" charset="0"/>
              </a:defRPr>
            </a:lvl6pPr>
            <a:lvl7pPr marL="2971800" indent="-228600" eaLnBrk="0" fontAlgn="base" hangingPunct="0">
              <a:spcBef>
                <a:spcPct val="20000"/>
              </a:spcBef>
              <a:spcAft>
                <a:spcPct val="0"/>
              </a:spcAft>
              <a:buChar char="»"/>
              <a:defRPr sz="2000">
                <a:solidFill>
                  <a:srgbClr val="000000"/>
                </a:solidFill>
                <a:latin typeface="Tahoma" panose="020B0604030504040204" pitchFamily="34" charset="0"/>
              </a:defRPr>
            </a:lvl7pPr>
            <a:lvl8pPr marL="3429000" indent="-228600" eaLnBrk="0" fontAlgn="base" hangingPunct="0">
              <a:spcBef>
                <a:spcPct val="20000"/>
              </a:spcBef>
              <a:spcAft>
                <a:spcPct val="0"/>
              </a:spcAft>
              <a:buChar char="»"/>
              <a:defRPr sz="2000">
                <a:solidFill>
                  <a:srgbClr val="000000"/>
                </a:solidFill>
                <a:latin typeface="Tahoma" panose="020B0604030504040204" pitchFamily="34" charset="0"/>
              </a:defRPr>
            </a:lvl8pPr>
            <a:lvl9pPr marL="3886200" indent="-228600" eaLnBrk="0" fontAlgn="base" hangingPunct="0">
              <a:spcBef>
                <a:spcPct val="20000"/>
              </a:spcBef>
              <a:spcAft>
                <a:spcPct val="0"/>
              </a:spcAft>
              <a:buChar char="»"/>
              <a:defRPr sz="2000">
                <a:solidFill>
                  <a:srgbClr val="000000"/>
                </a:solidFill>
                <a:latin typeface="Tahoma" panose="020B0604030504040204" pitchFamily="34" charset="0"/>
              </a:defRPr>
            </a:lvl9pPr>
          </a:lstStyle>
          <a:p>
            <a:pPr eaLnBrk="1" hangingPunct="1">
              <a:spcBef>
                <a:spcPct val="0"/>
              </a:spcBef>
              <a:buFontTx/>
              <a:buNone/>
            </a:pPr>
            <a:endParaRPr lang="en-US" altLang="en-US" sz="2000">
              <a:solidFill>
                <a:schemeClr val="tx1"/>
              </a:solidFill>
              <a:latin typeface="Times" panose="02020603050405020304" pitchFamily="18" charset="0"/>
            </a:endParaRPr>
          </a:p>
        </p:txBody>
      </p:sp>
      <p:graphicFrame>
        <p:nvGraphicFramePr>
          <p:cNvPr id="25606" name="Object 11"/>
          <p:cNvGraphicFramePr>
            <a:graphicFrameLocks noChangeAspect="1"/>
          </p:cNvGraphicFramePr>
          <p:nvPr/>
        </p:nvGraphicFramePr>
        <p:xfrm>
          <a:off x="4419600" y="3886200"/>
          <a:ext cx="4495800" cy="2586038"/>
        </p:xfrm>
        <a:graphic>
          <a:graphicData uri="http://schemas.openxmlformats.org/presentationml/2006/ole">
            <mc:AlternateContent xmlns:mc="http://schemas.openxmlformats.org/markup-compatibility/2006">
              <mc:Choice xmlns:v="urn:schemas-microsoft-com:vml" Requires="v">
                <p:oleObj spid="_x0000_s4117" name="Chart" r:id="rId6" imgW="4572208" imgH="2628969" progId="Excel.Chart.8">
                  <p:embed/>
                </p:oleObj>
              </mc:Choice>
              <mc:Fallback>
                <p:oleObj name="Chart" r:id="rId6" imgW="4572208" imgH="2628969" progId="Excel.Chart.8">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419600" y="3886200"/>
                        <a:ext cx="4495800" cy="2586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5607" name="Oval 15"/>
          <p:cNvSpPr>
            <a:spLocks noChangeArrowheads="1"/>
          </p:cNvSpPr>
          <p:nvPr/>
        </p:nvSpPr>
        <p:spPr bwMode="auto">
          <a:xfrm>
            <a:off x="4953000" y="4114800"/>
            <a:ext cx="1371600" cy="1371600"/>
          </a:xfrm>
          <a:prstGeom prst="ellipse">
            <a:avLst/>
          </a:pr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50000"/>
              </a:spcBef>
              <a:buChar char="•"/>
              <a:defRPr sz="2800">
                <a:solidFill>
                  <a:srgbClr val="000000"/>
                </a:solidFill>
                <a:latin typeface="Tahoma" panose="020B0604030504040204" pitchFamily="34" charset="0"/>
              </a:defRPr>
            </a:lvl1pPr>
            <a:lvl2pPr marL="742950" indent="-285750">
              <a:spcBef>
                <a:spcPct val="30000"/>
              </a:spcBef>
              <a:buChar char="–"/>
              <a:defRPr sz="2400">
                <a:solidFill>
                  <a:srgbClr val="000000"/>
                </a:solidFill>
                <a:latin typeface="Tahoma" panose="020B0604030504040204" pitchFamily="34" charset="0"/>
              </a:defRPr>
            </a:lvl2pPr>
            <a:lvl3pPr marL="1143000" indent="-228600">
              <a:spcBef>
                <a:spcPct val="20000"/>
              </a:spcBef>
              <a:buChar char="•"/>
              <a:defRPr sz="2000">
                <a:solidFill>
                  <a:srgbClr val="000000"/>
                </a:solidFill>
                <a:latin typeface="Tahoma" panose="020B0604030504040204" pitchFamily="34" charset="0"/>
              </a:defRPr>
            </a:lvl3pPr>
            <a:lvl4pPr marL="1600200" indent="-228600">
              <a:spcBef>
                <a:spcPct val="20000"/>
              </a:spcBef>
              <a:buChar char="–"/>
              <a:defRPr sz="2000">
                <a:solidFill>
                  <a:srgbClr val="000000"/>
                </a:solidFill>
                <a:latin typeface="Tahoma" panose="020B0604030504040204" pitchFamily="34" charset="0"/>
              </a:defRPr>
            </a:lvl4pPr>
            <a:lvl5pPr marL="2057400" indent="-228600">
              <a:spcBef>
                <a:spcPct val="20000"/>
              </a:spcBef>
              <a:buChar char="»"/>
              <a:defRPr sz="2000">
                <a:solidFill>
                  <a:srgbClr val="000000"/>
                </a:solidFill>
                <a:latin typeface="Tahoma" panose="020B0604030504040204" pitchFamily="34" charset="0"/>
              </a:defRPr>
            </a:lvl5pPr>
            <a:lvl6pPr marL="2514600" indent="-228600" eaLnBrk="0" fontAlgn="base" hangingPunct="0">
              <a:spcBef>
                <a:spcPct val="20000"/>
              </a:spcBef>
              <a:spcAft>
                <a:spcPct val="0"/>
              </a:spcAft>
              <a:buChar char="»"/>
              <a:defRPr sz="2000">
                <a:solidFill>
                  <a:srgbClr val="000000"/>
                </a:solidFill>
                <a:latin typeface="Tahoma" panose="020B0604030504040204" pitchFamily="34" charset="0"/>
              </a:defRPr>
            </a:lvl6pPr>
            <a:lvl7pPr marL="2971800" indent="-228600" eaLnBrk="0" fontAlgn="base" hangingPunct="0">
              <a:spcBef>
                <a:spcPct val="20000"/>
              </a:spcBef>
              <a:spcAft>
                <a:spcPct val="0"/>
              </a:spcAft>
              <a:buChar char="»"/>
              <a:defRPr sz="2000">
                <a:solidFill>
                  <a:srgbClr val="000000"/>
                </a:solidFill>
                <a:latin typeface="Tahoma" panose="020B0604030504040204" pitchFamily="34" charset="0"/>
              </a:defRPr>
            </a:lvl7pPr>
            <a:lvl8pPr marL="3429000" indent="-228600" eaLnBrk="0" fontAlgn="base" hangingPunct="0">
              <a:spcBef>
                <a:spcPct val="20000"/>
              </a:spcBef>
              <a:spcAft>
                <a:spcPct val="0"/>
              </a:spcAft>
              <a:buChar char="»"/>
              <a:defRPr sz="2000">
                <a:solidFill>
                  <a:srgbClr val="000000"/>
                </a:solidFill>
                <a:latin typeface="Tahoma" panose="020B0604030504040204" pitchFamily="34" charset="0"/>
              </a:defRPr>
            </a:lvl8pPr>
            <a:lvl9pPr marL="3886200" indent="-228600" eaLnBrk="0" fontAlgn="base" hangingPunct="0">
              <a:spcBef>
                <a:spcPct val="20000"/>
              </a:spcBef>
              <a:spcAft>
                <a:spcPct val="0"/>
              </a:spcAft>
              <a:buChar char="»"/>
              <a:defRPr sz="2000">
                <a:solidFill>
                  <a:srgbClr val="000000"/>
                </a:solidFill>
                <a:latin typeface="Tahoma" panose="020B0604030504040204" pitchFamily="34" charset="0"/>
              </a:defRPr>
            </a:lvl9pPr>
          </a:lstStyle>
          <a:p>
            <a:pPr eaLnBrk="1" hangingPunct="1">
              <a:spcBef>
                <a:spcPct val="0"/>
              </a:spcBef>
              <a:buFontTx/>
              <a:buNone/>
            </a:pPr>
            <a:endParaRPr lang="en-US" altLang="en-US" sz="2000">
              <a:solidFill>
                <a:schemeClr val="tx1"/>
              </a:solidFill>
              <a:latin typeface="Times" panose="02020603050405020304" pitchFamily="18" charset="0"/>
            </a:endParaRPr>
          </a:p>
        </p:txBody>
      </p:sp>
      <p:sp>
        <p:nvSpPr>
          <p:cNvPr id="25608" name="Oval 16"/>
          <p:cNvSpPr>
            <a:spLocks noChangeArrowheads="1"/>
          </p:cNvSpPr>
          <p:nvPr/>
        </p:nvSpPr>
        <p:spPr bwMode="auto">
          <a:xfrm>
            <a:off x="7239000" y="4114800"/>
            <a:ext cx="1524000" cy="1600200"/>
          </a:xfrm>
          <a:prstGeom prst="ellipse">
            <a:avLst/>
          </a:pr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50000"/>
              </a:spcBef>
              <a:buChar char="•"/>
              <a:defRPr sz="2800">
                <a:solidFill>
                  <a:srgbClr val="000000"/>
                </a:solidFill>
                <a:latin typeface="Tahoma" panose="020B0604030504040204" pitchFamily="34" charset="0"/>
              </a:defRPr>
            </a:lvl1pPr>
            <a:lvl2pPr marL="742950" indent="-285750">
              <a:spcBef>
                <a:spcPct val="30000"/>
              </a:spcBef>
              <a:buChar char="–"/>
              <a:defRPr sz="2400">
                <a:solidFill>
                  <a:srgbClr val="000000"/>
                </a:solidFill>
                <a:latin typeface="Tahoma" panose="020B0604030504040204" pitchFamily="34" charset="0"/>
              </a:defRPr>
            </a:lvl2pPr>
            <a:lvl3pPr marL="1143000" indent="-228600">
              <a:spcBef>
                <a:spcPct val="20000"/>
              </a:spcBef>
              <a:buChar char="•"/>
              <a:defRPr sz="2000">
                <a:solidFill>
                  <a:srgbClr val="000000"/>
                </a:solidFill>
                <a:latin typeface="Tahoma" panose="020B0604030504040204" pitchFamily="34" charset="0"/>
              </a:defRPr>
            </a:lvl3pPr>
            <a:lvl4pPr marL="1600200" indent="-228600">
              <a:spcBef>
                <a:spcPct val="20000"/>
              </a:spcBef>
              <a:buChar char="–"/>
              <a:defRPr sz="2000">
                <a:solidFill>
                  <a:srgbClr val="000000"/>
                </a:solidFill>
                <a:latin typeface="Tahoma" panose="020B0604030504040204" pitchFamily="34" charset="0"/>
              </a:defRPr>
            </a:lvl4pPr>
            <a:lvl5pPr marL="2057400" indent="-228600">
              <a:spcBef>
                <a:spcPct val="20000"/>
              </a:spcBef>
              <a:buChar char="»"/>
              <a:defRPr sz="2000">
                <a:solidFill>
                  <a:srgbClr val="000000"/>
                </a:solidFill>
                <a:latin typeface="Tahoma" panose="020B0604030504040204" pitchFamily="34" charset="0"/>
              </a:defRPr>
            </a:lvl5pPr>
            <a:lvl6pPr marL="2514600" indent="-228600" eaLnBrk="0" fontAlgn="base" hangingPunct="0">
              <a:spcBef>
                <a:spcPct val="20000"/>
              </a:spcBef>
              <a:spcAft>
                <a:spcPct val="0"/>
              </a:spcAft>
              <a:buChar char="»"/>
              <a:defRPr sz="2000">
                <a:solidFill>
                  <a:srgbClr val="000000"/>
                </a:solidFill>
                <a:latin typeface="Tahoma" panose="020B0604030504040204" pitchFamily="34" charset="0"/>
              </a:defRPr>
            </a:lvl6pPr>
            <a:lvl7pPr marL="2971800" indent="-228600" eaLnBrk="0" fontAlgn="base" hangingPunct="0">
              <a:spcBef>
                <a:spcPct val="20000"/>
              </a:spcBef>
              <a:spcAft>
                <a:spcPct val="0"/>
              </a:spcAft>
              <a:buChar char="»"/>
              <a:defRPr sz="2000">
                <a:solidFill>
                  <a:srgbClr val="000000"/>
                </a:solidFill>
                <a:latin typeface="Tahoma" panose="020B0604030504040204" pitchFamily="34" charset="0"/>
              </a:defRPr>
            </a:lvl7pPr>
            <a:lvl8pPr marL="3429000" indent="-228600" eaLnBrk="0" fontAlgn="base" hangingPunct="0">
              <a:spcBef>
                <a:spcPct val="20000"/>
              </a:spcBef>
              <a:spcAft>
                <a:spcPct val="0"/>
              </a:spcAft>
              <a:buChar char="»"/>
              <a:defRPr sz="2000">
                <a:solidFill>
                  <a:srgbClr val="000000"/>
                </a:solidFill>
                <a:latin typeface="Tahoma" panose="020B0604030504040204" pitchFamily="34" charset="0"/>
              </a:defRPr>
            </a:lvl8pPr>
            <a:lvl9pPr marL="3886200" indent="-228600" eaLnBrk="0" fontAlgn="base" hangingPunct="0">
              <a:spcBef>
                <a:spcPct val="20000"/>
              </a:spcBef>
              <a:spcAft>
                <a:spcPct val="0"/>
              </a:spcAft>
              <a:buChar char="»"/>
              <a:defRPr sz="2000">
                <a:solidFill>
                  <a:srgbClr val="000000"/>
                </a:solidFill>
                <a:latin typeface="Tahoma" panose="020B0604030504040204" pitchFamily="34" charset="0"/>
              </a:defRPr>
            </a:lvl9pPr>
          </a:lstStyle>
          <a:p>
            <a:pPr eaLnBrk="1" hangingPunct="1">
              <a:spcBef>
                <a:spcPct val="0"/>
              </a:spcBef>
              <a:buFontTx/>
              <a:buNone/>
            </a:pPr>
            <a:endParaRPr lang="en-US" altLang="en-US" sz="2000">
              <a:solidFill>
                <a:schemeClr val="tx1"/>
              </a:solidFill>
              <a:latin typeface="Times" panose="02020603050405020304" pitchFamily="18" charset="0"/>
            </a:endParaRPr>
          </a:p>
        </p:txBody>
      </p:sp>
      <p:sp>
        <p:nvSpPr>
          <p:cNvPr id="25609" name="Title 1"/>
          <p:cNvSpPr>
            <a:spLocks/>
          </p:cNvSpPr>
          <p:nvPr/>
        </p:nvSpPr>
        <p:spPr bwMode="auto">
          <a:xfrm>
            <a:off x="1295400" y="107156"/>
            <a:ext cx="5943600" cy="71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50000"/>
              </a:spcBef>
              <a:buChar char="•"/>
              <a:defRPr sz="2800">
                <a:solidFill>
                  <a:srgbClr val="000000"/>
                </a:solidFill>
                <a:latin typeface="Tahoma" panose="020B0604030504040204" pitchFamily="34" charset="0"/>
              </a:defRPr>
            </a:lvl1pPr>
            <a:lvl2pPr marL="742950" indent="-285750">
              <a:spcBef>
                <a:spcPct val="30000"/>
              </a:spcBef>
              <a:buChar char="–"/>
              <a:defRPr sz="2400">
                <a:solidFill>
                  <a:srgbClr val="000000"/>
                </a:solidFill>
                <a:latin typeface="Tahoma" panose="020B0604030504040204" pitchFamily="34" charset="0"/>
              </a:defRPr>
            </a:lvl2pPr>
            <a:lvl3pPr marL="1143000" indent="-228600">
              <a:spcBef>
                <a:spcPct val="20000"/>
              </a:spcBef>
              <a:buChar char="•"/>
              <a:defRPr sz="2000">
                <a:solidFill>
                  <a:srgbClr val="000000"/>
                </a:solidFill>
                <a:latin typeface="Tahoma" panose="020B0604030504040204" pitchFamily="34" charset="0"/>
              </a:defRPr>
            </a:lvl3pPr>
            <a:lvl4pPr marL="1600200" indent="-228600">
              <a:spcBef>
                <a:spcPct val="20000"/>
              </a:spcBef>
              <a:buChar char="–"/>
              <a:defRPr sz="2000">
                <a:solidFill>
                  <a:srgbClr val="000000"/>
                </a:solidFill>
                <a:latin typeface="Tahoma" panose="020B0604030504040204" pitchFamily="34" charset="0"/>
              </a:defRPr>
            </a:lvl4pPr>
            <a:lvl5pPr marL="2057400" indent="-228600">
              <a:spcBef>
                <a:spcPct val="20000"/>
              </a:spcBef>
              <a:buChar char="»"/>
              <a:defRPr sz="2000">
                <a:solidFill>
                  <a:srgbClr val="000000"/>
                </a:solidFill>
                <a:latin typeface="Tahoma" panose="020B0604030504040204" pitchFamily="34" charset="0"/>
              </a:defRPr>
            </a:lvl5pPr>
            <a:lvl6pPr marL="2514600" indent="-228600" eaLnBrk="0" fontAlgn="base" hangingPunct="0">
              <a:spcBef>
                <a:spcPct val="20000"/>
              </a:spcBef>
              <a:spcAft>
                <a:spcPct val="0"/>
              </a:spcAft>
              <a:buChar char="»"/>
              <a:defRPr sz="2000">
                <a:solidFill>
                  <a:srgbClr val="000000"/>
                </a:solidFill>
                <a:latin typeface="Tahoma" panose="020B0604030504040204" pitchFamily="34" charset="0"/>
              </a:defRPr>
            </a:lvl6pPr>
            <a:lvl7pPr marL="2971800" indent="-228600" eaLnBrk="0" fontAlgn="base" hangingPunct="0">
              <a:spcBef>
                <a:spcPct val="20000"/>
              </a:spcBef>
              <a:spcAft>
                <a:spcPct val="0"/>
              </a:spcAft>
              <a:buChar char="»"/>
              <a:defRPr sz="2000">
                <a:solidFill>
                  <a:srgbClr val="000000"/>
                </a:solidFill>
                <a:latin typeface="Tahoma" panose="020B0604030504040204" pitchFamily="34" charset="0"/>
              </a:defRPr>
            </a:lvl7pPr>
            <a:lvl8pPr marL="3429000" indent="-228600" eaLnBrk="0" fontAlgn="base" hangingPunct="0">
              <a:spcBef>
                <a:spcPct val="20000"/>
              </a:spcBef>
              <a:spcAft>
                <a:spcPct val="0"/>
              </a:spcAft>
              <a:buChar char="»"/>
              <a:defRPr sz="2000">
                <a:solidFill>
                  <a:srgbClr val="000000"/>
                </a:solidFill>
                <a:latin typeface="Tahoma" panose="020B0604030504040204" pitchFamily="34" charset="0"/>
              </a:defRPr>
            </a:lvl8pPr>
            <a:lvl9pPr marL="3886200" indent="-228600" eaLnBrk="0" fontAlgn="base" hangingPunct="0">
              <a:spcBef>
                <a:spcPct val="20000"/>
              </a:spcBef>
              <a:spcAft>
                <a:spcPct val="0"/>
              </a:spcAft>
              <a:buChar char="»"/>
              <a:defRPr sz="2000">
                <a:solidFill>
                  <a:srgbClr val="000000"/>
                </a:solidFill>
                <a:latin typeface="Tahoma" panose="020B0604030504040204" pitchFamily="34" charset="0"/>
              </a:defRPr>
            </a:lvl9pPr>
          </a:lstStyle>
          <a:p>
            <a:pPr>
              <a:spcBef>
                <a:spcPct val="0"/>
              </a:spcBef>
              <a:buNone/>
            </a:pPr>
            <a:r>
              <a:rPr lang="en-US" altLang="en-US" b="1" dirty="0">
                <a:solidFill>
                  <a:srgbClr val="98002E"/>
                </a:solidFill>
                <a:latin typeface="Calibri" panose="020F0502020204030204" pitchFamily="34" charset="0"/>
                <a:ea typeface="+mj-ea"/>
                <a:cs typeface="Calibri" panose="020F0502020204030204" pitchFamily="34" charset="0"/>
              </a:rPr>
              <a:t>Feel Empowerment</a:t>
            </a:r>
          </a:p>
        </p:txBody>
      </p:sp>
      <p:sp>
        <p:nvSpPr>
          <p:cNvPr id="11" name="Rounded Rectangle 10"/>
          <p:cNvSpPr/>
          <p:nvPr/>
        </p:nvSpPr>
        <p:spPr>
          <a:xfrm>
            <a:off x="198120" y="960324"/>
            <a:ext cx="3840480" cy="3108552"/>
          </a:xfrm>
          <a:prstGeom prst="roundRect">
            <a:avLst/>
          </a:prstGeom>
          <a:solidFill>
            <a:srgbClr val="A7A9AC"/>
          </a:solidFill>
        </p:spPr>
        <p:style>
          <a:lnRef idx="3">
            <a:schemeClr val="lt1"/>
          </a:lnRef>
          <a:fillRef idx="1">
            <a:schemeClr val="accent3"/>
          </a:fillRef>
          <a:effectRef idx="1">
            <a:schemeClr val="accent3"/>
          </a:effectRef>
          <a:fontRef idx="minor">
            <a:schemeClr val="lt1"/>
          </a:fontRef>
        </p:style>
        <p:txBody>
          <a:bodyPr wrap="square" lIns="91440" tIns="274320" rIns="91440" bIns="182880" anchor="ctr">
            <a:noAutofit/>
          </a:bodyPr>
          <a:lstStyle/>
          <a:p>
            <a:pPr algn="ctr" eaLnBrk="0" fontAlgn="base" hangingPunct="0">
              <a:spcBef>
                <a:spcPct val="0"/>
              </a:spcBef>
              <a:spcAft>
                <a:spcPts val="1200"/>
              </a:spcAft>
              <a:buClr>
                <a:srgbClr val="FFFFFF"/>
              </a:buClr>
            </a:pPr>
            <a:r>
              <a:rPr lang="en-US" sz="3200" b="1" dirty="0">
                <a:solidFill>
                  <a:srgbClr val="98002E"/>
                </a:solidFill>
                <a:latin typeface="+mj-lt"/>
              </a:rPr>
              <a:t>48%</a:t>
            </a:r>
            <a:r>
              <a:rPr lang="en-US" sz="2400" b="1" dirty="0">
                <a:solidFill>
                  <a:srgbClr val="98002E"/>
                </a:solidFill>
                <a:latin typeface="+mj-lt"/>
              </a:rPr>
              <a:t> </a:t>
            </a:r>
            <a:r>
              <a:rPr lang="en-US" sz="2400" u="sng" dirty="0">
                <a:solidFill>
                  <a:schemeClr val="bg1"/>
                </a:solidFill>
                <a:latin typeface="+mj-lt"/>
              </a:rPr>
              <a:t>of nurse executives </a:t>
            </a:r>
            <a:r>
              <a:rPr lang="en-US" sz="2400" dirty="0">
                <a:solidFill>
                  <a:schemeClr val="bg1"/>
                </a:solidFill>
                <a:latin typeface="+mj-lt"/>
              </a:rPr>
              <a:t/>
            </a:r>
            <a:br>
              <a:rPr lang="en-US" sz="2400" dirty="0">
                <a:solidFill>
                  <a:schemeClr val="bg1"/>
                </a:solidFill>
                <a:latin typeface="+mj-lt"/>
              </a:rPr>
            </a:br>
            <a:r>
              <a:rPr lang="en-US" sz="2400" dirty="0">
                <a:solidFill>
                  <a:schemeClr val="bg1"/>
                </a:solidFill>
                <a:latin typeface="+mj-lt"/>
              </a:rPr>
              <a:t>perceive their staff </a:t>
            </a:r>
            <a:r>
              <a:rPr lang="en-US" sz="2400" dirty="0" smtClean="0">
                <a:solidFill>
                  <a:schemeClr val="bg1"/>
                </a:solidFill>
                <a:latin typeface="+mj-lt"/>
              </a:rPr>
              <a:t>nurses </a:t>
            </a:r>
            <a:r>
              <a:rPr lang="en-US" sz="2400" b="1" i="1" dirty="0">
                <a:solidFill>
                  <a:schemeClr val="bg1"/>
                </a:solidFill>
                <a:latin typeface="+mj-lt"/>
              </a:rPr>
              <a:t>“</a:t>
            </a:r>
            <a:r>
              <a:rPr lang="en-US" sz="2400" b="1" i="1" dirty="0" smtClean="0">
                <a:solidFill>
                  <a:schemeClr val="bg1"/>
                </a:solidFill>
                <a:latin typeface="+mj-lt"/>
              </a:rPr>
              <a:t>empowered”</a:t>
            </a:r>
            <a:r>
              <a:rPr lang="en-US" sz="2400" i="1" dirty="0" smtClean="0">
                <a:solidFill>
                  <a:schemeClr val="bg1"/>
                </a:solidFill>
                <a:latin typeface="+mj-lt"/>
              </a:rPr>
              <a:t> to </a:t>
            </a:r>
            <a:r>
              <a:rPr lang="en-US" sz="2400" i="1" dirty="0">
                <a:solidFill>
                  <a:schemeClr val="bg1"/>
                </a:solidFill>
                <a:latin typeface="+mj-lt"/>
              </a:rPr>
              <a:t>change the </a:t>
            </a:r>
            <a:r>
              <a:rPr lang="en-US" sz="2400" i="1" dirty="0" smtClean="0">
                <a:solidFill>
                  <a:schemeClr val="bg1"/>
                </a:solidFill>
                <a:latin typeface="+mj-lt"/>
              </a:rPr>
              <a:t>supply chain</a:t>
            </a:r>
            <a:r>
              <a:rPr lang="en-US" sz="2400" dirty="0" smtClean="0">
                <a:solidFill>
                  <a:schemeClr val="bg1"/>
                </a:solidFill>
                <a:latin typeface="+mj-lt"/>
              </a:rPr>
              <a:t>; </a:t>
            </a:r>
            <a:r>
              <a:rPr lang="en-US" sz="3200" b="1" dirty="0" smtClean="0">
                <a:solidFill>
                  <a:srgbClr val="98002E"/>
                </a:solidFill>
                <a:latin typeface="+mj-lt"/>
              </a:rPr>
              <a:t>41</a:t>
            </a:r>
            <a:r>
              <a:rPr lang="en-US" sz="3200" b="1" dirty="0">
                <a:solidFill>
                  <a:srgbClr val="98002E"/>
                </a:solidFill>
                <a:latin typeface="+mj-lt"/>
              </a:rPr>
              <a:t>%</a:t>
            </a:r>
            <a:r>
              <a:rPr lang="en-US" sz="2400" b="1" dirty="0">
                <a:solidFill>
                  <a:srgbClr val="98002E"/>
                </a:solidFill>
                <a:latin typeface="+mj-lt"/>
              </a:rPr>
              <a:t> </a:t>
            </a:r>
            <a:r>
              <a:rPr lang="en-US" sz="2400" dirty="0">
                <a:solidFill>
                  <a:schemeClr val="bg1"/>
                </a:solidFill>
                <a:latin typeface="+mj-lt"/>
              </a:rPr>
              <a:t>do not. </a:t>
            </a:r>
          </a:p>
        </p:txBody>
      </p:sp>
      <p:sp>
        <p:nvSpPr>
          <p:cNvPr id="13" name="Rounded Rectangle 12"/>
          <p:cNvSpPr/>
          <p:nvPr/>
        </p:nvSpPr>
        <p:spPr>
          <a:xfrm>
            <a:off x="198120" y="4228646"/>
            <a:ext cx="3840480" cy="2300010"/>
          </a:xfrm>
          <a:prstGeom prst="roundRect">
            <a:avLst/>
          </a:prstGeom>
          <a:solidFill>
            <a:srgbClr val="A7A9AC"/>
          </a:solidFill>
        </p:spPr>
        <p:style>
          <a:lnRef idx="3">
            <a:schemeClr val="lt1"/>
          </a:lnRef>
          <a:fillRef idx="1">
            <a:schemeClr val="accent3"/>
          </a:fillRef>
          <a:effectRef idx="1">
            <a:schemeClr val="accent3"/>
          </a:effectRef>
          <a:fontRef idx="minor">
            <a:schemeClr val="lt1"/>
          </a:fontRef>
        </p:style>
        <p:txBody>
          <a:bodyPr wrap="square" lIns="91440" tIns="274320" rIns="91440" bIns="182880" anchor="t">
            <a:noAutofit/>
          </a:bodyPr>
          <a:lstStyle/>
          <a:p>
            <a:pPr algn="ctr" eaLnBrk="0" fontAlgn="base" hangingPunct="0">
              <a:spcBef>
                <a:spcPct val="0"/>
              </a:spcBef>
              <a:spcAft>
                <a:spcPts val="1200"/>
              </a:spcAft>
              <a:buClr>
                <a:srgbClr val="FFFFFF"/>
              </a:buClr>
            </a:pPr>
            <a:r>
              <a:rPr lang="en-US" sz="2400" dirty="0">
                <a:solidFill>
                  <a:schemeClr val="bg1"/>
                </a:solidFill>
                <a:latin typeface="+mj-lt"/>
              </a:rPr>
              <a:t>These execs feel similar                           </a:t>
            </a:r>
            <a:r>
              <a:rPr lang="en-US" sz="3200" b="1" i="1" dirty="0">
                <a:solidFill>
                  <a:schemeClr val="bg1"/>
                </a:solidFill>
                <a:latin typeface="+mj-lt"/>
              </a:rPr>
              <a:t>ambiguity</a:t>
            </a:r>
            <a:r>
              <a:rPr lang="en-US" sz="2400" dirty="0">
                <a:solidFill>
                  <a:schemeClr val="bg1"/>
                </a:solidFill>
                <a:latin typeface="+mj-lt"/>
              </a:rPr>
              <a:t> about                       their own influence over the chain.</a:t>
            </a:r>
            <a:br>
              <a:rPr lang="en-US" sz="2400" dirty="0">
                <a:solidFill>
                  <a:schemeClr val="bg1"/>
                </a:solidFill>
                <a:latin typeface="+mj-lt"/>
              </a:rPr>
            </a:br>
            <a:endParaRPr lang="en-US" sz="2400" dirty="0">
              <a:solidFill>
                <a:schemeClr val="bg1"/>
              </a:solidFill>
              <a:latin typeface="+mj-lt"/>
            </a:endParaRPr>
          </a:p>
        </p:txBody>
      </p:sp>
    </p:spTree>
    <p:extLst>
      <p:ext uri="{BB962C8B-B14F-4D97-AF65-F5344CB8AC3E}">
        <p14:creationId xmlns:p14="http://schemas.microsoft.com/office/powerpoint/2010/main" val="2756443134"/>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down)">
                                      <p:cBhvr>
                                        <p:cTn id="1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6626" name="Object 2"/>
          <p:cNvGraphicFramePr>
            <a:graphicFrameLocks noChangeAspect="1"/>
          </p:cNvGraphicFramePr>
          <p:nvPr/>
        </p:nvGraphicFramePr>
        <p:xfrm>
          <a:off x="4419600" y="3733800"/>
          <a:ext cx="4572000" cy="2400300"/>
        </p:xfrm>
        <a:graphic>
          <a:graphicData uri="http://schemas.openxmlformats.org/presentationml/2006/ole">
            <mc:AlternateContent xmlns:mc="http://schemas.openxmlformats.org/markup-compatibility/2006">
              <mc:Choice xmlns:v="urn:schemas-microsoft-com:vml" Requires="v">
                <p:oleObj spid="_x0000_s5138" name="Chart" r:id="rId3" imgW="4572000" imgH="2400300" progId="Excel.Chart.8">
                  <p:embed/>
                </p:oleObj>
              </mc:Choice>
              <mc:Fallback>
                <p:oleObj name="Chart" r:id="rId3" imgW="4572000" imgH="2400300" progId="Excel.Char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19600" y="3733800"/>
                        <a:ext cx="4572000" cy="2400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6627" name="Text Box 3"/>
          <p:cNvSpPr txBox="1">
            <a:spLocks noChangeArrowheads="1"/>
          </p:cNvSpPr>
          <p:nvPr/>
        </p:nvSpPr>
        <p:spPr bwMode="auto">
          <a:xfrm>
            <a:off x="746125" y="5751513"/>
            <a:ext cx="2476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50000"/>
              </a:spcBef>
              <a:buChar char="•"/>
              <a:defRPr sz="2800">
                <a:solidFill>
                  <a:srgbClr val="000000"/>
                </a:solidFill>
                <a:latin typeface="Tahoma" panose="020B0604030504040204" pitchFamily="34" charset="0"/>
              </a:defRPr>
            </a:lvl1pPr>
            <a:lvl2pPr marL="742950" indent="-285750">
              <a:spcBef>
                <a:spcPct val="30000"/>
              </a:spcBef>
              <a:buChar char="–"/>
              <a:defRPr sz="2400">
                <a:solidFill>
                  <a:srgbClr val="000000"/>
                </a:solidFill>
                <a:latin typeface="Tahoma" panose="020B0604030504040204" pitchFamily="34" charset="0"/>
              </a:defRPr>
            </a:lvl2pPr>
            <a:lvl3pPr marL="1143000" indent="-228600">
              <a:spcBef>
                <a:spcPct val="20000"/>
              </a:spcBef>
              <a:buChar char="•"/>
              <a:defRPr sz="2000">
                <a:solidFill>
                  <a:srgbClr val="000000"/>
                </a:solidFill>
                <a:latin typeface="Tahoma" panose="020B0604030504040204" pitchFamily="34" charset="0"/>
              </a:defRPr>
            </a:lvl3pPr>
            <a:lvl4pPr marL="1600200" indent="-228600">
              <a:spcBef>
                <a:spcPct val="20000"/>
              </a:spcBef>
              <a:buChar char="–"/>
              <a:defRPr sz="2000">
                <a:solidFill>
                  <a:srgbClr val="000000"/>
                </a:solidFill>
                <a:latin typeface="Tahoma" panose="020B0604030504040204" pitchFamily="34" charset="0"/>
              </a:defRPr>
            </a:lvl4pPr>
            <a:lvl5pPr marL="2057400" indent="-228600">
              <a:spcBef>
                <a:spcPct val="20000"/>
              </a:spcBef>
              <a:buChar char="»"/>
              <a:defRPr sz="2000">
                <a:solidFill>
                  <a:srgbClr val="000000"/>
                </a:solidFill>
                <a:latin typeface="Tahoma" panose="020B0604030504040204" pitchFamily="34" charset="0"/>
              </a:defRPr>
            </a:lvl5pPr>
            <a:lvl6pPr marL="2514600" indent="-228600" eaLnBrk="0" fontAlgn="base" hangingPunct="0">
              <a:spcBef>
                <a:spcPct val="20000"/>
              </a:spcBef>
              <a:spcAft>
                <a:spcPct val="0"/>
              </a:spcAft>
              <a:buChar char="»"/>
              <a:defRPr sz="2000">
                <a:solidFill>
                  <a:srgbClr val="000000"/>
                </a:solidFill>
                <a:latin typeface="Tahoma" panose="020B0604030504040204" pitchFamily="34" charset="0"/>
              </a:defRPr>
            </a:lvl6pPr>
            <a:lvl7pPr marL="2971800" indent="-228600" eaLnBrk="0" fontAlgn="base" hangingPunct="0">
              <a:spcBef>
                <a:spcPct val="20000"/>
              </a:spcBef>
              <a:spcAft>
                <a:spcPct val="0"/>
              </a:spcAft>
              <a:buChar char="»"/>
              <a:defRPr sz="2000">
                <a:solidFill>
                  <a:srgbClr val="000000"/>
                </a:solidFill>
                <a:latin typeface="Tahoma" panose="020B0604030504040204" pitchFamily="34" charset="0"/>
              </a:defRPr>
            </a:lvl7pPr>
            <a:lvl8pPr marL="3429000" indent="-228600" eaLnBrk="0" fontAlgn="base" hangingPunct="0">
              <a:spcBef>
                <a:spcPct val="20000"/>
              </a:spcBef>
              <a:spcAft>
                <a:spcPct val="0"/>
              </a:spcAft>
              <a:buChar char="»"/>
              <a:defRPr sz="2000">
                <a:solidFill>
                  <a:srgbClr val="000000"/>
                </a:solidFill>
                <a:latin typeface="Tahoma" panose="020B0604030504040204" pitchFamily="34" charset="0"/>
              </a:defRPr>
            </a:lvl8pPr>
            <a:lvl9pPr marL="3886200" indent="-228600" eaLnBrk="0" fontAlgn="base" hangingPunct="0">
              <a:spcBef>
                <a:spcPct val="20000"/>
              </a:spcBef>
              <a:spcAft>
                <a:spcPct val="0"/>
              </a:spcAft>
              <a:buChar char="»"/>
              <a:defRPr sz="2000">
                <a:solidFill>
                  <a:srgbClr val="000000"/>
                </a:solidFill>
                <a:latin typeface="Tahoma" panose="020B0604030504040204" pitchFamily="34" charset="0"/>
              </a:defRPr>
            </a:lvl9pPr>
          </a:lstStyle>
          <a:p>
            <a:pPr eaLnBrk="1" hangingPunct="1">
              <a:spcBef>
                <a:spcPct val="0"/>
              </a:spcBef>
              <a:buFontTx/>
              <a:buNone/>
            </a:pPr>
            <a:r>
              <a:rPr lang="en-US" altLang="en-US" sz="1800">
                <a:solidFill>
                  <a:schemeClr val="tx1"/>
                </a:solidFill>
                <a:latin typeface="Arial" panose="020B0604020202020204" pitchFamily="34" charset="0"/>
              </a:rPr>
              <a:t> </a:t>
            </a:r>
          </a:p>
        </p:txBody>
      </p:sp>
      <p:graphicFrame>
        <p:nvGraphicFramePr>
          <p:cNvPr id="26628" name="Object 4"/>
          <p:cNvGraphicFramePr>
            <a:graphicFrameLocks noChangeAspect="1"/>
          </p:cNvGraphicFramePr>
          <p:nvPr/>
        </p:nvGraphicFramePr>
        <p:xfrm>
          <a:off x="4419600" y="1292225"/>
          <a:ext cx="4572000" cy="2401888"/>
        </p:xfrm>
        <a:graphic>
          <a:graphicData uri="http://schemas.openxmlformats.org/presentationml/2006/ole">
            <mc:AlternateContent xmlns:mc="http://schemas.openxmlformats.org/markup-compatibility/2006">
              <mc:Choice xmlns:v="urn:schemas-microsoft-com:vml" Requires="v">
                <p:oleObj spid="_x0000_s5139" name="Chart" r:id="rId5" imgW="4572000" imgH="2400300" progId="Excel.Chart.8">
                  <p:embed/>
                </p:oleObj>
              </mc:Choice>
              <mc:Fallback>
                <p:oleObj name="Chart" r:id="rId5" imgW="4572000" imgH="2400300" progId="Excel.Chart.8">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19600" y="1292225"/>
                        <a:ext cx="4572000" cy="2401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6630" name="Oval 13"/>
          <p:cNvSpPr>
            <a:spLocks noChangeArrowheads="1"/>
          </p:cNvSpPr>
          <p:nvPr/>
        </p:nvSpPr>
        <p:spPr bwMode="auto">
          <a:xfrm>
            <a:off x="8077200" y="1752600"/>
            <a:ext cx="457200" cy="457200"/>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50000"/>
              </a:spcBef>
              <a:buChar char="•"/>
              <a:defRPr sz="2800">
                <a:solidFill>
                  <a:srgbClr val="000000"/>
                </a:solidFill>
                <a:latin typeface="Tahoma" panose="020B0604030504040204" pitchFamily="34" charset="0"/>
              </a:defRPr>
            </a:lvl1pPr>
            <a:lvl2pPr marL="742950" indent="-285750">
              <a:spcBef>
                <a:spcPct val="30000"/>
              </a:spcBef>
              <a:buChar char="–"/>
              <a:defRPr sz="2400">
                <a:solidFill>
                  <a:srgbClr val="000000"/>
                </a:solidFill>
                <a:latin typeface="Tahoma" panose="020B0604030504040204" pitchFamily="34" charset="0"/>
              </a:defRPr>
            </a:lvl2pPr>
            <a:lvl3pPr marL="1143000" indent="-228600">
              <a:spcBef>
                <a:spcPct val="20000"/>
              </a:spcBef>
              <a:buChar char="•"/>
              <a:defRPr sz="2000">
                <a:solidFill>
                  <a:srgbClr val="000000"/>
                </a:solidFill>
                <a:latin typeface="Tahoma" panose="020B0604030504040204" pitchFamily="34" charset="0"/>
              </a:defRPr>
            </a:lvl3pPr>
            <a:lvl4pPr marL="1600200" indent="-228600">
              <a:spcBef>
                <a:spcPct val="20000"/>
              </a:spcBef>
              <a:buChar char="–"/>
              <a:defRPr sz="2000">
                <a:solidFill>
                  <a:srgbClr val="000000"/>
                </a:solidFill>
                <a:latin typeface="Tahoma" panose="020B0604030504040204" pitchFamily="34" charset="0"/>
              </a:defRPr>
            </a:lvl4pPr>
            <a:lvl5pPr marL="2057400" indent="-228600">
              <a:spcBef>
                <a:spcPct val="20000"/>
              </a:spcBef>
              <a:buChar char="»"/>
              <a:defRPr sz="2000">
                <a:solidFill>
                  <a:srgbClr val="000000"/>
                </a:solidFill>
                <a:latin typeface="Tahoma" panose="020B0604030504040204" pitchFamily="34" charset="0"/>
              </a:defRPr>
            </a:lvl5pPr>
            <a:lvl6pPr marL="2514600" indent="-228600" eaLnBrk="0" fontAlgn="base" hangingPunct="0">
              <a:spcBef>
                <a:spcPct val="20000"/>
              </a:spcBef>
              <a:spcAft>
                <a:spcPct val="0"/>
              </a:spcAft>
              <a:buChar char="»"/>
              <a:defRPr sz="2000">
                <a:solidFill>
                  <a:srgbClr val="000000"/>
                </a:solidFill>
                <a:latin typeface="Tahoma" panose="020B0604030504040204" pitchFamily="34" charset="0"/>
              </a:defRPr>
            </a:lvl6pPr>
            <a:lvl7pPr marL="2971800" indent="-228600" eaLnBrk="0" fontAlgn="base" hangingPunct="0">
              <a:spcBef>
                <a:spcPct val="20000"/>
              </a:spcBef>
              <a:spcAft>
                <a:spcPct val="0"/>
              </a:spcAft>
              <a:buChar char="»"/>
              <a:defRPr sz="2000">
                <a:solidFill>
                  <a:srgbClr val="000000"/>
                </a:solidFill>
                <a:latin typeface="Tahoma" panose="020B0604030504040204" pitchFamily="34" charset="0"/>
              </a:defRPr>
            </a:lvl7pPr>
            <a:lvl8pPr marL="3429000" indent="-228600" eaLnBrk="0" fontAlgn="base" hangingPunct="0">
              <a:spcBef>
                <a:spcPct val="20000"/>
              </a:spcBef>
              <a:spcAft>
                <a:spcPct val="0"/>
              </a:spcAft>
              <a:buChar char="»"/>
              <a:defRPr sz="2000">
                <a:solidFill>
                  <a:srgbClr val="000000"/>
                </a:solidFill>
                <a:latin typeface="Tahoma" panose="020B0604030504040204" pitchFamily="34" charset="0"/>
              </a:defRPr>
            </a:lvl8pPr>
            <a:lvl9pPr marL="3886200" indent="-228600" eaLnBrk="0" fontAlgn="base" hangingPunct="0">
              <a:spcBef>
                <a:spcPct val="20000"/>
              </a:spcBef>
              <a:spcAft>
                <a:spcPct val="0"/>
              </a:spcAft>
              <a:buChar char="»"/>
              <a:defRPr sz="2000">
                <a:solidFill>
                  <a:srgbClr val="000000"/>
                </a:solidFill>
                <a:latin typeface="Tahoma" panose="020B0604030504040204" pitchFamily="34" charset="0"/>
              </a:defRPr>
            </a:lvl9pPr>
          </a:lstStyle>
          <a:p>
            <a:pPr eaLnBrk="1" hangingPunct="1">
              <a:spcBef>
                <a:spcPct val="0"/>
              </a:spcBef>
              <a:buFontTx/>
              <a:buNone/>
            </a:pPr>
            <a:endParaRPr lang="en-US" altLang="en-US" sz="2000">
              <a:solidFill>
                <a:schemeClr val="tx1"/>
              </a:solidFill>
              <a:latin typeface="Times" panose="02020603050405020304" pitchFamily="18" charset="0"/>
            </a:endParaRPr>
          </a:p>
        </p:txBody>
      </p:sp>
      <p:sp>
        <p:nvSpPr>
          <p:cNvPr id="26631" name="Oval 14"/>
          <p:cNvSpPr>
            <a:spLocks noChangeArrowheads="1"/>
          </p:cNvSpPr>
          <p:nvPr/>
        </p:nvSpPr>
        <p:spPr bwMode="auto">
          <a:xfrm>
            <a:off x="8077200" y="4267200"/>
            <a:ext cx="457200" cy="457200"/>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50000"/>
              </a:spcBef>
              <a:buChar char="•"/>
              <a:defRPr sz="2800">
                <a:solidFill>
                  <a:srgbClr val="000000"/>
                </a:solidFill>
                <a:latin typeface="Tahoma" panose="020B0604030504040204" pitchFamily="34" charset="0"/>
              </a:defRPr>
            </a:lvl1pPr>
            <a:lvl2pPr marL="742950" indent="-285750">
              <a:spcBef>
                <a:spcPct val="30000"/>
              </a:spcBef>
              <a:buChar char="–"/>
              <a:defRPr sz="2400">
                <a:solidFill>
                  <a:srgbClr val="000000"/>
                </a:solidFill>
                <a:latin typeface="Tahoma" panose="020B0604030504040204" pitchFamily="34" charset="0"/>
              </a:defRPr>
            </a:lvl2pPr>
            <a:lvl3pPr marL="1143000" indent="-228600">
              <a:spcBef>
                <a:spcPct val="20000"/>
              </a:spcBef>
              <a:buChar char="•"/>
              <a:defRPr sz="2000">
                <a:solidFill>
                  <a:srgbClr val="000000"/>
                </a:solidFill>
                <a:latin typeface="Tahoma" panose="020B0604030504040204" pitchFamily="34" charset="0"/>
              </a:defRPr>
            </a:lvl3pPr>
            <a:lvl4pPr marL="1600200" indent="-228600">
              <a:spcBef>
                <a:spcPct val="20000"/>
              </a:spcBef>
              <a:buChar char="–"/>
              <a:defRPr sz="2000">
                <a:solidFill>
                  <a:srgbClr val="000000"/>
                </a:solidFill>
                <a:latin typeface="Tahoma" panose="020B0604030504040204" pitchFamily="34" charset="0"/>
              </a:defRPr>
            </a:lvl4pPr>
            <a:lvl5pPr marL="2057400" indent="-228600">
              <a:spcBef>
                <a:spcPct val="20000"/>
              </a:spcBef>
              <a:buChar char="»"/>
              <a:defRPr sz="2000">
                <a:solidFill>
                  <a:srgbClr val="000000"/>
                </a:solidFill>
                <a:latin typeface="Tahoma" panose="020B0604030504040204" pitchFamily="34" charset="0"/>
              </a:defRPr>
            </a:lvl5pPr>
            <a:lvl6pPr marL="2514600" indent="-228600" eaLnBrk="0" fontAlgn="base" hangingPunct="0">
              <a:spcBef>
                <a:spcPct val="20000"/>
              </a:spcBef>
              <a:spcAft>
                <a:spcPct val="0"/>
              </a:spcAft>
              <a:buChar char="»"/>
              <a:defRPr sz="2000">
                <a:solidFill>
                  <a:srgbClr val="000000"/>
                </a:solidFill>
                <a:latin typeface="Tahoma" panose="020B0604030504040204" pitchFamily="34" charset="0"/>
              </a:defRPr>
            </a:lvl6pPr>
            <a:lvl7pPr marL="2971800" indent="-228600" eaLnBrk="0" fontAlgn="base" hangingPunct="0">
              <a:spcBef>
                <a:spcPct val="20000"/>
              </a:spcBef>
              <a:spcAft>
                <a:spcPct val="0"/>
              </a:spcAft>
              <a:buChar char="»"/>
              <a:defRPr sz="2000">
                <a:solidFill>
                  <a:srgbClr val="000000"/>
                </a:solidFill>
                <a:latin typeface="Tahoma" panose="020B0604030504040204" pitchFamily="34" charset="0"/>
              </a:defRPr>
            </a:lvl7pPr>
            <a:lvl8pPr marL="3429000" indent="-228600" eaLnBrk="0" fontAlgn="base" hangingPunct="0">
              <a:spcBef>
                <a:spcPct val="20000"/>
              </a:spcBef>
              <a:spcAft>
                <a:spcPct val="0"/>
              </a:spcAft>
              <a:buChar char="»"/>
              <a:defRPr sz="2000">
                <a:solidFill>
                  <a:srgbClr val="000000"/>
                </a:solidFill>
                <a:latin typeface="Tahoma" panose="020B0604030504040204" pitchFamily="34" charset="0"/>
              </a:defRPr>
            </a:lvl8pPr>
            <a:lvl9pPr marL="3886200" indent="-228600" eaLnBrk="0" fontAlgn="base" hangingPunct="0">
              <a:spcBef>
                <a:spcPct val="20000"/>
              </a:spcBef>
              <a:spcAft>
                <a:spcPct val="0"/>
              </a:spcAft>
              <a:buChar char="»"/>
              <a:defRPr sz="2000">
                <a:solidFill>
                  <a:srgbClr val="000000"/>
                </a:solidFill>
                <a:latin typeface="Tahoma" panose="020B0604030504040204" pitchFamily="34" charset="0"/>
              </a:defRPr>
            </a:lvl9pPr>
          </a:lstStyle>
          <a:p>
            <a:pPr eaLnBrk="1" hangingPunct="1">
              <a:spcBef>
                <a:spcPct val="0"/>
              </a:spcBef>
              <a:buFontTx/>
              <a:buNone/>
            </a:pPr>
            <a:endParaRPr lang="en-US" altLang="en-US" sz="2000">
              <a:solidFill>
                <a:schemeClr val="tx1"/>
              </a:solidFill>
              <a:latin typeface="Times" panose="02020603050405020304" pitchFamily="18" charset="0"/>
            </a:endParaRPr>
          </a:p>
        </p:txBody>
      </p:sp>
      <p:sp>
        <p:nvSpPr>
          <p:cNvPr id="26632" name="Title 1"/>
          <p:cNvSpPr>
            <a:spLocks/>
          </p:cNvSpPr>
          <p:nvPr/>
        </p:nvSpPr>
        <p:spPr bwMode="auto">
          <a:xfrm>
            <a:off x="1110175" y="99218"/>
            <a:ext cx="5943600" cy="71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50000"/>
              </a:spcBef>
              <a:buChar char="•"/>
              <a:defRPr sz="2800">
                <a:solidFill>
                  <a:srgbClr val="000000"/>
                </a:solidFill>
                <a:latin typeface="Tahoma" panose="020B0604030504040204" pitchFamily="34" charset="0"/>
              </a:defRPr>
            </a:lvl1pPr>
            <a:lvl2pPr marL="742950" indent="-285750">
              <a:spcBef>
                <a:spcPct val="30000"/>
              </a:spcBef>
              <a:buChar char="–"/>
              <a:defRPr sz="2400">
                <a:solidFill>
                  <a:srgbClr val="000000"/>
                </a:solidFill>
                <a:latin typeface="Tahoma" panose="020B0604030504040204" pitchFamily="34" charset="0"/>
              </a:defRPr>
            </a:lvl2pPr>
            <a:lvl3pPr marL="1143000" indent="-228600">
              <a:spcBef>
                <a:spcPct val="20000"/>
              </a:spcBef>
              <a:buChar char="•"/>
              <a:defRPr sz="2000">
                <a:solidFill>
                  <a:srgbClr val="000000"/>
                </a:solidFill>
                <a:latin typeface="Tahoma" panose="020B0604030504040204" pitchFamily="34" charset="0"/>
              </a:defRPr>
            </a:lvl3pPr>
            <a:lvl4pPr marL="1600200" indent="-228600">
              <a:spcBef>
                <a:spcPct val="20000"/>
              </a:spcBef>
              <a:buChar char="–"/>
              <a:defRPr sz="2000">
                <a:solidFill>
                  <a:srgbClr val="000000"/>
                </a:solidFill>
                <a:latin typeface="Tahoma" panose="020B0604030504040204" pitchFamily="34" charset="0"/>
              </a:defRPr>
            </a:lvl4pPr>
            <a:lvl5pPr marL="2057400" indent="-228600">
              <a:spcBef>
                <a:spcPct val="20000"/>
              </a:spcBef>
              <a:buChar char="»"/>
              <a:defRPr sz="2000">
                <a:solidFill>
                  <a:srgbClr val="000000"/>
                </a:solidFill>
                <a:latin typeface="Tahoma" panose="020B0604030504040204" pitchFamily="34" charset="0"/>
              </a:defRPr>
            </a:lvl5pPr>
            <a:lvl6pPr marL="2514600" indent="-228600" eaLnBrk="0" fontAlgn="base" hangingPunct="0">
              <a:spcBef>
                <a:spcPct val="20000"/>
              </a:spcBef>
              <a:spcAft>
                <a:spcPct val="0"/>
              </a:spcAft>
              <a:buChar char="»"/>
              <a:defRPr sz="2000">
                <a:solidFill>
                  <a:srgbClr val="000000"/>
                </a:solidFill>
                <a:latin typeface="Tahoma" panose="020B0604030504040204" pitchFamily="34" charset="0"/>
              </a:defRPr>
            </a:lvl6pPr>
            <a:lvl7pPr marL="2971800" indent="-228600" eaLnBrk="0" fontAlgn="base" hangingPunct="0">
              <a:spcBef>
                <a:spcPct val="20000"/>
              </a:spcBef>
              <a:spcAft>
                <a:spcPct val="0"/>
              </a:spcAft>
              <a:buChar char="»"/>
              <a:defRPr sz="2000">
                <a:solidFill>
                  <a:srgbClr val="000000"/>
                </a:solidFill>
                <a:latin typeface="Tahoma" panose="020B0604030504040204" pitchFamily="34" charset="0"/>
              </a:defRPr>
            </a:lvl7pPr>
            <a:lvl8pPr marL="3429000" indent="-228600" eaLnBrk="0" fontAlgn="base" hangingPunct="0">
              <a:spcBef>
                <a:spcPct val="20000"/>
              </a:spcBef>
              <a:spcAft>
                <a:spcPct val="0"/>
              </a:spcAft>
              <a:buChar char="»"/>
              <a:defRPr sz="2000">
                <a:solidFill>
                  <a:srgbClr val="000000"/>
                </a:solidFill>
                <a:latin typeface="Tahoma" panose="020B0604030504040204" pitchFamily="34" charset="0"/>
              </a:defRPr>
            </a:lvl8pPr>
            <a:lvl9pPr marL="3886200" indent="-228600" eaLnBrk="0" fontAlgn="base" hangingPunct="0">
              <a:spcBef>
                <a:spcPct val="20000"/>
              </a:spcBef>
              <a:spcAft>
                <a:spcPct val="0"/>
              </a:spcAft>
              <a:buChar char="»"/>
              <a:defRPr sz="2000">
                <a:solidFill>
                  <a:srgbClr val="000000"/>
                </a:solidFill>
                <a:latin typeface="Tahoma" panose="020B0604030504040204" pitchFamily="34" charset="0"/>
              </a:defRPr>
            </a:lvl9pPr>
          </a:lstStyle>
          <a:p>
            <a:pPr>
              <a:spcBef>
                <a:spcPct val="0"/>
              </a:spcBef>
              <a:buNone/>
            </a:pPr>
            <a:r>
              <a:rPr lang="en-US" altLang="en-US" b="1" dirty="0">
                <a:solidFill>
                  <a:srgbClr val="98002E"/>
                </a:solidFill>
                <a:latin typeface="Calibri" panose="020F0502020204030204" pitchFamily="34" charset="0"/>
                <a:ea typeface="+mj-ea"/>
                <a:cs typeface="Calibri" panose="020F0502020204030204" pitchFamily="34" charset="0"/>
              </a:rPr>
              <a:t>Accountability</a:t>
            </a:r>
          </a:p>
        </p:txBody>
      </p:sp>
      <p:sp>
        <p:nvSpPr>
          <p:cNvPr id="10" name="Rounded Rectangle 9"/>
          <p:cNvSpPr/>
          <p:nvPr/>
        </p:nvSpPr>
        <p:spPr>
          <a:xfrm>
            <a:off x="241495" y="1752600"/>
            <a:ext cx="3840480" cy="3835277"/>
          </a:xfrm>
          <a:prstGeom prst="roundRect">
            <a:avLst/>
          </a:prstGeom>
          <a:solidFill>
            <a:srgbClr val="A7A9AC"/>
          </a:solidFill>
        </p:spPr>
        <p:style>
          <a:lnRef idx="3">
            <a:schemeClr val="lt1"/>
          </a:lnRef>
          <a:fillRef idx="1">
            <a:schemeClr val="accent3"/>
          </a:fillRef>
          <a:effectRef idx="1">
            <a:schemeClr val="accent3"/>
          </a:effectRef>
          <a:fontRef idx="minor">
            <a:schemeClr val="lt1"/>
          </a:fontRef>
        </p:style>
        <p:txBody>
          <a:bodyPr wrap="square" lIns="91440" tIns="274320" rIns="91440" bIns="182880" anchor="ctr">
            <a:noAutofit/>
          </a:bodyPr>
          <a:lstStyle/>
          <a:p>
            <a:pPr algn="ctr" eaLnBrk="0" fontAlgn="base" hangingPunct="0">
              <a:spcBef>
                <a:spcPct val="0"/>
              </a:spcBef>
              <a:spcAft>
                <a:spcPts val="1200"/>
              </a:spcAft>
              <a:buClr>
                <a:srgbClr val="FFFFFF"/>
              </a:buClr>
            </a:pPr>
            <a:r>
              <a:rPr lang="en-US" sz="2400" dirty="0">
                <a:solidFill>
                  <a:schemeClr val="bg1"/>
                </a:solidFill>
                <a:latin typeface="+mj-lt"/>
              </a:rPr>
              <a:t/>
            </a:r>
            <a:br>
              <a:rPr lang="en-US" sz="2400" dirty="0">
                <a:solidFill>
                  <a:schemeClr val="bg1"/>
                </a:solidFill>
                <a:latin typeface="+mj-lt"/>
              </a:rPr>
            </a:br>
            <a:r>
              <a:rPr lang="en-US" sz="2400" dirty="0">
                <a:solidFill>
                  <a:schemeClr val="bg1"/>
                </a:solidFill>
                <a:latin typeface="+mj-lt"/>
              </a:rPr>
              <a:t>Most prefer to                            </a:t>
            </a:r>
            <a:r>
              <a:rPr lang="en-US" sz="3600" b="1" i="1" dirty="0">
                <a:solidFill>
                  <a:schemeClr val="bg1"/>
                </a:solidFill>
                <a:latin typeface="+mj-lt"/>
              </a:rPr>
              <a:t>share accountability </a:t>
            </a:r>
            <a:r>
              <a:rPr lang="en-US" sz="2400" dirty="0">
                <a:solidFill>
                  <a:schemeClr val="bg1"/>
                </a:solidFill>
                <a:latin typeface="+mj-lt"/>
              </a:rPr>
              <a:t/>
            </a:r>
            <a:br>
              <a:rPr lang="en-US" sz="2400" dirty="0">
                <a:solidFill>
                  <a:schemeClr val="bg1"/>
                </a:solidFill>
                <a:latin typeface="+mj-lt"/>
              </a:rPr>
            </a:br>
            <a:r>
              <a:rPr lang="en-US" sz="2400" dirty="0">
                <a:solidFill>
                  <a:schemeClr val="bg1"/>
                </a:solidFill>
                <a:latin typeface="+mj-lt"/>
              </a:rPr>
              <a:t>for supply chain performance.</a:t>
            </a:r>
          </a:p>
          <a:p>
            <a:pPr algn="ctr" eaLnBrk="0" fontAlgn="base" hangingPunct="0">
              <a:spcBef>
                <a:spcPct val="0"/>
              </a:spcBef>
              <a:spcAft>
                <a:spcPts val="1200"/>
              </a:spcAft>
              <a:buClr>
                <a:srgbClr val="FFFFFF"/>
              </a:buClr>
            </a:pPr>
            <a:endParaRPr lang="en-US" sz="2400" dirty="0">
              <a:solidFill>
                <a:schemeClr val="bg1"/>
              </a:solidFill>
              <a:latin typeface="+mj-lt"/>
            </a:endParaRPr>
          </a:p>
        </p:txBody>
      </p:sp>
    </p:spTree>
    <p:extLst>
      <p:ext uri="{BB962C8B-B14F-4D97-AF65-F5344CB8AC3E}">
        <p14:creationId xmlns:p14="http://schemas.microsoft.com/office/powerpoint/2010/main" val="3002054229"/>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Customer Centric Brands </a:t>
            </a:r>
            <a:endParaRPr lang="en-US" dirty="0"/>
          </a:p>
        </p:txBody>
      </p:sp>
      <p:graphicFrame>
        <p:nvGraphicFramePr>
          <p:cNvPr id="4" name="Diagram 3"/>
          <p:cNvGraphicFramePr/>
          <p:nvPr>
            <p:extLst>
              <p:ext uri="{D42A27DB-BD31-4B8C-83A1-F6EECF244321}">
                <p14:modId xmlns:p14="http://schemas.microsoft.com/office/powerpoint/2010/main" val="246217007"/>
              </p:ext>
            </p:extLst>
          </p:nvPr>
        </p:nvGraphicFramePr>
        <p:xfrm>
          <a:off x="337625" y="900331"/>
          <a:ext cx="8471733" cy="535979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211942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7"/>
          <p:cNvGraphicFramePr>
            <a:graphicFrameLocks/>
          </p:cNvGraphicFramePr>
          <p:nvPr>
            <p:extLst>
              <p:ext uri="{D42A27DB-BD31-4B8C-83A1-F6EECF244321}">
                <p14:modId xmlns:p14="http://schemas.microsoft.com/office/powerpoint/2010/main" val="946781841"/>
              </p:ext>
            </p:extLst>
          </p:nvPr>
        </p:nvGraphicFramePr>
        <p:xfrm>
          <a:off x="4729783" y="1329841"/>
          <a:ext cx="3875434" cy="232506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Chart 8"/>
          <p:cNvGraphicFramePr>
            <a:graphicFrameLocks/>
          </p:cNvGraphicFramePr>
          <p:nvPr>
            <p:extLst>
              <p:ext uri="{D42A27DB-BD31-4B8C-83A1-F6EECF244321}">
                <p14:modId xmlns:p14="http://schemas.microsoft.com/office/powerpoint/2010/main" val="2047320107"/>
              </p:ext>
            </p:extLst>
          </p:nvPr>
        </p:nvGraphicFramePr>
        <p:xfrm>
          <a:off x="4723975" y="3713901"/>
          <a:ext cx="3960075" cy="2376598"/>
        </p:xfrm>
        <a:graphic>
          <a:graphicData uri="http://schemas.openxmlformats.org/drawingml/2006/chart">
            <c:chart xmlns:c="http://schemas.openxmlformats.org/drawingml/2006/chart" xmlns:r="http://schemas.openxmlformats.org/officeDocument/2006/relationships" r:id="rId3"/>
          </a:graphicData>
        </a:graphic>
      </p:graphicFrame>
      <p:sp>
        <p:nvSpPr>
          <p:cNvPr id="27652" name="Oval 10"/>
          <p:cNvSpPr>
            <a:spLocks noChangeArrowheads="1"/>
          </p:cNvSpPr>
          <p:nvPr/>
        </p:nvSpPr>
        <p:spPr bwMode="auto">
          <a:xfrm>
            <a:off x="6400800" y="3657600"/>
            <a:ext cx="2286000" cy="1524000"/>
          </a:xfrm>
          <a:prstGeom prst="ellipse">
            <a:avLst/>
          </a:prstGeom>
          <a:noFill/>
          <a:ln w="38100">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50000"/>
              </a:spcBef>
              <a:buChar char="•"/>
              <a:defRPr sz="2800">
                <a:solidFill>
                  <a:srgbClr val="000000"/>
                </a:solidFill>
                <a:latin typeface="Tahoma" panose="020B0604030504040204" pitchFamily="34" charset="0"/>
              </a:defRPr>
            </a:lvl1pPr>
            <a:lvl2pPr marL="742950" indent="-285750">
              <a:spcBef>
                <a:spcPct val="30000"/>
              </a:spcBef>
              <a:buChar char="–"/>
              <a:defRPr sz="2400">
                <a:solidFill>
                  <a:srgbClr val="000000"/>
                </a:solidFill>
                <a:latin typeface="Tahoma" panose="020B0604030504040204" pitchFamily="34" charset="0"/>
              </a:defRPr>
            </a:lvl2pPr>
            <a:lvl3pPr marL="1143000" indent="-228600">
              <a:spcBef>
                <a:spcPct val="20000"/>
              </a:spcBef>
              <a:buChar char="•"/>
              <a:defRPr sz="2000">
                <a:solidFill>
                  <a:srgbClr val="000000"/>
                </a:solidFill>
                <a:latin typeface="Tahoma" panose="020B0604030504040204" pitchFamily="34" charset="0"/>
              </a:defRPr>
            </a:lvl3pPr>
            <a:lvl4pPr marL="1600200" indent="-228600">
              <a:spcBef>
                <a:spcPct val="20000"/>
              </a:spcBef>
              <a:buChar char="–"/>
              <a:defRPr sz="2000">
                <a:solidFill>
                  <a:srgbClr val="000000"/>
                </a:solidFill>
                <a:latin typeface="Tahoma" panose="020B0604030504040204" pitchFamily="34" charset="0"/>
              </a:defRPr>
            </a:lvl4pPr>
            <a:lvl5pPr marL="2057400" indent="-228600">
              <a:spcBef>
                <a:spcPct val="20000"/>
              </a:spcBef>
              <a:buChar char="»"/>
              <a:defRPr sz="2000">
                <a:solidFill>
                  <a:srgbClr val="000000"/>
                </a:solidFill>
                <a:latin typeface="Tahoma" panose="020B0604030504040204" pitchFamily="34" charset="0"/>
              </a:defRPr>
            </a:lvl5pPr>
            <a:lvl6pPr marL="2514600" indent="-228600" eaLnBrk="0" fontAlgn="base" hangingPunct="0">
              <a:spcBef>
                <a:spcPct val="20000"/>
              </a:spcBef>
              <a:spcAft>
                <a:spcPct val="0"/>
              </a:spcAft>
              <a:buChar char="»"/>
              <a:defRPr sz="2000">
                <a:solidFill>
                  <a:srgbClr val="000000"/>
                </a:solidFill>
                <a:latin typeface="Tahoma" panose="020B0604030504040204" pitchFamily="34" charset="0"/>
              </a:defRPr>
            </a:lvl6pPr>
            <a:lvl7pPr marL="2971800" indent="-228600" eaLnBrk="0" fontAlgn="base" hangingPunct="0">
              <a:spcBef>
                <a:spcPct val="20000"/>
              </a:spcBef>
              <a:spcAft>
                <a:spcPct val="0"/>
              </a:spcAft>
              <a:buChar char="»"/>
              <a:defRPr sz="2000">
                <a:solidFill>
                  <a:srgbClr val="000000"/>
                </a:solidFill>
                <a:latin typeface="Tahoma" panose="020B0604030504040204" pitchFamily="34" charset="0"/>
              </a:defRPr>
            </a:lvl7pPr>
            <a:lvl8pPr marL="3429000" indent="-228600" eaLnBrk="0" fontAlgn="base" hangingPunct="0">
              <a:spcBef>
                <a:spcPct val="20000"/>
              </a:spcBef>
              <a:spcAft>
                <a:spcPct val="0"/>
              </a:spcAft>
              <a:buChar char="»"/>
              <a:defRPr sz="2000">
                <a:solidFill>
                  <a:srgbClr val="000000"/>
                </a:solidFill>
                <a:latin typeface="Tahoma" panose="020B0604030504040204" pitchFamily="34" charset="0"/>
              </a:defRPr>
            </a:lvl8pPr>
            <a:lvl9pPr marL="3886200" indent="-228600" eaLnBrk="0" fontAlgn="base" hangingPunct="0">
              <a:spcBef>
                <a:spcPct val="20000"/>
              </a:spcBef>
              <a:spcAft>
                <a:spcPct val="0"/>
              </a:spcAft>
              <a:buChar char="»"/>
              <a:defRPr sz="2000">
                <a:solidFill>
                  <a:srgbClr val="000000"/>
                </a:solidFill>
                <a:latin typeface="Tahoma" panose="020B0604030504040204" pitchFamily="34" charset="0"/>
              </a:defRPr>
            </a:lvl9pPr>
          </a:lstStyle>
          <a:p>
            <a:pPr eaLnBrk="1" hangingPunct="1">
              <a:spcBef>
                <a:spcPct val="0"/>
              </a:spcBef>
              <a:buFontTx/>
              <a:buNone/>
            </a:pPr>
            <a:endParaRPr lang="en-US" altLang="en-US" sz="2000">
              <a:solidFill>
                <a:schemeClr val="accent1"/>
              </a:solidFill>
              <a:latin typeface="Times" panose="02020603050405020304" pitchFamily="18" charset="0"/>
            </a:endParaRPr>
          </a:p>
        </p:txBody>
      </p:sp>
      <p:sp>
        <p:nvSpPr>
          <p:cNvPr id="27653" name="Oval 11"/>
          <p:cNvSpPr>
            <a:spLocks noChangeArrowheads="1"/>
          </p:cNvSpPr>
          <p:nvPr/>
        </p:nvSpPr>
        <p:spPr bwMode="auto">
          <a:xfrm>
            <a:off x="6096000" y="1219200"/>
            <a:ext cx="2286000" cy="1524000"/>
          </a:xfrm>
          <a:prstGeom prst="ellipse">
            <a:avLst/>
          </a:prstGeom>
          <a:noFill/>
          <a:ln w="38100">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50000"/>
              </a:spcBef>
              <a:buChar char="•"/>
              <a:defRPr sz="2800">
                <a:solidFill>
                  <a:srgbClr val="000000"/>
                </a:solidFill>
                <a:latin typeface="Tahoma" panose="020B0604030504040204" pitchFamily="34" charset="0"/>
              </a:defRPr>
            </a:lvl1pPr>
            <a:lvl2pPr marL="742950" indent="-285750">
              <a:spcBef>
                <a:spcPct val="30000"/>
              </a:spcBef>
              <a:buChar char="–"/>
              <a:defRPr sz="2400">
                <a:solidFill>
                  <a:srgbClr val="000000"/>
                </a:solidFill>
                <a:latin typeface="Tahoma" panose="020B0604030504040204" pitchFamily="34" charset="0"/>
              </a:defRPr>
            </a:lvl2pPr>
            <a:lvl3pPr marL="1143000" indent="-228600">
              <a:spcBef>
                <a:spcPct val="20000"/>
              </a:spcBef>
              <a:buChar char="•"/>
              <a:defRPr sz="2000">
                <a:solidFill>
                  <a:srgbClr val="000000"/>
                </a:solidFill>
                <a:latin typeface="Tahoma" panose="020B0604030504040204" pitchFamily="34" charset="0"/>
              </a:defRPr>
            </a:lvl3pPr>
            <a:lvl4pPr marL="1600200" indent="-228600">
              <a:spcBef>
                <a:spcPct val="20000"/>
              </a:spcBef>
              <a:buChar char="–"/>
              <a:defRPr sz="2000">
                <a:solidFill>
                  <a:srgbClr val="000000"/>
                </a:solidFill>
                <a:latin typeface="Tahoma" panose="020B0604030504040204" pitchFamily="34" charset="0"/>
              </a:defRPr>
            </a:lvl4pPr>
            <a:lvl5pPr marL="2057400" indent="-228600">
              <a:spcBef>
                <a:spcPct val="20000"/>
              </a:spcBef>
              <a:buChar char="»"/>
              <a:defRPr sz="2000">
                <a:solidFill>
                  <a:srgbClr val="000000"/>
                </a:solidFill>
                <a:latin typeface="Tahoma" panose="020B0604030504040204" pitchFamily="34" charset="0"/>
              </a:defRPr>
            </a:lvl5pPr>
            <a:lvl6pPr marL="2514600" indent="-228600" eaLnBrk="0" fontAlgn="base" hangingPunct="0">
              <a:spcBef>
                <a:spcPct val="20000"/>
              </a:spcBef>
              <a:spcAft>
                <a:spcPct val="0"/>
              </a:spcAft>
              <a:buChar char="»"/>
              <a:defRPr sz="2000">
                <a:solidFill>
                  <a:srgbClr val="000000"/>
                </a:solidFill>
                <a:latin typeface="Tahoma" panose="020B0604030504040204" pitchFamily="34" charset="0"/>
              </a:defRPr>
            </a:lvl6pPr>
            <a:lvl7pPr marL="2971800" indent="-228600" eaLnBrk="0" fontAlgn="base" hangingPunct="0">
              <a:spcBef>
                <a:spcPct val="20000"/>
              </a:spcBef>
              <a:spcAft>
                <a:spcPct val="0"/>
              </a:spcAft>
              <a:buChar char="»"/>
              <a:defRPr sz="2000">
                <a:solidFill>
                  <a:srgbClr val="000000"/>
                </a:solidFill>
                <a:latin typeface="Tahoma" panose="020B0604030504040204" pitchFamily="34" charset="0"/>
              </a:defRPr>
            </a:lvl7pPr>
            <a:lvl8pPr marL="3429000" indent="-228600" eaLnBrk="0" fontAlgn="base" hangingPunct="0">
              <a:spcBef>
                <a:spcPct val="20000"/>
              </a:spcBef>
              <a:spcAft>
                <a:spcPct val="0"/>
              </a:spcAft>
              <a:buChar char="»"/>
              <a:defRPr sz="2000">
                <a:solidFill>
                  <a:srgbClr val="000000"/>
                </a:solidFill>
                <a:latin typeface="Tahoma" panose="020B0604030504040204" pitchFamily="34" charset="0"/>
              </a:defRPr>
            </a:lvl8pPr>
            <a:lvl9pPr marL="3886200" indent="-228600" eaLnBrk="0" fontAlgn="base" hangingPunct="0">
              <a:spcBef>
                <a:spcPct val="20000"/>
              </a:spcBef>
              <a:spcAft>
                <a:spcPct val="0"/>
              </a:spcAft>
              <a:buChar char="»"/>
              <a:defRPr sz="2000">
                <a:solidFill>
                  <a:srgbClr val="000000"/>
                </a:solidFill>
                <a:latin typeface="Tahoma" panose="020B0604030504040204" pitchFamily="34" charset="0"/>
              </a:defRPr>
            </a:lvl9pPr>
          </a:lstStyle>
          <a:p>
            <a:pPr eaLnBrk="1" hangingPunct="1">
              <a:spcBef>
                <a:spcPct val="0"/>
              </a:spcBef>
              <a:buFontTx/>
              <a:buNone/>
            </a:pPr>
            <a:endParaRPr lang="en-US" altLang="en-US" sz="2000">
              <a:solidFill>
                <a:schemeClr val="accent1"/>
              </a:solidFill>
              <a:latin typeface="Times" panose="02020603050405020304" pitchFamily="18" charset="0"/>
            </a:endParaRPr>
          </a:p>
        </p:txBody>
      </p:sp>
      <p:sp>
        <p:nvSpPr>
          <p:cNvPr id="27654" name="Text Box 12"/>
          <p:cNvSpPr txBox="1">
            <a:spLocks noChangeArrowheads="1"/>
          </p:cNvSpPr>
          <p:nvPr/>
        </p:nvSpPr>
        <p:spPr bwMode="auto">
          <a:xfrm>
            <a:off x="5181600" y="1566863"/>
            <a:ext cx="1828800" cy="2471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50000"/>
              </a:spcBef>
              <a:buChar char="•"/>
              <a:defRPr sz="2800">
                <a:solidFill>
                  <a:srgbClr val="000000"/>
                </a:solidFill>
                <a:latin typeface="Tahoma" panose="020B0604030504040204" pitchFamily="34" charset="0"/>
              </a:defRPr>
            </a:lvl1pPr>
            <a:lvl2pPr marL="742950" indent="-285750">
              <a:spcBef>
                <a:spcPct val="30000"/>
              </a:spcBef>
              <a:buChar char="–"/>
              <a:defRPr sz="2400">
                <a:solidFill>
                  <a:srgbClr val="000000"/>
                </a:solidFill>
                <a:latin typeface="Tahoma" panose="020B0604030504040204" pitchFamily="34" charset="0"/>
              </a:defRPr>
            </a:lvl2pPr>
            <a:lvl3pPr marL="1143000" indent="-228600">
              <a:spcBef>
                <a:spcPct val="20000"/>
              </a:spcBef>
              <a:buChar char="•"/>
              <a:defRPr sz="2000">
                <a:solidFill>
                  <a:srgbClr val="000000"/>
                </a:solidFill>
                <a:latin typeface="Tahoma" panose="020B0604030504040204" pitchFamily="34" charset="0"/>
              </a:defRPr>
            </a:lvl3pPr>
            <a:lvl4pPr marL="1600200" indent="-228600">
              <a:spcBef>
                <a:spcPct val="20000"/>
              </a:spcBef>
              <a:buChar char="–"/>
              <a:defRPr sz="2000">
                <a:solidFill>
                  <a:srgbClr val="000000"/>
                </a:solidFill>
                <a:latin typeface="Tahoma" panose="020B0604030504040204" pitchFamily="34" charset="0"/>
              </a:defRPr>
            </a:lvl4pPr>
            <a:lvl5pPr marL="2057400" indent="-228600">
              <a:spcBef>
                <a:spcPct val="20000"/>
              </a:spcBef>
              <a:buChar char="»"/>
              <a:defRPr sz="2000">
                <a:solidFill>
                  <a:srgbClr val="000000"/>
                </a:solidFill>
                <a:latin typeface="Tahoma" panose="020B0604030504040204" pitchFamily="34" charset="0"/>
              </a:defRPr>
            </a:lvl5pPr>
            <a:lvl6pPr marL="2514600" indent="-228600" eaLnBrk="0" fontAlgn="base" hangingPunct="0">
              <a:spcBef>
                <a:spcPct val="20000"/>
              </a:spcBef>
              <a:spcAft>
                <a:spcPct val="0"/>
              </a:spcAft>
              <a:buChar char="»"/>
              <a:defRPr sz="2000">
                <a:solidFill>
                  <a:srgbClr val="000000"/>
                </a:solidFill>
                <a:latin typeface="Tahoma" panose="020B0604030504040204" pitchFamily="34" charset="0"/>
              </a:defRPr>
            </a:lvl6pPr>
            <a:lvl7pPr marL="2971800" indent="-228600" eaLnBrk="0" fontAlgn="base" hangingPunct="0">
              <a:spcBef>
                <a:spcPct val="20000"/>
              </a:spcBef>
              <a:spcAft>
                <a:spcPct val="0"/>
              </a:spcAft>
              <a:buChar char="»"/>
              <a:defRPr sz="2000">
                <a:solidFill>
                  <a:srgbClr val="000000"/>
                </a:solidFill>
                <a:latin typeface="Tahoma" panose="020B0604030504040204" pitchFamily="34" charset="0"/>
              </a:defRPr>
            </a:lvl7pPr>
            <a:lvl8pPr marL="3429000" indent="-228600" eaLnBrk="0" fontAlgn="base" hangingPunct="0">
              <a:spcBef>
                <a:spcPct val="20000"/>
              </a:spcBef>
              <a:spcAft>
                <a:spcPct val="0"/>
              </a:spcAft>
              <a:buChar char="»"/>
              <a:defRPr sz="2000">
                <a:solidFill>
                  <a:srgbClr val="000000"/>
                </a:solidFill>
                <a:latin typeface="Tahoma" panose="020B0604030504040204" pitchFamily="34" charset="0"/>
              </a:defRPr>
            </a:lvl8pPr>
            <a:lvl9pPr marL="3886200" indent="-228600" eaLnBrk="0" fontAlgn="base" hangingPunct="0">
              <a:spcBef>
                <a:spcPct val="20000"/>
              </a:spcBef>
              <a:spcAft>
                <a:spcPct val="0"/>
              </a:spcAft>
              <a:buChar char="»"/>
              <a:defRPr sz="2000">
                <a:solidFill>
                  <a:srgbClr val="000000"/>
                </a:solidFill>
                <a:latin typeface="Tahoma" panose="020B0604030504040204" pitchFamily="34" charset="0"/>
              </a:defRPr>
            </a:lvl9pPr>
          </a:lstStyle>
          <a:p>
            <a:pPr eaLnBrk="1" hangingPunct="1">
              <a:buFontTx/>
              <a:buNone/>
            </a:pPr>
            <a:r>
              <a:rPr lang="en-US" altLang="en-US" sz="1200" b="1" dirty="0">
                <a:solidFill>
                  <a:schemeClr val="tx1"/>
                </a:solidFill>
              </a:rPr>
              <a:t>Staff Nurses</a:t>
            </a:r>
          </a:p>
          <a:p>
            <a:pPr eaLnBrk="1" hangingPunct="1">
              <a:buFontTx/>
              <a:buNone/>
            </a:pPr>
            <a:endParaRPr lang="en-US" altLang="en-US" sz="1200" b="1" dirty="0">
              <a:solidFill>
                <a:schemeClr val="tx1"/>
              </a:solidFill>
            </a:endParaRPr>
          </a:p>
          <a:p>
            <a:pPr eaLnBrk="1" hangingPunct="1">
              <a:buFontTx/>
              <a:buNone/>
            </a:pPr>
            <a:endParaRPr lang="en-US" altLang="en-US" sz="1200" b="1" dirty="0">
              <a:solidFill>
                <a:schemeClr val="tx1"/>
              </a:solidFill>
            </a:endParaRPr>
          </a:p>
          <a:p>
            <a:pPr eaLnBrk="1" hangingPunct="1">
              <a:buFontTx/>
              <a:buNone/>
            </a:pPr>
            <a:endParaRPr lang="en-US" altLang="en-US" sz="1200" b="1" dirty="0">
              <a:solidFill>
                <a:schemeClr val="tx1"/>
              </a:solidFill>
            </a:endParaRPr>
          </a:p>
          <a:p>
            <a:pPr eaLnBrk="1" hangingPunct="1">
              <a:buFontTx/>
              <a:buNone/>
            </a:pPr>
            <a:endParaRPr lang="en-US" altLang="en-US" sz="1200" b="1" dirty="0">
              <a:solidFill>
                <a:schemeClr val="tx1"/>
              </a:solidFill>
            </a:endParaRPr>
          </a:p>
          <a:p>
            <a:pPr eaLnBrk="1" hangingPunct="1">
              <a:buFontTx/>
              <a:buNone/>
            </a:pPr>
            <a:endParaRPr lang="en-US" altLang="en-US" sz="1200" b="1" dirty="0">
              <a:solidFill>
                <a:schemeClr val="tx1"/>
              </a:solidFill>
            </a:endParaRPr>
          </a:p>
          <a:p>
            <a:pPr eaLnBrk="1" hangingPunct="1">
              <a:buFontTx/>
              <a:buNone/>
            </a:pPr>
            <a:endParaRPr lang="en-US" altLang="en-US" sz="1200" b="1" dirty="0">
              <a:solidFill>
                <a:schemeClr val="tx1"/>
              </a:solidFill>
            </a:endParaRPr>
          </a:p>
          <a:p>
            <a:pPr eaLnBrk="1" hangingPunct="1">
              <a:buFontTx/>
              <a:buNone/>
            </a:pPr>
            <a:endParaRPr lang="en-US" altLang="en-US" sz="1200" b="1" dirty="0">
              <a:solidFill>
                <a:schemeClr val="tx1"/>
              </a:solidFill>
            </a:endParaRPr>
          </a:p>
          <a:p>
            <a:pPr eaLnBrk="1" hangingPunct="1">
              <a:buFontTx/>
              <a:buNone/>
            </a:pPr>
            <a:r>
              <a:rPr lang="en-US" altLang="en-US" sz="1200" b="1" dirty="0">
                <a:solidFill>
                  <a:schemeClr val="tx1"/>
                </a:solidFill>
              </a:rPr>
              <a:t>Nurse Execs</a:t>
            </a:r>
          </a:p>
        </p:txBody>
      </p:sp>
      <p:sp>
        <p:nvSpPr>
          <p:cNvPr id="27656" name="Title 1"/>
          <p:cNvSpPr>
            <a:spLocks/>
          </p:cNvSpPr>
          <p:nvPr/>
        </p:nvSpPr>
        <p:spPr bwMode="auto">
          <a:xfrm>
            <a:off x="1295400" y="89935"/>
            <a:ext cx="5943600" cy="71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50000"/>
              </a:spcBef>
              <a:buChar char="•"/>
              <a:defRPr sz="2800">
                <a:solidFill>
                  <a:srgbClr val="000000"/>
                </a:solidFill>
                <a:latin typeface="Tahoma" panose="020B0604030504040204" pitchFamily="34" charset="0"/>
              </a:defRPr>
            </a:lvl1pPr>
            <a:lvl2pPr marL="742950" indent="-285750">
              <a:spcBef>
                <a:spcPct val="30000"/>
              </a:spcBef>
              <a:buChar char="–"/>
              <a:defRPr sz="2400">
                <a:solidFill>
                  <a:srgbClr val="000000"/>
                </a:solidFill>
                <a:latin typeface="Tahoma" panose="020B0604030504040204" pitchFamily="34" charset="0"/>
              </a:defRPr>
            </a:lvl2pPr>
            <a:lvl3pPr marL="1143000" indent="-228600">
              <a:spcBef>
                <a:spcPct val="20000"/>
              </a:spcBef>
              <a:buChar char="•"/>
              <a:defRPr sz="2000">
                <a:solidFill>
                  <a:srgbClr val="000000"/>
                </a:solidFill>
                <a:latin typeface="Tahoma" panose="020B0604030504040204" pitchFamily="34" charset="0"/>
              </a:defRPr>
            </a:lvl3pPr>
            <a:lvl4pPr marL="1600200" indent="-228600">
              <a:spcBef>
                <a:spcPct val="20000"/>
              </a:spcBef>
              <a:buChar char="–"/>
              <a:defRPr sz="2000">
                <a:solidFill>
                  <a:srgbClr val="000000"/>
                </a:solidFill>
                <a:latin typeface="Tahoma" panose="020B0604030504040204" pitchFamily="34" charset="0"/>
              </a:defRPr>
            </a:lvl4pPr>
            <a:lvl5pPr marL="2057400" indent="-228600">
              <a:spcBef>
                <a:spcPct val="20000"/>
              </a:spcBef>
              <a:buChar char="»"/>
              <a:defRPr sz="2000">
                <a:solidFill>
                  <a:srgbClr val="000000"/>
                </a:solidFill>
                <a:latin typeface="Tahoma" panose="020B0604030504040204" pitchFamily="34" charset="0"/>
              </a:defRPr>
            </a:lvl5pPr>
            <a:lvl6pPr marL="2514600" indent="-228600" eaLnBrk="0" fontAlgn="base" hangingPunct="0">
              <a:spcBef>
                <a:spcPct val="20000"/>
              </a:spcBef>
              <a:spcAft>
                <a:spcPct val="0"/>
              </a:spcAft>
              <a:buChar char="»"/>
              <a:defRPr sz="2000">
                <a:solidFill>
                  <a:srgbClr val="000000"/>
                </a:solidFill>
                <a:latin typeface="Tahoma" panose="020B0604030504040204" pitchFamily="34" charset="0"/>
              </a:defRPr>
            </a:lvl6pPr>
            <a:lvl7pPr marL="2971800" indent="-228600" eaLnBrk="0" fontAlgn="base" hangingPunct="0">
              <a:spcBef>
                <a:spcPct val="20000"/>
              </a:spcBef>
              <a:spcAft>
                <a:spcPct val="0"/>
              </a:spcAft>
              <a:buChar char="»"/>
              <a:defRPr sz="2000">
                <a:solidFill>
                  <a:srgbClr val="000000"/>
                </a:solidFill>
                <a:latin typeface="Tahoma" panose="020B0604030504040204" pitchFamily="34" charset="0"/>
              </a:defRPr>
            </a:lvl7pPr>
            <a:lvl8pPr marL="3429000" indent="-228600" eaLnBrk="0" fontAlgn="base" hangingPunct="0">
              <a:spcBef>
                <a:spcPct val="20000"/>
              </a:spcBef>
              <a:spcAft>
                <a:spcPct val="0"/>
              </a:spcAft>
              <a:buChar char="»"/>
              <a:defRPr sz="2000">
                <a:solidFill>
                  <a:srgbClr val="000000"/>
                </a:solidFill>
                <a:latin typeface="Tahoma" panose="020B0604030504040204" pitchFamily="34" charset="0"/>
              </a:defRPr>
            </a:lvl8pPr>
            <a:lvl9pPr marL="3886200" indent="-228600" eaLnBrk="0" fontAlgn="base" hangingPunct="0">
              <a:spcBef>
                <a:spcPct val="20000"/>
              </a:spcBef>
              <a:spcAft>
                <a:spcPct val="0"/>
              </a:spcAft>
              <a:buChar char="»"/>
              <a:defRPr sz="2000">
                <a:solidFill>
                  <a:srgbClr val="000000"/>
                </a:solidFill>
                <a:latin typeface="Tahoma" panose="020B0604030504040204" pitchFamily="34" charset="0"/>
              </a:defRPr>
            </a:lvl9pPr>
          </a:lstStyle>
          <a:p>
            <a:pPr eaLnBrk="1" hangingPunct="1">
              <a:spcBef>
                <a:spcPct val="0"/>
              </a:spcBef>
              <a:buFontTx/>
              <a:buNone/>
            </a:pPr>
            <a:r>
              <a:rPr lang="en-US" altLang="en-US" b="1" dirty="0">
                <a:solidFill>
                  <a:srgbClr val="98002E"/>
                </a:solidFill>
                <a:latin typeface="Calibri" panose="020F0502020204030204" pitchFamily="34" charset="0"/>
                <a:ea typeface="+mj-ea"/>
                <a:cs typeface="Calibri" panose="020F0502020204030204" pitchFamily="34" charset="0"/>
              </a:rPr>
              <a:t>Nurse Satisfaction</a:t>
            </a:r>
          </a:p>
        </p:txBody>
      </p:sp>
      <p:sp>
        <p:nvSpPr>
          <p:cNvPr id="10" name="Rounded Rectangle 9"/>
          <p:cNvSpPr/>
          <p:nvPr/>
        </p:nvSpPr>
        <p:spPr>
          <a:xfrm>
            <a:off x="275526" y="1329841"/>
            <a:ext cx="4315099" cy="2120985"/>
          </a:xfrm>
          <a:prstGeom prst="roundRect">
            <a:avLst/>
          </a:prstGeom>
          <a:solidFill>
            <a:srgbClr val="A7A9AC"/>
          </a:solidFill>
        </p:spPr>
        <p:style>
          <a:lnRef idx="3">
            <a:schemeClr val="lt1"/>
          </a:lnRef>
          <a:fillRef idx="1">
            <a:schemeClr val="accent3"/>
          </a:fillRef>
          <a:effectRef idx="1">
            <a:schemeClr val="accent3"/>
          </a:effectRef>
          <a:fontRef idx="minor">
            <a:schemeClr val="lt1"/>
          </a:fontRef>
        </p:style>
        <p:txBody>
          <a:bodyPr wrap="square" lIns="91440" tIns="274320" rIns="91440" bIns="182880" anchor="ctr">
            <a:noAutofit/>
          </a:bodyPr>
          <a:lstStyle/>
          <a:p>
            <a:pPr algn="ctr" eaLnBrk="0" fontAlgn="base" hangingPunct="0">
              <a:spcBef>
                <a:spcPct val="0"/>
              </a:spcBef>
              <a:spcAft>
                <a:spcPts val="1200"/>
              </a:spcAft>
              <a:buClr>
                <a:srgbClr val="FFFFFF"/>
              </a:buClr>
            </a:pPr>
            <a:r>
              <a:rPr lang="en-US" sz="2400" dirty="0">
                <a:solidFill>
                  <a:schemeClr val="bg1"/>
                </a:solidFill>
                <a:latin typeface="+mj-lt"/>
              </a:rPr>
              <a:t>Nearly </a:t>
            </a:r>
            <a:r>
              <a:rPr lang="en-US" sz="3600" dirty="0">
                <a:solidFill>
                  <a:srgbClr val="98002E"/>
                </a:solidFill>
                <a:latin typeface="+mj-lt"/>
              </a:rPr>
              <a:t>90%</a:t>
            </a:r>
            <a:r>
              <a:rPr lang="en-US" sz="2400" dirty="0">
                <a:solidFill>
                  <a:schemeClr val="bg1"/>
                </a:solidFill>
                <a:latin typeface="+mj-lt"/>
              </a:rPr>
              <a:t> of staff </a:t>
            </a:r>
            <a:r>
              <a:rPr lang="en-US" sz="2400" dirty="0" smtClean="0">
                <a:solidFill>
                  <a:schemeClr val="bg1"/>
                </a:solidFill>
                <a:latin typeface="+mj-lt"/>
              </a:rPr>
              <a:t>nurses state </a:t>
            </a:r>
            <a:r>
              <a:rPr lang="en-US" sz="2400" dirty="0">
                <a:solidFill>
                  <a:schemeClr val="bg1"/>
                </a:solidFill>
                <a:latin typeface="+mj-lt"/>
              </a:rPr>
              <a:t>that supply </a:t>
            </a:r>
            <a:r>
              <a:rPr lang="en-US" sz="2400" dirty="0" smtClean="0">
                <a:solidFill>
                  <a:schemeClr val="bg1"/>
                </a:solidFill>
                <a:latin typeface="+mj-lt"/>
              </a:rPr>
              <a:t>chain issues influence their </a:t>
            </a:r>
            <a:r>
              <a:rPr lang="en-US" sz="2400" u="sng" dirty="0">
                <a:solidFill>
                  <a:schemeClr val="bg1"/>
                </a:solidFill>
                <a:latin typeface="+mj-lt"/>
              </a:rPr>
              <a:t>job satisfaction</a:t>
            </a:r>
            <a:r>
              <a:rPr lang="en-US" sz="2400" dirty="0">
                <a:solidFill>
                  <a:schemeClr val="bg1"/>
                </a:solidFill>
                <a:latin typeface="+mj-lt"/>
              </a:rPr>
              <a:t>. </a:t>
            </a:r>
            <a:br>
              <a:rPr lang="en-US" sz="2400" dirty="0">
                <a:solidFill>
                  <a:schemeClr val="bg1"/>
                </a:solidFill>
                <a:latin typeface="+mj-lt"/>
              </a:rPr>
            </a:br>
            <a:endParaRPr lang="en-US" sz="2400" dirty="0">
              <a:solidFill>
                <a:schemeClr val="bg1"/>
              </a:solidFill>
              <a:latin typeface="+mj-lt"/>
            </a:endParaRPr>
          </a:p>
        </p:txBody>
      </p:sp>
      <p:sp>
        <p:nvSpPr>
          <p:cNvPr id="11" name="Rounded Rectangle 10"/>
          <p:cNvSpPr/>
          <p:nvPr/>
        </p:nvSpPr>
        <p:spPr>
          <a:xfrm>
            <a:off x="256901" y="3851888"/>
            <a:ext cx="4315099" cy="2126881"/>
          </a:xfrm>
          <a:prstGeom prst="roundRect">
            <a:avLst/>
          </a:prstGeom>
          <a:solidFill>
            <a:srgbClr val="A7A9AC"/>
          </a:solidFill>
        </p:spPr>
        <p:style>
          <a:lnRef idx="3">
            <a:schemeClr val="lt1"/>
          </a:lnRef>
          <a:fillRef idx="1">
            <a:schemeClr val="accent3"/>
          </a:fillRef>
          <a:effectRef idx="1">
            <a:schemeClr val="accent3"/>
          </a:effectRef>
          <a:fontRef idx="minor">
            <a:schemeClr val="lt1"/>
          </a:fontRef>
        </p:style>
        <p:txBody>
          <a:bodyPr wrap="square" lIns="91440" tIns="274320" rIns="91440" bIns="182880" anchor="ctr">
            <a:noAutofit/>
          </a:bodyPr>
          <a:lstStyle/>
          <a:p>
            <a:pPr algn="ctr" eaLnBrk="0" fontAlgn="base" hangingPunct="0">
              <a:spcBef>
                <a:spcPct val="0"/>
              </a:spcBef>
              <a:spcAft>
                <a:spcPts val="1200"/>
              </a:spcAft>
              <a:buClr>
                <a:srgbClr val="FFFFFF"/>
              </a:buClr>
            </a:pPr>
            <a:r>
              <a:rPr lang="en-US" sz="2400" dirty="0">
                <a:solidFill>
                  <a:schemeClr val="bg1"/>
                </a:solidFill>
                <a:latin typeface="+mj-lt"/>
              </a:rPr>
              <a:t>Nearly </a:t>
            </a:r>
            <a:r>
              <a:rPr lang="en-US" sz="3600" dirty="0">
                <a:solidFill>
                  <a:srgbClr val="98002E"/>
                </a:solidFill>
                <a:latin typeface="+mj-lt"/>
              </a:rPr>
              <a:t>90%</a:t>
            </a:r>
            <a:r>
              <a:rPr lang="en-US" sz="2400" dirty="0">
                <a:solidFill>
                  <a:srgbClr val="98002E"/>
                </a:solidFill>
                <a:latin typeface="+mj-lt"/>
              </a:rPr>
              <a:t> </a:t>
            </a:r>
            <a:r>
              <a:rPr lang="en-US" sz="2400" dirty="0">
                <a:solidFill>
                  <a:schemeClr val="bg1"/>
                </a:solidFill>
                <a:latin typeface="+mj-lt"/>
              </a:rPr>
              <a:t>of </a:t>
            </a:r>
            <a:r>
              <a:rPr lang="en-US" sz="2400" dirty="0" smtClean="0">
                <a:solidFill>
                  <a:schemeClr val="bg1"/>
                </a:solidFill>
                <a:latin typeface="+mj-lt"/>
              </a:rPr>
              <a:t>nurse executives feel </a:t>
            </a:r>
            <a:r>
              <a:rPr lang="en-US" sz="2400" dirty="0">
                <a:solidFill>
                  <a:schemeClr val="bg1"/>
                </a:solidFill>
                <a:latin typeface="+mj-lt"/>
              </a:rPr>
              <a:t>supply chain issues </a:t>
            </a:r>
            <a:r>
              <a:rPr lang="en-US" sz="2400" dirty="0" smtClean="0">
                <a:solidFill>
                  <a:schemeClr val="bg1"/>
                </a:solidFill>
                <a:latin typeface="+mj-lt"/>
              </a:rPr>
              <a:t>impact the </a:t>
            </a:r>
            <a:r>
              <a:rPr lang="en-US" sz="2400" u="sng" dirty="0">
                <a:solidFill>
                  <a:schemeClr val="bg1"/>
                </a:solidFill>
                <a:latin typeface="+mj-lt"/>
              </a:rPr>
              <a:t>satisfaction </a:t>
            </a:r>
            <a:r>
              <a:rPr lang="en-US" sz="2400" u="sng" dirty="0" smtClean="0">
                <a:solidFill>
                  <a:schemeClr val="bg1"/>
                </a:solidFill>
                <a:latin typeface="+mj-lt"/>
              </a:rPr>
              <a:t>of their </a:t>
            </a:r>
            <a:r>
              <a:rPr lang="en-US" sz="2400" u="sng" dirty="0">
                <a:solidFill>
                  <a:schemeClr val="bg1"/>
                </a:solidFill>
                <a:latin typeface="+mj-lt"/>
              </a:rPr>
              <a:t>staffs</a:t>
            </a:r>
            <a:r>
              <a:rPr lang="en-US" sz="2400" dirty="0" smtClean="0">
                <a:solidFill>
                  <a:schemeClr val="bg1"/>
                </a:solidFill>
                <a:latin typeface="+mj-lt"/>
              </a:rPr>
              <a:t>.</a:t>
            </a:r>
            <a:r>
              <a:rPr lang="en-US" sz="2400" dirty="0">
                <a:solidFill>
                  <a:schemeClr val="bg1"/>
                </a:solidFill>
                <a:latin typeface="+mj-lt"/>
              </a:rPr>
              <a:t/>
            </a:r>
            <a:br>
              <a:rPr lang="en-US" sz="2400" dirty="0">
                <a:solidFill>
                  <a:schemeClr val="bg1"/>
                </a:solidFill>
                <a:latin typeface="+mj-lt"/>
              </a:rPr>
            </a:br>
            <a:endParaRPr lang="en-US" sz="2400" dirty="0">
              <a:solidFill>
                <a:schemeClr val="bg1"/>
              </a:solidFill>
              <a:latin typeface="+mj-lt"/>
            </a:endParaRPr>
          </a:p>
        </p:txBody>
      </p:sp>
    </p:spTree>
    <p:extLst>
      <p:ext uri="{BB962C8B-B14F-4D97-AF65-F5344CB8AC3E}">
        <p14:creationId xmlns:p14="http://schemas.microsoft.com/office/powerpoint/2010/main" val="3268643906"/>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down)">
                                      <p:cBhvr>
                                        <p:cTn id="1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0C241700-BCCA-4BFA-83D0-7FA7CDDA2F3E" descr="0C241700-BCCA-4BFA-83D0-7FA7CDDA2F3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971" y="1066800"/>
            <a:ext cx="8924544" cy="5526024"/>
          </a:xfrm>
          <a:prstGeom prst="rect">
            <a:avLst/>
          </a:prstGeom>
          <a:solidFill>
            <a:srgbClr val="FFFFFF">
              <a:shade val="85000"/>
            </a:srgbClr>
          </a:solidFill>
          <a:ln w="88900" cap="sq">
            <a:solidFill>
              <a:srgbClr val="FFFFFF"/>
            </a:solidFill>
            <a:miter lim="800000"/>
          </a:ln>
          <a:effectLst/>
          <a:extLst/>
        </p:spPr>
      </p:pic>
      <p:sp>
        <p:nvSpPr>
          <p:cNvPr id="7" name="TextBox 6"/>
          <p:cNvSpPr txBox="1"/>
          <p:nvPr/>
        </p:nvSpPr>
        <p:spPr>
          <a:xfrm>
            <a:off x="7154270" y="2747695"/>
            <a:ext cx="1351414" cy="261610"/>
          </a:xfrm>
          <a:prstGeom prst="rect">
            <a:avLst/>
          </a:prstGeom>
          <a:noFill/>
        </p:spPr>
        <p:txBody>
          <a:bodyPr wrap="square" rtlCol="0">
            <a:spAutoFit/>
          </a:bodyPr>
          <a:lstStyle/>
          <a:p>
            <a:r>
              <a:rPr lang="en-US" sz="1100" b="1" dirty="0" smtClean="0">
                <a:latin typeface="Segoe Script" panose="020B0504020000000003" pitchFamily="34" charset="0"/>
              </a:rPr>
              <a:t>LOGISTICS</a:t>
            </a:r>
            <a:endParaRPr lang="en-US" sz="1100" b="1" dirty="0">
              <a:latin typeface="Segoe Script" panose="020B0504020000000003" pitchFamily="34" charset="0"/>
            </a:endParaRPr>
          </a:p>
        </p:txBody>
      </p:sp>
      <p:sp>
        <p:nvSpPr>
          <p:cNvPr id="8" name="TextBox 7"/>
          <p:cNvSpPr txBox="1"/>
          <p:nvPr/>
        </p:nvSpPr>
        <p:spPr>
          <a:xfrm>
            <a:off x="8307035" y="3690636"/>
            <a:ext cx="1047459" cy="261610"/>
          </a:xfrm>
          <a:prstGeom prst="rect">
            <a:avLst/>
          </a:prstGeom>
          <a:noFill/>
        </p:spPr>
        <p:txBody>
          <a:bodyPr wrap="square" rtlCol="0">
            <a:spAutoFit/>
          </a:bodyPr>
          <a:lstStyle/>
          <a:p>
            <a:r>
              <a:rPr lang="en-US" sz="1100" b="1" dirty="0" smtClean="0">
                <a:latin typeface="Segoe Script" panose="020B0504020000000003" pitchFamily="34" charset="0"/>
              </a:rPr>
              <a:t>LUM</a:t>
            </a:r>
            <a:endParaRPr lang="en-US" sz="1100" b="1" dirty="0">
              <a:latin typeface="Segoe Script" panose="020B0504020000000003" pitchFamily="34" charset="0"/>
            </a:endParaRPr>
          </a:p>
        </p:txBody>
      </p:sp>
      <p:sp>
        <p:nvSpPr>
          <p:cNvPr id="9" name="TextBox 8"/>
          <p:cNvSpPr txBox="1"/>
          <p:nvPr/>
        </p:nvSpPr>
        <p:spPr>
          <a:xfrm>
            <a:off x="6628171" y="4341792"/>
            <a:ext cx="1292393" cy="461665"/>
          </a:xfrm>
          <a:prstGeom prst="rect">
            <a:avLst/>
          </a:prstGeom>
          <a:noFill/>
        </p:spPr>
        <p:txBody>
          <a:bodyPr wrap="square" rtlCol="0">
            <a:spAutoFit/>
          </a:bodyPr>
          <a:lstStyle/>
          <a:p>
            <a:r>
              <a:rPr lang="en-US" sz="1200" dirty="0" smtClean="0">
                <a:latin typeface="Segoe Script" panose="020B0504020000000003" pitchFamily="34" charset="0"/>
              </a:rPr>
              <a:t>Network Structure</a:t>
            </a:r>
            <a:endParaRPr lang="en-US" sz="1200" dirty="0">
              <a:latin typeface="Segoe Script" panose="020B0504020000000003" pitchFamily="34" charset="0"/>
            </a:endParaRPr>
          </a:p>
        </p:txBody>
      </p:sp>
      <p:sp>
        <p:nvSpPr>
          <p:cNvPr id="10" name="TextBox 9"/>
          <p:cNvSpPr txBox="1"/>
          <p:nvPr/>
        </p:nvSpPr>
        <p:spPr>
          <a:xfrm>
            <a:off x="6665283" y="4157021"/>
            <a:ext cx="1350694" cy="261610"/>
          </a:xfrm>
          <a:prstGeom prst="rect">
            <a:avLst/>
          </a:prstGeom>
          <a:noFill/>
        </p:spPr>
        <p:txBody>
          <a:bodyPr wrap="square" rtlCol="0">
            <a:spAutoFit/>
          </a:bodyPr>
          <a:lstStyle/>
          <a:p>
            <a:r>
              <a:rPr lang="en-US" sz="1100" dirty="0" smtClean="0">
                <a:latin typeface="Segoe Script" panose="020B0504020000000003" pitchFamily="34" charset="0"/>
              </a:rPr>
              <a:t>PPI MGMT</a:t>
            </a:r>
            <a:endParaRPr lang="en-US" sz="1100" dirty="0">
              <a:latin typeface="Segoe Script" panose="020B0504020000000003" pitchFamily="34" charset="0"/>
            </a:endParaRPr>
          </a:p>
        </p:txBody>
      </p:sp>
      <p:sp>
        <p:nvSpPr>
          <p:cNvPr id="11" name="TextBox 10"/>
          <p:cNvSpPr txBox="1"/>
          <p:nvPr/>
        </p:nvSpPr>
        <p:spPr>
          <a:xfrm>
            <a:off x="7879650" y="2980615"/>
            <a:ext cx="1351414" cy="430887"/>
          </a:xfrm>
          <a:prstGeom prst="rect">
            <a:avLst/>
          </a:prstGeom>
          <a:noFill/>
        </p:spPr>
        <p:txBody>
          <a:bodyPr wrap="square" rtlCol="0">
            <a:spAutoFit/>
          </a:bodyPr>
          <a:lstStyle/>
          <a:p>
            <a:r>
              <a:rPr lang="en-US" sz="1100" dirty="0" smtClean="0">
                <a:latin typeface="Segoe Script" panose="020B0504020000000003" pitchFamily="34" charset="0"/>
              </a:rPr>
              <a:t>CENTRAL RECEIVING </a:t>
            </a:r>
            <a:endParaRPr lang="en-US" sz="1100" dirty="0">
              <a:latin typeface="Segoe Script" panose="020B0504020000000003" pitchFamily="34" charset="0"/>
            </a:endParaRPr>
          </a:p>
        </p:txBody>
      </p:sp>
      <p:sp>
        <p:nvSpPr>
          <p:cNvPr id="12" name="TextBox 11"/>
          <p:cNvSpPr txBox="1"/>
          <p:nvPr/>
        </p:nvSpPr>
        <p:spPr>
          <a:xfrm>
            <a:off x="6553801" y="2939263"/>
            <a:ext cx="1351414" cy="430887"/>
          </a:xfrm>
          <a:prstGeom prst="rect">
            <a:avLst/>
          </a:prstGeom>
          <a:noFill/>
        </p:spPr>
        <p:txBody>
          <a:bodyPr wrap="square" rtlCol="0">
            <a:spAutoFit/>
          </a:bodyPr>
          <a:lstStyle/>
          <a:p>
            <a:r>
              <a:rPr lang="en-US" sz="1100" b="1" dirty="0" smtClean="0">
                <a:latin typeface="Segoe Script" panose="020B0504020000000003" pitchFamily="34" charset="0"/>
              </a:rPr>
              <a:t>DISASTER PLANNING</a:t>
            </a:r>
            <a:endParaRPr lang="en-US" sz="1100" b="1" dirty="0">
              <a:latin typeface="Segoe Script" panose="020B0504020000000003" pitchFamily="34" charset="0"/>
            </a:endParaRPr>
          </a:p>
        </p:txBody>
      </p:sp>
      <p:sp>
        <p:nvSpPr>
          <p:cNvPr id="13" name="TextBox 12"/>
          <p:cNvSpPr txBox="1"/>
          <p:nvPr/>
        </p:nvSpPr>
        <p:spPr>
          <a:xfrm>
            <a:off x="6827773" y="4864515"/>
            <a:ext cx="2403291" cy="261610"/>
          </a:xfrm>
          <a:prstGeom prst="rect">
            <a:avLst/>
          </a:prstGeom>
          <a:noFill/>
        </p:spPr>
        <p:txBody>
          <a:bodyPr wrap="square" rtlCol="0">
            <a:spAutoFit/>
          </a:bodyPr>
          <a:lstStyle/>
          <a:p>
            <a:r>
              <a:rPr lang="en-US" sz="1100" b="1" dirty="0" smtClean="0">
                <a:latin typeface="Segoe Script" panose="020B0504020000000003" pitchFamily="34" charset="0"/>
              </a:rPr>
              <a:t>STANDARDIZATION</a:t>
            </a:r>
            <a:endParaRPr lang="en-US" sz="1100" b="1" dirty="0">
              <a:latin typeface="Segoe Script" panose="020B0504020000000003" pitchFamily="34" charset="0"/>
            </a:endParaRPr>
          </a:p>
        </p:txBody>
      </p:sp>
      <p:sp>
        <p:nvSpPr>
          <p:cNvPr id="15" name="TextBox 14"/>
          <p:cNvSpPr txBox="1"/>
          <p:nvPr/>
        </p:nvSpPr>
        <p:spPr>
          <a:xfrm>
            <a:off x="7666722" y="4514530"/>
            <a:ext cx="1570603" cy="430887"/>
          </a:xfrm>
          <a:prstGeom prst="rect">
            <a:avLst/>
          </a:prstGeom>
          <a:noFill/>
        </p:spPr>
        <p:txBody>
          <a:bodyPr wrap="square" rtlCol="0">
            <a:spAutoFit/>
          </a:bodyPr>
          <a:lstStyle/>
          <a:p>
            <a:r>
              <a:rPr lang="en-US" sz="1100" b="1" dirty="0" smtClean="0">
                <a:latin typeface="Segoe Script" panose="020B0504020000000003" pitchFamily="34" charset="0"/>
              </a:rPr>
              <a:t>EXPENSE REDUCTION</a:t>
            </a:r>
            <a:endParaRPr lang="en-US" sz="1100" b="1" dirty="0">
              <a:latin typeface="Segoe Script" panose="020B0504020000000003" pitchFamily="34" charset="0"/>
            </a:endParaRPr>
          </a:p>
        </p:txBody>
      </p:sp>
      <p:sp>
        <p:nvSpPr>
          <p:cNvPr id="16" name="TextBox 15"/>
          <p:cNvSpPr txBox="1"/>
          <p:nvPr/>
        </p:nvSpPr>
        <p:spPr>
          <a:xfrm>
            <a:off x="8051146" y="3434057"/>
            <a:ext cx="1283161" cy="261610"/>
          </a:xfrm>
          <a:prstGeom prst="rect">
            <a:avLst/>
          </a:prstGeom>
          <a:noFill/>
        </p:spPr>
        <p:txBody>
          <a:bodyPr wrap="square" rtlCol="0">
            <a:spAutoFit/>
          </a:bodyPr>
          <a:lstStyle/>
          <a:p>
            <a:r>
              <a:rPr lang="en-US" sz="1100" b="1" dirty="0" smtClean="0">
                <a:latin typeface="Segoe Script" panose="020B0504020000000003" pitchFamily="34" charset="0"/>
              </a:rPr>
              <a:t>ANALYTICS</a:t>
            </a:r>
            <a:endParaRPr lang="en-US" sz="1100" b="1" dirty="0">
              <a:latin typeface="Segoe Script" panose="020B0504020000000003" pitchFamily="34" charset="0"/>
            </a:endParaRPr>
          </a:p>
        </p:txBody>
      </p:sp>
      <p:sp>
        <p:nvSpPr>
          <p:cNvPr id="18" name="TextBox 17"/>
          <p:cNvSpPr txBox="1"/>
          <p:nvPr/>
        </p:nvSpPr>
        <p:spPr>
          <a:xfrm>
            <a:off x="8132103" y="3939349"/>
            <a:ext cx="1350694" cy="600164"/>
          </a:xfrm>
          <a:prstGeom prst="rect">
            <a:avLst/>
          </a:prstGeom>
          <a:noFill/>
        </p:spPr>
        <p:txBody>
          <a:bodyPr wrap="square" rtlCol="0">
            <a:spAutoFit/>
          </a:bodyPr>
          <a:lstStyle/>
          <a:p>
            <a:r>
              <a:rPr lang="en-US" sz="1100" dirty="0" smtClean="0">
                <a:latin typeface="Segoe Script" panose="020B0504020000000003" pitchFamily="34" charset="0"/>
              </a:rPr>
              <a:t>LEAN</a:t>
            </a:r>
          </a:p>
          <a:p>
            <a:r>
              <a:rPr lang="en-US" sz="1100" dirty="0" smtClean="0">
                <a:latin typeface="Segoe Script" panose="020B0504020000000003" pitchFamily="34" charset="0"/>
              </a:rPr>
              <a:t> SUPPLY</a:t>
            </a:r>
          </a:p>
          <a:p>
            <a:r>
              <a:rPr lang="en-US" sz="1100" dirty="0" smtClean="0">
                <a:latin typeface="Segoe Script" panose="020B0504020000000003" pitchFamily="34" charset="0"/>
              </a:rPr>
              <a:t> CHAIN</a:t>
            </a:r>
            <a:endParaRPr lang="en-US" sz="1100" dirty="0">
              <a:latin typeface="Segoe Script" panose="020B0504020000000003" pitchFamily="34" charset="0"/>
            </a:endParaRPr>
          </a:p>
        </p:txBody>
      </p:sp>
      <p:sp>
        <p:nvSpPr>
          <p:cNvPr id="20" name="TextBox 19"/>
          <p:cNvSpPr txBox="1"/>
          <p:nvPr/>
        </p:nvSpPr>
        <p:spPr>
          <a:xfrm>
            <a:off x="6275718" y="2314289"/>
            <a:ext cx="1105703" cy="276999"/>
          </a:xfrm>
          <a:prstGeom prst="rect">
            <a:avLst/>
          </a:prstGeom>
          <a:noFill/>
        </p:spPr>
        <p:txBody>
          <a:bodyPr wrap="square" rtlCol="0">
            <a:spAutoFit/>
          </a:bodyPr>
          <a:lstStyle/>
          <a:p>
            <a:r>
              <a:rPr lang="en-US" sz="1200" dirty="0" smtClean="0">
                <a:latin typeface="Segoe Script" panose="020B0504020000000003" pitchFamily="34" charset="0"/>
              </a:rPr>
              <a:t>KPI’S</a:t>
            </a:r>
            <a:endParaRPr lang="en-US" sz="1200" dirty="0">
              <a:latin typeface="Segoe Script" panose="020B0504020000000003" pitchFamily="34" charset="0"/>
            </a:endParaRPr>
          </a:p>
        </p:txBody>
      </p:sp>
      <p:sp>
        <p:nvSpPr>
          <p:cNvPr id="21" name="TextBox 20"/>
          <p:cNvSpPr txBox="1"/>
          <p:nvPr/>
        </p:nvSpPr>
        <p:spPr>
          <a:xfrm>
            <a:off x="6937671" y="1840222"/>
            <a:ext cx="1851916" cy="276999"/>
          </a:xfrm>
          <a:prstGeom prst="rect">
            <a:avLst/>
          </a:prstGeom>
          <a:noFill/>
        </p:spPr>
        <p:txBody>
          <a:bodyPr wrap="square" rtlCol="0">
            <a:spAutoFit/>
          </a:bodyPr>
          <a:lstStyle/>
          <a:p>
            <a:r>
              <a:rPr lang="en-US" sz="1200" dirty="0" smtClean="0">
                <a:latin typeface="Segoe Script" panose="020B0504020000000003" pitchFamily="34" charset="0"/>
              </a:rPr>
              <a:t>INVENTORY</a:t>
            </a:r>
            <a:endParaRPr lang="en-US" sz="1200" dirty="0">
              <a:latin typeface="Segoe Script" panose="020B0504020000000003" pitchFamily="34" charset="0"/>
            </a:endParaRPr>
          </a:p>
        </p:txBody>
      </p:sp>
      <p:sp>
        <p:nvSpPr>
          <p:cNvPr id="22" name="TextBox 21"/>
          <p:cNvSpPr txBox="1"/>
          <p:nvPr/>
        </p:nvSpPr>
        <p:spPr>
          <a:xfrm>
            <a:off x="6635852" y="5643671"/>
            <a:ext cx="1105703" cy="230832"/>
          </a:xfrm>
          <a:prstGeom prst="rect">
            <a:avLst/>
          </a:prstGeom>
          <a:noFill/>
        </p:spPr>
        <p:txBody>
          <a:bodyPr wrap="square" rtlCol="0">
            <a:spAutoFit/>
          </a:bodyPr>
          <a:lstStyle/>
          <a:p>
            <a:r>
              <a:rPr lang="en-US" sz="900" dirty="0" smtClean="0">
                <a:latin typeface="Segoe Script" panose="020B0504020000000003" pitchFamily="34" charset="0"/>
              </a:rPr>
              <a:t>TECHNOLOGY</a:t>
            </a:r>
            <a:endParaRPr lang="en-US" sz="900" dirty="0">
              <a:latin typeface="Segoe Script" panose="020B0504020000000003" pitchFamily="34" charset="0"/>
            </a:endParaRPr>
          </a:p>
        </p:txBody>
      </p:sp>
      <p:sp>
        <p:nvSpPr>
          <p:cNvPr id="23" name="TextBox 22"/>
          <p:cNvSpPr txBox="1"/>
          <p:nvPr/>
        </p:nvSpPr>
        <p:spPr>
          <a:xfrm>
            <a:off x="7926812" y="5528255"/>
            <a:ext cx="1105703" cy="230832"/>
          </a:xfrm>
          <a:prstGeom prst="rect">
            <a:avLst/>
          </a:prstGeom>
          <a:noFill/>
        </p:spPr>
        <p:txBody>
          <a:bodyPr wrap="square" rtlCol="0">
            <a:spAutoFit/>
          </a:bodyPr>
          <a:lstStyle/>
          <a:p>
            <a:r>
              <a:rPr lang="en-US" sz="900" dirty="0" smtClean="0">
                <a:latin typeface="Segoe Script" panose="020B0504020000000003" pitchFamily="34" charset="0"/>
              </a:rPr>
              <a:t>ANALYTICS</a:t>
            </a:r>
            <a:endParaRPr lang="en-US" sz="900" dirty="0">
              <a:latin typeface="Segoe Script" panose="020B0504020000000003" pitchFamily="34" charset="0"/>
            </a:endParaRPr>
          </a:p>
        </p:txBody>
      </p:sp>
      <p:sp>
        <p:nvSpPr>
          <p:cNvPr id="24" name="TextBox 23"/>
          <p:cNvSpPr txBox="1"/>
          <p:nvPr/>
        </p:nvSpPr>
        <p:spPr>
          <a:xfrm>
            <a:off x="7100539" y="3578266"/>
            <a:ext cx="1119030" cy="415498"/>
          </a:xfrm>
          <a:prstGeom prst="rect">
            <a:avLst/>
          </a:prstGeom>
          <a:noFill/>
        </p:spPr>
        <p:txBody>
          <a:bodyPr wrap="square" rtlCol="0">
            <a:spAutoFit/>
          </a:bodyPr>
          <a:lstStyle/>
          <a:p>
            <a:pPr algn="ctr"/>
            <a:r>
              <a:rPr lang="en-US" sz="1050" b="1" i="1" dirty="0" smtClean="0">
                <a:latin typeface="Segoe Script" panose="020B0504020000000003" pitchFamily="34" charset="0"/>
              </a:rPr>
              <a:t>DEMAND DRIVEN</a:t>
            </a:r>
            <a:endParaRPr lang="en-US" sz="1050" b="1" i="1" dirty="0">
              <a:latin typeface="Segoe Script" panose="020B0504020000000003" pitchFamily="34" charset="0"/>
            </a:endParaRPr>
          </a:p>
        </p:txBody>
      </p:sp>
      <p:sp>
        <p:nvSpPr>
          <p:cNvPr id="26" name="TextBox 25"/>
          <p:cNvSpPr txBox="1"/>
          <p:nvPr/>
        </p:nvSpPr>
        <p:spPr>
          <a:xfrm>
            <a:off x="6118450" y="4923025"/>
            <a:ext cx="837084" cy="577081"/>
          </a:xfrm>
          <a:prstGeom prst="rect">
            <a:avLst/>
          </a:prstGeom>
          <a:noFill/>
        </p:spPr>
        <p:txBody>
          <a:bodyPr wrap="square" rtlCol="0">
            <a:spAutoFit/>
          </a:bodyPr>
          <a:lstStyle/>
          <a:p>
            <a:r>
              <a:rPr lang="en-US" sz="1050" dirty="0" smtClean="0">
                <a:latin typeface="Segoe Script" panose="020B0504020000000003" pitchFamily="34" charset="0"/>
              </a:rPr>
              <a:t>BETTER </a:t>
            </a:r>
          </a:p>
          <a:p>
            <a:r>
              <a:rPr lang="en-US" sz="1050" dirty="0" smtClean="0">
                <a:latin typeface="Segoe Script" panose="020B0504020000000003" pitchFamily="34" charset="0"/>
              </a:rPr>
              <a:t>FLOW </a:t>
            </a:r>
          </a:p>
          <a:p>
            <a:r>
              <a:rPr lang="en-US" sz="1050" dirty="0" smtClean="0">
                <a:latin typeface="Segoe Script" panose="020B0504020000000003" pitchFamily="34" charset="0"/>
              </a:rPr>
              <a:t>PATH</a:t>
            </a:r>
            <a:endParaRPr lang="en-US" sz="1050" dirty="0">
              <a:latin typeface="Segoe Script" panose="020B0504020000000003" pitchFamily="34" charset="0"/>
            </a:endParaRPr>
          </a:p>
        </p:txBody>
      </p:sp>
      <p:sp>
        <p:nvSpPr>
          <p:cNvPr id="27" name="TextBox 26"/>
          <p:cNvSpPr txBox="1"/>
          <p:nvPr/>
        </p:nvSpPr>
        <p:spPr>
          <a:xfrm rot="18618960">
            <a:off x="1727256" y="5328201"/>
            <a:ext cx="1136821" cy="400110"/>
          </a:xfrm>
          <a:prstGeom prst="rect">
            <a:avLst/>
          </a:prstGeom>
          <a:noFill/>
        </p:spPr>
        <p:txBody>
          <a:bodyPr wrap="square" rtlCol="0">
            <a:spAutoFit/>
          </a:bodyPr>
          <a:lstStyle/>
          <a:p>
            <a:pPr algn="ctr"/>
            <a:r>
              <a:rPr lang="en-US" sz="1000" dirty="0" smtClean="0">
                <a:latin typeface="Segoe Script" panose="020B0504020000000003" pitchFamily="34" charset="0"/>
              </a:rPr>
              <a:t>LINK TO GOAL</a:t>
            </a:r>
            <a:endParaRPr lang="en-US" sz="1000" dirty="0">
              <a:latin typeface="Segoe Script" panose="020B0504020000000003" pitchFamily="34" charset="0"/>
            </a:endParaRPr>
          </a:p>
        </p:txBody>
      </p:sp>
      <p:sp>
        <p:nvSpPr>
          <p:cNvPr id="28" name="TextBox 27"/>
          <p:cNvSpPr txBox="1"/>
          <p:nvPr/>
        </p:nvSpPr>
        <p:spPr>
          <a:xfrm rot="18692834">
            <a:off x="4556208" y="5333811"/>
            <a:ext cx="1136821" cy="338554"/>
          </a:xfrm>
          <a:prstGeom prst="rect">
            <a:avLst/>
          </a:prstGeom>
          <a:noFill/>
        </p:spPr>
        <p:txBody>
          <a:bodyPr wrap="square" rtlCol="0">
            <a:spAutoFit/>
          </a:bodyPr>
          <a:lstStyle/>
          <a:p>
            <a:r>
              <a:rPr lang="en-US" sz="800" dirty="0" smtClean="0">
                <a:latin typeface="Segoe Script" panose="020B0504020000000003" pitchFamily="34" charset="0"/>
              </a:rPr>
              <a:t>LEADERSHIP IN KEY POSITIONS</a:t>
            </a:r>
            <a:endParaRPr lang="en-US" sz="800" dirty="0">
              <a:latin typeface="Segoe Script" panose="020B0504020000000003" pitchFamily="34" charset="0"/>
            </a:endParaRPr>
          </a:p>
        </p:txBody>
      </p:sp>
      <p:sp>
        <p:nvSpPr>
          <p:cNvPr id="29" name="TextBox 28"/>
          <p:cNvSpPr txBox="1"/>
          <p:nvPr/>
        </p:nvSpPr>
        <p:spPr>
          <a:xfrm rot="18771761">
            <a:off x="2334711" y="5342853"/>
            <a:ext cx="1404551" cy="400110"/>
          </a:xfrm>
          <a:prstGeom prst="rect">
            <a:avLst/>
          </a:prstGeom>
          <a:noFill/>
        </p:spPr>
        <p:txBody>
          <a:bodyPr wrap="square" rtlCol="0">
            <a:spAutoFit/>
          </a:bodyPr>
          <a:lstStyle/>
          <a:p>
            <a:r>
              <a:rPr lang="en-US" sz="1000" dirty="0" smtClean="0">
                <a:latin typeface="Segoe Script" panose="020B0504020000000003" pitchFamily="34" charset="0"/>
              </a:rPr>
              <a:t>GOVERENANCE STRUCTURE</a:t>
            </a:r>
            <a:endParaRPr lang="en-US" sz="1000" dirty="0">
              <a:latin typeface="Segoe Script" panose="020B0504020000000003" pitchFamily="34" charset="0"/>
            </a:endParaRPr>
          </a:p>
        </p:txBody>
      </p:sp>
      <p:sp>
        <p:nvSpPr>
          <p:cNvPr id="30" name="TextBox 29"/>
          <p:cNvSpPr txBox="1"/>
          <p:nvPr/>
        </p:nvSpPr>
        <p:spPr>
          <a:xfrm rot="18933945">
            <a:off x="3016179" y="5275028"/>
            <a:ext cx="1404551" cy="400110"/>
          </a:xfrm>
          <a:prstGeom prst="rect">
            <a:avLst/>
          </a:prstGeom>
          <a:noFill/>
        </p:spPr>
        <p:txBody>
          <a:bodyPr wrap="square" rtlCol="0">
            <a:spAutoFit/>
          </a:bodyPr>
          <a:lstStyle/>
          <a:p>
            <a:pPr algn="ctr"/>
            <a:r>
              <a:rPr lang="en-US" sz="1000" dirty="0" smtClean="0">
                <a:latin typeface="Segoe Script" panose="020B0504020000000003" pitchFamily="34" charset="0"/>
              </a:rPr>
              <a:t>MUTUAL BENEFIT</a:t>
            </a:r>
            <a:endParaRPr lang="en-US" sz="1000" dirty="0">
              <a:latin typeface="Segoe Script" panose="020B0504020000000003" pitchFamily="34" charset="0"/>
            </a:endParaRPr>
          </a:p>
        </p:txBody>
      </p:sp>
      <p:sp>
        <p:nvSpPr>
          <p:cNvPr id="31" name="TextBox 30"/>
          <p:cNvSpPr txBox="1"/>
          <p:nvPr/>
        </p:nvSpPr>
        <p:spPr>
          <a:xfrm rot="18692834">
            <a:off x="3831097" y="5260460"/>
            <a:ext cx="1136821" cy="338554"/>
          </a:xfrm>
          <a:prstGeom prst="rect">
            <a:avLst/>
          </a:prstGeom>
          <a:noFill/>
        </p:spPr>
        <p:txBody>
          <a:bodyPr wrap="square" rtlCol="0">
            <a:spAutoFit/>
          </a:bodyPr>
          <a:lstStyle/>
          <a:p>
            <a:pPr algn="ctr"/>
            <a:r>
              <a:rPr lang="en-US" sz="800" dirty="0" smtClean="0">
                <a:latin typeface="Segoe Script" panose="020B0504020000000003" pitchFamily="34" charset="0"/>
              </a:rPr>
              <a:t>DATA DECISIONS</a:t>
            </a:r>
            <a:endParaRPr lang="en-US" sz="800" dirty="0">
              <a:latin typeface="Segoe Script" panose="020B0504020000000003" pitchFamily="34" charset="0"/>
            </a:endParaRPr>
          </a:p>
        </p:txBody>
      </p:sp>
      <p:sp>
        <p:nvSpPr>
          <p:cNvPr id="33" name="TextBox 32"/>
          <p:cNvSpPr txBox="1"/>
          <p:nvPr/>
        </p:nvSpPr>
        <p:spPr>
          <a:xfrm>
            <a:off x="5457416" y="6215193"/>
            <a:ext cx="1731287" cy="261610"/>
          </a:xfrm>
          <a:prstGeom prst="rect">
            <a:avLst/>
          </a:prstGeom>
          <a:noFill/>
        </p:spPr>
        <p:txBody>
          <a:bodyPr wrap="square" rtlCol="0">
            <a:spAutoFit/>
          </a:bodyPr>
          <a:lstStyle/>
          <a:p>
            <a:r>
              <a:rPr lang="en-US" sz="1100" b="1" dirty="0" smtClean="0">
                <a:latin typeface="Segoe Script" panose="020B0504020000000003" pitchFamily="34" charset="0"/>
              </a:rPr>
              <a:t>COMMUNICATION</a:t>
            </a:r>
            <a:endParaRPr lang="en-US" sz="1100" b="1" dirty="0">
              <a:latin typeface="Segoe Script" panose="020B0504020000000003" pitchFamily="34" charset="0"/>
            </a:endParaRPr>
          </a:p>
        </p:txBody>
      </p:sp>
      <p:sp>
        <p:nvSpPr>
          <p:cNvPr id="35" name="TextBox 34"/>
          <p:cNvSpPr txBox="1"/>
          <p:nvPr/>
        </p:nvSpPr>
        <p:spPr>
          <a:xfrm>
            <a:off x="3546460" y="6040763"/>
            <a:ext cx="2419146" cy="261610"/>
          </a:xfrm>
          <a:prstGeom prst="rect">
            <a:avLst/>
          </a:prstGeom>
          <a:noFill/>
        </p:spPr>
        <p:txBody>
          <a:bodyPr wrap="square" rtlCol="0">
            <a:spAutoFit/>
          </a:bodyPr>
          <a:lstStyle/>
          <a:p>
            <a:r>
              <a:rPr lang="en-US" sz="1100" b="1" dirty="0" smtClean="0">
                <a:latin typeface="Segoe Script" panose="020B0504020000000003" pitchFamily="34" charset="0"/>
              </a:rPr>
              <a:t>CREATE ACCOUNTABILITY</a:t>
            </a:r>
            <a:endParaRPr lang="en-US" sz="1100" b="1" dirty="0">
              <a:latin typeface="Segoe Script" panose="020B0504020000000003" pitchFamily="34" charset="0"/>
            </a:endParaRPr>
          </a:p>
        </p:txBody>
      </p:sp>
      <p:sp>
        <p:nvSpPr>
          <p:cNvPr id="36" name="TextBox 35"/>
          <p:cNvSpPr txBox="1"/>
          <p:nvPr/>
        </p:nvSpPr>
        <p:spPr>
          <a:xfrm rot="614153">
            <a:off x="2057425" y="6127493"/>
            <a:ext cx="1959121" cy="261610"/>
          </a:xfrm>
          <a:prstGeom prst="rect">
            <a:avLst/>
          </a:prstGeom>
          <a:noFill/>
        </p:spPr>
        <p:txBody>
          <a:bodyPr wrap="square" rtlCol="0">
            <a:spAutoFit/>
          </a:bodyPr>
          <a:lstStyle/>
          <a:p>
            <a:r>
              <a:rPr lang="en-US" sz="1100" b="1" dirty="0" smtClean="0">
                <a:latin typeface="Segoe Script" panose="020B0504020000000003" pitchFamily="34" charset="0"/>
              </a:rPr>
              <a:t>NEED TEAM GOALS</a:t>
            </a:r>
            <a:endParaRPr lang="en-US" sz="1100" b="1" dirty="0">
              <a:latin typeface="Segoe Script" panose="020B0504020000000003" pitchFamily="34" charset="0"/>
            </a:endParaRPr>
          </a:p>
        </p:txBody>
      </p:sp>
      <p:sp>
        <p:nvSpPr>
          <p:cNvPr id="37" name="TextBox 36"/>
          <p:cNvSpPr txBox="1"/>
          <p:nvPr/>
        </p:nvSpPr>
        <p:spPr>
          <a:xfrm>
            <a:off x="7055013" y="6040763"/>
            <a:ext cx="1752437" cy="430887"/>
          </a:xfrm>
          <a:prstGeom prst="rect">
            <a:avLst/>
          </a:prstGeom>
          <a:noFill/>
        </p:spPr>
        <p:txBody>
          <a:bodyPr wrap="square" rtlCol="0">
            <a:spAutoFit/>
          </a:bodyPr>
          <a:lstStyle/>
          <a:p>
            <a:r>
              <a:rPr lang="en-US" sz="1100" b="1" dirty="0" smtClean="0">
                <a:latin typeface="Segoe Script" panose="020B0504020000000003" pitchFamily="34" charset="0"/>
              </a:rPr>
              <a:t>STAKEHOLDER ENGAGEMENT</a:t>
            </a:r>
            <a:endParaRPr lang="en-US" sz="1100" b="1" dirty="0">
              <a:latin typeface="Segoe Script" panose="020B0504020000000003" pitchFamily="34" charset="0"/>
            </a:endParaRPr>
          </a:p>
        </p:txBody>
      </p:sp>
      <p:grpSp>
        <p:nvGrpSpPr>
          <p:cNvPr id="43" name="Group 42"/>
          <p:cNvGrpSpPr/>
          <p:nvPr/>
        </p:nvGrpSpPr>
        <p:grpSpPr>
          <a:xfrm>
            <a:off x="2027047" y="2571776"/>
            <a:ext cx="4310062" cy="2516073"/>
            <a:chOff x="2027047" y="2293635"/>
            <a:chExt cx="4310062" cy="2516073"/>
          </a:xfrm>
        </p:grpSpPr>
        <p:sp>
          <p:nvSpPr>
            <p:cNvPr id="38" name="TextBox 37"/>
            <p:cNvSpPr txBox="1"/>
            <p:nvPr/>
          </p:nvSpPr>
          <p:spPr>
            <a:xfrm rot="21421217">
              <a:off x="2027047" y="2417998"/>
              <a:ext cx="2099775" cy="2354491"/>
            </a:xfrm>
            <a:prstGeom prst="rect">
              <a:avLst/>
            </a:prstGeom>
            <a:noFill/>
          </p:spPr>
          <p:txBody>
            <a:bodyPr wrap="square" rtlCol="0">
              <a:spAutoFit/>
            </a:bodyPr>
            <a:lstStyle/>
            <a:p>
              <a:r>
                <a:rPr lang="en-US" sz="1050" dirty="0" smtClean="0">
                  <a:latin typeface="Segoe Script" panose="020B0504020000000003" pitchFamily="34" charset="0"/>
                </a:rPr>
                <a:t>OPTIMIZED LOGISTICS</a:t>
              </a:r>
            </a:p>
            <a:p>
              <a:r>
                <a:rPr lang="en-US" sz="1050" dirty="0" smtClean="0">
                  <a:latin typeface="Segoe Script" panose="020B0504020000000003" pitchFamily="34" charset="0"/>
                </a:rPr>
                <a:t>ANALYTICS</a:t>
              </a:r>
            </a:p>
            <a:p>
              <a:r>
                <a:rPr lang="en-US" sz="1050" dirty="0" smtClean="0">
                  <a:latin typeface="Segoe Script" panose="020B0504020000000003" pitchFamily="34" charset="0"/>
                </a:rPr>
                <a:t>PPI &amp; CONSIGNMENT</a:t>
              </a:r>
            </a:p>
            <a:p>
              <a:r>
                <a:rPr lang="en-US" sz="1050" dirty="0" smtClean="0">
                  <a:latin typeface="Segoe Script" panose="020B0504020000000003" pitchFamily="34" charset="0"/>
                </a:rPr>
                <a:t>SERVICE LEVELS</a:t>
              </a:r>
            </a:p>
            <a:p>
              <a:r>
                <a:rPr lang="en-US" sz="1050" dirty="0" smtClean="0">
                  <a:latin typeface="Segoe Script" panose="020B0504020000000003" pitchFamily="34" charset="0"/>
                </a:rPr>
                <a:t>SYSTEM PLAN</a:t>
              </a:r>
            </a:p>
            <a:p>
              <a:r>
                <a:rPr lang="en-US" sz="1050" dirty="0" smtClean="0">
                  <a:latin typeface="Segoe Script" panose="020B0504020000000003" pitchFamily="34" charset="0"/>
                </a:rPr>
                <a:t>REGIONAL PLANS</a:t>
              </a:r>
            </a:p>
            <a:p>
              <a:r>
                <a:rPr lang="en-US" sz="1050" dirty="0" smtClean="0">
                  <a:latin typeface="Segoe Script" panose="020B0504020000000003" pitchFamily="34" charset="0"/>
                </a:rPr>
                <a:t>INVENTORY</a:t>
              </a:r>
            </a:p>
            <a:p>
              <a:r>
                <a:rPr lang="en-US" sz="1050" dirty="0" smtClean="0">
                  <a:latin typeface="Segoe Script" panose="020B0504020000000003" pitchFamily="34" charset="0"/>
                </a:rPr>
                <a:t>LUM</a:t>
              </a:r>
            </a:p>
            <a:p>
              <a:r>
                <a:rPr lang="en-US" sz="1050" dirty="0" smtClean="0">
                  <a:latin typeface="Segoe Script" panose="020B0504020000000003" pitchFamily="34" charset="0"/>
                </a:rPr>
                <a:t>PREFERENCE CARDS</a:t>
              </a:r>
            </a:p>
            <a:p>
              <a:r>
                <a:rPr lang="en-US" sz="1050" dirty="0" smtClean="0">
                  <a:latin typeface="Segoe Script" panose="020B0504020000000003" pitchFamily="34" charset="0"/>
                </a:rPr>
                <a:t>COURIER</a:t>
              </a:r>
            </a:p>
            <a:p>
              <a:r>
                <a:rPr lang="en-US" sz="1050" dirty="0" smtClean="0">
                  <a:latin typeface="Segoe Script" panose="020B0504020000000003" pitchFamily="34" charset="0"/>
                </a:rPr>
                <a:t>KPI’S</a:t>
              </a:r>
            </a:p>
            <a:p>
              <a:r>
                <a:rPr lang="en-US" sz="1050" dirty="0" smtClean="0">
                  <a:latin typeface="Segoe Script" panose="020B0504020000000003" pitchFamily="34" charset="0"/>
                </a:rPr>
                <a:t>NEW EDUCATION</a:t>
              </a:r>
            </a:p>
            <a:p>
              <a:r>
                <a:rPr lang="en-US" sz="1050" dirty="0" smtClean="0">
                  <a:latin typeface="Segoe Script" panose="020B0504020000000003" pitchFamily="34" charset="0"/>
                </a:rPr>
                <a:t>SOLUTION ARCHITECT</a:t>
              </a:r>
            </a:p>
            <a:p>
              <a:endParaRPr lang="en-US" sz="1050" dirty="0">
                <a:latin typeface="Segoe Script" panose="020B0504020000000003" pitchFamily="34" charset="0"/>
              </a:endParaRPr>
            </a:p>
          </p:txBody>
        </p:sp>
        <p:sp>
          <p:nvSpPr>
            <p:cNvPr id="39" name="TextBox 38"/>
            <p:cNvSpPr txBox="1"/>
            <p:nvPr/>
          </p:nvSpPr>
          <p:spPr>
            <a:xfrm rot="150478">
              <a:off x="3834990" y="2293635"/>
              <a:ext cx="2502119" cy="2516073"/>
            </a:xfrm>
            <a:prstGeom prst="rect">
              <a:avLst/>
            </a:prstGeom>
            <a:noFill/>
          </p:spPr>
          <p:txBody>
            <a:bodyPr wrap="square" rtlCol="0">
              <a:spAutoFit/>
            </a:bodyPr>
            <a:lstStyle/>
            <a:p>
              <a:r>
                <a:rPr lang="en-US" sz="1050" dirty="0" smtClean="0">
                  <a:latin typeface="Segoe Script" panose="020B0504020000000003" pitchFamily="34" charset="0"/>
                </a:rPr>
                <a:t>CENTRALIZED RECEIVING</a:t>
              </a:r>
            </a:p>
            <a:p>
              <a:r>
                <a:rPr lang="en-US" sz="1050" dirty="0" smtClean="0">
                  <a:latin typeface="Segoe Script" panose="020B0504020000000003" pitchFamily="34" charset="0"/>
                </a:rPr>
                <a:t>ANALYTICS</a:t>
              </a:r>
            </a:p>
            <a:p>
              <a:r>
                <a:rPr lang="en-US" sz="1050" dirty="0" smtClean="0">
                  <a:latin typeface="Segoe Script" panose="020B0504020000000003" pitchFamily="34" charset="0"/>
                </a:rPr>
                <a:t>LABOR TIMING</a:t>
              </a:r>
            </a:p>
            <a:p>
              <a:r>
                <a:rPr lang="en-US" sz="1050" dirty="0" smtClean="0">
                  <a:latin typeface="Segoe Script" panose="020B0504020000000003" pitchFamily="34" charset="0"/>
                </a:rPr>
                <a:t>PAR OPTIMIZATION</a:t>
              </a:r>
            </a:p>
            <a:p>
              <a:r>
                <a:rPr lang="en-US" sz="1050" dirty="0" smtClean="0">
                  <a:latin typeface="Segoe Script" panose="020B0504020000000003" pitchFamily="34" charset="0"/>
                </a:rPr>
                <a:t>NEW RESOURCES</a:t>
              </a:r>
            </a:p>
            <a:p>
              <a:r>
                <a:rPr lang="en-US" sz="1050" dirty="0" smtClean="0">
                  <a:latin typeface="Segoe Script" panose="020B0504020000000003" pitchFamily="34" charset="0"/>
                </a:rPr>
                <a:t>STANDARDIZATION</a:t>
              </a:r>
            </a:p>
            <a:p>
              <a:r>
                <a:rPr lang="en-US" sz="1050" dirty="0" smtClean="0">
                  <a:latin typeface="Segoe Script" panose="020B0504020000000003" pitchFamily="34" charset="0"/>
                </a:rPr>
                <a:t>ORDER CONSOLIDATION</a:t>
              </a:r>
            </a:p>
            <a:p>
              <a:r>
                <a:rPr lang="en-US" sz="1050" dirty="0" smtClean="0">
                  <a:latin typeface="Segoe Script" panose="020B0504020000000003" pitchFamily="34" charset="0"/>
                </a:rPr>
                <a:t>CHANNEL OPTIMIZATION</a:t>
              </a:r>
            </a:p>
            <a:p>
              <a:r>
                <a:rPr lang="en-US" sz="1050" dirty="0" smtClean="0">
                  <a:latin typeface="Segoe Script" panose="020B0504020000000003" pitchFamily="34" charset="0"/>
                </a:rPr>
                <a:t>PRICING ACCURACY</a:t>
              </a:r>
            </a:p>
            <a:p>
              <a:r>
                <a:rPr lang="en-US" sz="1050" dirty="0" smtClean="0">
                  <a:latin typeface="Segoe Script" panose="020B0504020000000003" pitchFamily="34" charset="0"/>
                </a:rPr>
                <a:t>CARE PATHWAY</a:t>
              </a:r>
            </a:p>
            <a:p>
              <a:r>
                <a:rPr lang="en-US" sz="1050" dirty="0" smtClean="0">
                  <a:latin typeface="Segoe Script" panose="020B0504020000000003" pitchFamily="34" charset="0"/>
                </a:rPr>
                <a:t>LEAD LOGISTIC PROVIDER SERVICES</a:t>
              </a:r>
            </a:p>
            <a:p>
              <a:r>
                <a:rPr lang="en-US" sz="1050" dirty="0" smtClean="0">
                  <a:latin typeface="Segoe Script" panose="020B0504020000000003" pitchFamily="34" charset="0"/>
                </a:rPr>
                <a:t>DEMAND DRIVEN</a:t>
              </a:r>
            </a:p>
            <a:p>
              <a:r>
                <a:rPr lang="en-US" sz="1050" dirty="0" smtClean="0">
                  <a:latin typeface="Segoe Script" panose="020B0504020000000003" pitchFamily="34" charset="0"/>
                </a:rPr>
                <a:t>SERVICE LEVELS</a:t>
              </a:r>
            </a:p>
            <a:p>
              <a:endParaRPr lang="en-US" sz="1050" dirty="0">
                <a:latin typeface="Segoe Script" panose="020B0504020000000003" pitchFamily="34" charset="0"/>
              </a:endParaRPr>
            </a:p>
          </p:txBody>
        </p:sp>
      </p:grpSp>
      <p:sp>
        <p:nvSpPr>
          <p:cNvPr id="40" name="TextBox 39"/>
          <p:cNvSpPr txBox="1"/>
          <p:nvPr/>
        </p:nvSpPr>
        <p:spPr>
          <a:xfrm>
            <a:off x="270809" y="2329316"/>
            <a:ext cx="1700110" cy="2092881"/>
          </a:xfrm>
          <a:prstGeom prst="rect">
            <a:avLst/>
          </a:prstGeom>
          <a:noFill/>
        </p:spPr>
        <p:txBody>
          <a:bodyPr wrap="square" rtlCol="0">
            <a:spAutoFit/>
          </a:bodyPr>
          <a:lstStyle/>
          <a:p>
            <a:pPr marL="171450" indent="-171450">
              <a:buFont typeface="Arial" panose="020B0604020202020204" pitchFamily="34" charset="0"/>
              <a:buChar char="•"/>
            </a:pPr>
            <a:r>
              <a:rPr lang="en-US" sz="1000" dirty="0" smtClean="0">
                <a:latin typeface="Segoe Script" panose="020B0504020000000003" pitchFamily="34" charset="0"/>
              </a:rPr>
              <a:t>WORK SPACE</a:t>
            </a:r>
          </a:p>
          <a:p>
            <a:pPr marL="171450" indent="-171450">
              <a:buFont typeface="Arial" panose="020B0604020202020204" pitchFamily="34" charset="0"/>
              <a:buChar char="•"/>
            </a:pPr>
            <a:r>
              <a:rPr lang="en-US" sz="1000" dirty="0" smtClean="0">
                <a:latin typeface="Segoe Script" panose="020B0504020000000003" pitchFamily="34" charset="0"/>
              </a:rPr>
              <a:t>CONNECTIVITY</a:t>
            </a:r>
          </a:p>
          <a:p>
            <a:pPr marL="171450" indent="-171450">
              <a:buFont typeface="Arial" panose="020B0604020202020204" pitchFamily="34" charset="0"/>
              <a:buChar char="•"/>
            </a:pPr>
            <a:r>
              <a:rPr lang="en-US" sz="1000" dirty="0" smtClean="0">
                <a:latin typeface="Segoe Script" panose="020B0504020000000003" pitchFamily="34" charset="0"/>
              </a:rPr>
              <a:t>ACCESS TO STAKEHOLDERS</a:t>
            </a:r>
          </a:p>
          <a:p>
            <a:pPr marL="171450" indent="-171450">
              <a:buFont typeface="Arial" panose="020B0604020202020204" pitchFamily="34" charset="0"/>
              <a:buChar char="•"/>
            </a:pPr>
            <a:r>
              <a:rPr lang="en-US" sz="1000" dirty="0" smtClean="0">
                <a:latin typeface="Segoe Script" panose="020B0504020000000003" pitchFamily="34" charset="0"/>
              </a:rPr>
              <a:t>CLEAR &amp; ELEVATING GOAL</a:t>
            </a:r>
          </a:p>
          <a:p>
            <a:pPr marL="171450" indent="-171450">
              <a:buFont typeface="Arial" panose="020B0604020202020204" pitchFamily="34" charset="0"/>
              <a:buChar char="•"/>
            </a:pPr>
            <a:endParaRPr lang="en-US" sz="1000" dirty="0">
              <a:latin typeface="Segoe Script" panose="020B0504020000000003" pitchFamily="34" charset="0"/>
            </a:endParaRPr>
          </a:p>
          <a:p>
            <a:pPr marL="171450" indent="-171450">
              <a:buFont typeface="Arial" panose="020B0604020202020204" pitchFamily="34" charset="0"/>
              <a:buChar char="•"/>
            </a:pPr>
            <a:endParaRPr lang="en-US" sz="1000" dirty="0" smtClean="0">
              <a:latin typeface="Segoe Script" panose="020B0504020000000003" pitchFamily="34" charset="0"/>
            </a:endParaRPr>
          </a:p>
          <a:p>
            <a:pPr marL="171450" indent="-171450">
              <a:buFont typeface="Arial" panose="020B0604020202020204" pitchFamily="34" charset="0"/>
              <a:buChar char="•"/>
            </a:pPr>
            <a:endParaRPr lang="en-US" sz="1000" dirty="0">
              <a:latin typeface="Segoe Script" panose="020B0504020000000003" pitchFamily="34" charset="0"/>
            </a:endParaRPr>
          </a:p>
          <a:p>
            <a:pPr marL="171450" indent="-171450">
              <a:buFont typeface="Arial" panose="020B0604020202020204" pitchFamily="34" charset="0"/>
              <a:buChar char="•"/>
            </a:pPr>
            <a:endParaRPr lang="en-US" sz="1000" dirty="0" smtClean="0">
              <a:latin typeface="Segoe Script" panose="020B0504020000000003" pitchFamily="34" charset="0"/>
            </a:endParaRPr>
          </a:p>
          <a:p>
            <a:pPr marL="171450" indent="-171450">
              <a:buFont typeface="Arial" panose="020B0604020202020204" pitchFamily="34" charset="0"/>
              <a:buChar char="•"/>
            </a:pPr>
            <a:endParaRPr lang="en-US" sz="1000" dirty="0">
              <a:latin typeface="Segoe Script" panose="020B0504020000000003" pitchFamily="34" charset="0"/>
            </a:endParaRPr>
          </a:p>
          <a:p>
            <a:pPr marL="171450" indent="-171450">
              <a:buFont typeface="Arial" panose="020B0604020202020204" pitchFamily="34" charset="0"/>
              <a:buChar char="•"/>
            </a:pPr>
            <a:r>
              <a:rPr lang="en-US" sz="1000" dirty="0" smtClean="0">
                <a:latin typeface="Segoe Script" panose="020B0504020000000003" pitchFamily="34" charset="0"/>
              </a:rPr>
              <a:t>NOT RESOURCE DEPRIVED</a:t>
            </a:r>
            <a:endParaRPr lang="en-US" sz="1000" dirty="0">
              <a:latin typeface="Segoe Script" panose="020B0504020000000003" pitchFamily="34" charset="0"/>
            </a:endParaRPr>
          </a:p>
        </p:txBody>
      </p:sp>
      <p:sp>
        <p:nvSpPr>
          <p:cNvPr id="42" name="TextBox 41"/>
          <p:cNvSpPr txBox="1"/>
          <p:nvPr/>
        </p:nvSpPr>
        <p:spPr>
          <a:xfrm>
            <a:off x="7913803" y="2079934"/>
            <a:ext cx="1851916" cy="461665"/>
          </a:xfrm>
          <a:prstGeom prst="rect">
            <a:avLst/>
          </a:prstGeom>
          <a:noFill/>
        </p:spPr>
        <p:txBody>
          <a:bodyPr wrap="square" rtlCol="0">
            <a:spAutoFit/>
          </a:bodyPr>
          <a:lstStyle/>
          <a:p>
            <a:r>
              <a:rPr lang="en-US" sz="1200" dirty="0" smtClean="0">
                <a:latin typeface="Segoe Script" panose="020B0504020000000003" pitchFamily="34" charset="0"/>
              </a:rPr>
              <a:t>BUNDLED PAYMENT</a:t>
            </a:r>
            <a:endParaRPr lang="en-US" sz="1200" dirty="0">
              <a:latin typeface="Segoe Script" panose="020B0504020000000003" pitchFamily="34" charset="0"/>
            </a:endParaRPr>
          </a:p>
        </p:txBody>
      </p:sp>
      <p:sp>
        <p:nvSpPr>
          <p:cNvPr id="44" name="TextBox 43"/>
          <p:cNvSpPr txBox="1"/>
          <p:nvPr/>
        </p:nvSpPr>
        <p:spPr>
          <a:xfrm>
            <a:off x="6937671" y="2204945"/>
            <a:ext cx="1851916" cy="276999"/>
          </a:xfrm>
          <a:prstGeom prst="rect">
            <a:avLst/>
          </a:prstGeom>
          <a:noFill/>
        </p:spPr>
        <p:txBody>
          <a:bodyPr wrap="square" rtlCol="0">
            <a:spAutoFit/>
          </a:bodyPr>
          <a:lstStyle/>
          <a:p>
            <a:r>
              <a:rPr lang="en-US" sz="1200" dirty="0" smtClean="0">
                <a:latin typeface="Segoe Script" panose="020B0504020000000003" pitchFamily="34" charset="0"/>
              </a:rPr>
              <a:t>RFID</a:t>
            </a:r>
            <a:endParaRPr lang="en-US" sz="1200" dirty="0">
              <a:latin typeface="Segoe Script" panose="020B0504020000000003" pitchFamily="34" charset="0"/>
            </a:endParaRPr>
          </a:p>
        </p:txBody>
      </p:sp>
      <p:sp>
        <p:nvSpPr>
          <p:cNvPr id="3" name="Title 2"/>
          <p:cNvSpPr>
            <a:spLocks noGrp="1"/>
          </p:cNvSpPr>
          <p:nvPr>
            <p:ph type="title"/>
          </p:nvPr>
        </p:nvSpPr>
        <p:spPr>
          <a:xfrm>
            <a:off x="1029292" y="95302"/>
            <a:ext cx="8327283" cy="663599"/>
          </a:xfrm>
        </p:spPr>
        <p:txBody>
          <a:bodyPr/>
          <a:lstStyle/>
          <a:p>
            <a:r>
              <a:rPr lang="en-US" sz="2800" dirty="0" smtClean="0"/>
              <a:t>Focusing on the Customer’s Agenda </a:t>
            </a:r>
            <a:endParaRPr lang="en-US" sz="2800" dirty="0"/>
          </a:p>
        </p:txBody>
      </p:sp>
      <p:sp>
        <p:nvSpPr>
          <p:cNvPr id="2" name="TextBox 1"/>
          <p:cNvSpPr txBox="1"/>
          <p:nvPr/>
        </p:nvSpPr>
        <p:spPr>
          <a:xfrm>
            <a:off x="2723429" y="1377279"/>
            <a:ext cx="3653590" cy="461665"/>
          </a:xfrm>
          <a:prstGeom prst="rect">
            <a:avLst/>
          </a:prstGeom>
          <a:solidFill>
            <a:schemeClr val="bg1"/>
          </a:solidFill>
        </p:spPr>
        <p:txBody>
          <a:bodyPr wrap="square" rtlCol="0">
            <a:spAutoFit/>
          </a:bodyPr>
          <a:lstStyle/>
          <a:p>
            <a:r>
              <a:rPr lang="en-US" sz="2400" b="1" dirty="0" smtClean="0">
                <a:latin typeface="Segoe Script" panose="020B0504020000000003" pitchFamily="34" charset="0"/>
              </a:rPr>
              <a:t>Growth GAMEPLAN</a:t>
            </a:r>
            <a:endParaRPr lang="en-US" sz="2400" b="1" dirty="0">
              <a:latin typeface="Segoe Script" panose="020B0504020000000003" pitchFamily="34" charset="0"/>
            </a:endParaRPr>
          </a:p>
        </p:txBody>
      </p:sp>
    </p:spTree>
    <p:extLst>
      <p:ext uri="{BB962C8B-B14F-4D97-AF65-F5344CB8AC3E}">
        <p14:creationId xmlns:p14="http://schemas.microsoft.com/office/powerpoint/2010/main" val="227817556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Look of Customer Centricity</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4234" y="1485899"/>
            <a:ext cx="7925274" cy="4726519"/>
          </a:xfrm>
          <a:prstGeom prst="rect">
            <a:avLst/>
          </a:prstGeom>
        </p:spPr>
      </p:pic>
    </p:spTree>
    <p:extLst>
      <p:ext uri="{BB962C8B-B14F-4D97-AF65-F5344CB8AC3E}">
        <p14:creationId xmlns:p14="http://schemas.microsoft.com/office/powerpoint/2010/main" val="10195656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Starting with the Customer at the Core</a:t>
            </a:r>
            <a:endParaRPr lang="en-US" dirty="0"/>
          </a:p>
        </p:txBody>
      </p:sp>
      <p:sp>
        <p:nvSpPr>
          <p:cNvPr id="3" name="Text Placeholder 2"/>
          <p:cNvSpPr>
            <a:spLocks noGrp="1"/>
          </p:cNvSpPr>
          <p:nvPr>
            <p:ph type="body" sz="quarter" idx="10"/>
          </p:nvPr>
        </p:nvSpPr>
        <p:spPr>
          <a:xfrm>
            <a:off x="395111" y="1684928"/>
            <a:ext cx="8353778" cy="3488144"/>
          </a:xfrm>
          <a:prstGeom prst="roundRect">
            <a:avLst/>
          </a:prstGeom>
          <a:solidFill>
            <a:schemeClr val="bg1">
              <a:lumMod val="50000"/>
            </a:schemeClr>
          </a:solidFill>
        </p:spPr>
        <p:style>
          <a:lnRef idx="3">
            <a:schemeClr val="lt1"/>
          </a:lnRef>
          <a:fillRef idx="1">
            <a:schemeClr val="accent6"/>
          </a:fillRef>
          <a:effectRef idx="1">
            <a:schemeClr val="accent6"/>
          </a:effectRef>
          <a:fontRef idx="minor">
            <a:schemeClr val="lt1"/>
          </a:fontRef>
        </p:style>
        <p:txBody>
          <a:bodyPr anchor="ctr"/>
          <a:lstStyle/>
          <a:p>
            <a:pPr marL="0" indent="0" algn="ctr">
              <a:buNone/>
            </a:pPr>
            <a:r>
              <a:rPr lang="en-US" sz="4000" dirty="0">
                <a:solidFill>
                  <a:schemeClr val="bg1"/>
                </a:solidFill>
              </a:rPr>
              <a:t>Organizations believe that without the customer, they cannot succeed in business  and want to see the world through the customer’s </a:t>
            </a:r>
            <a:r>
              <a:rPr lang="en-US" sz="4000" dirty="0" smtClean="0">
                <a:solidFill>
                  <a:schemeClr val="bg1"/>
                </a:solidFill>
              </a:rPr>
              <a:t>eyes</a:t>
            </a:r>
            <a:endParaRPr lang="en-US" sz="4000" dirty="0">
              <a:solidFill>
                <a:schemeClr val="bg1"/>
              </a:solidFill>
            </a:endParaRPr>
          </a:p>
        </p:txBody>
      </p:sp>
      <p:sp>
        <p:nvSpPr>
          <p:cNvPr id="4" name="Rectangle 3"/>
          <p:cNvSpPr/>
          <p:nvPr/>
        </p:nvSpPr>
        <p:spPr>
          <a:xfrm>
            <a:off x="11320272" y="457200"/>
            <a:ext cx="82296" cy="4571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5" name="Text Placeholder 2"/>
          <p:cNvSpPr txBox="1">
            <a:spLocks/>
          </p:cNvSpPr>
          <p:nvPr/>
        </p:nvSpPr>
        <p:spPr>
          <a:xfrm>
            <a:off x="395111" y="1707526"/>
            <a:ext cx="8353778" cy="3488144"/>
          </a:xfrm>
          <a:prstGeom prst="roundRect">
            <a:avLst/>
          </a:prstGeom>
          <a:solidFill>
            <a:schemeClr val="bg1">
              <a:lumMod val="50000"/>
            </a:schemeClr>
          </a:solidFill>
        </p:spPr>
        <p:style>
          <a:lnRef idx="3">
            <a:schemeClr val="lt1"/>
          </a:lnRef>
          <a:fillRef idx="1">
            <a:schemeClr val="accent6"/>
          </a:fillRef>
          <a:effectRef idx="1">
            <a:schemeClr val="accent6"/>
          </a:effectRef>
          <a:fontRef idx="minor">
            <a:schemeClr val="lt1"/>
          </a:fontRef>
        </p:style>
        <p:txBody>
          <a:bodyPr vert="horz" anchor="ctr"/>
          <a:lstStyle>
            <a:lvl1pPr marL="342900" indent="-342900" algn="l" defTabSz="457200" rtl="0" eaLnBrk="1" latinLnBrk="0" hangingPunct="1">
              <a:spcBef>
                <a:spcPct val="20000"/>
              </a:spcBef>
              <a:buFont typeface="Arial"/>
              <a:buChar char="•"/>
              <a:defRPr sz="2400" kern="1200">
                <a:solidFill>
                  <a:schemeClr val="tx1"/>
                </a:solidFill>
                <a:latin typeface="Calibri" panose="020F0502020204030204" pitchFamily="34" charset="0"/>
                <a:ea typeface="+mn-ea"/>
                <a:cs typeface="Calibri" panose="020F0502020204030204" pitchFamily="34" charset="0"/>
              </a:defRPr>
            </a:lvl1pPr>
            <a:lvl2pPr marL="742950" indent="-285750" algn="l" defTabSz="457200" rtl="0" eaLnBrk="1" latinLnBrk="0" hangingPunct="1">
              <a:spcBef>
                <a:spcPct val="20000"/>
              </a:spcBef>
              <a:buFont typeface="Arial"/>
              <a:buChar char="–"/>
              <a:defRPr sz="2000" kern="1200">
                <a:solidFill>
                  <a:schemeClr val="tx1"/>
                </a:solidFill>
                <a:latin typeface="Calibri" panose="020F0502020204030204" pitchFamily="34" charset="0"/>
                <a:ea typeface="+mn-ea"/>
                <a:cs typeface="Calibri" panose="020F0502020204030204" pitchFamily="34" charset="0"/>
              </a:defRPr>
            </a:lvl2pPr>
            <a:lvl3pPr marL="1143000" indent="-228600" algn="l" defTabSz="457200" rtl="0" eaLnBrk="1" latinLnBrk="0" hangingPunct="1">
              <a:spcBef>
                <a:spcPct val="20000"/>
              </a:spcBef>
              <a:buFont typeface="Arial"/>
              <a:buChar char="•"/>
              <a:defRPr sz="1800" kern="1200">
                <a:solidFill>
                  <a:schemeClr val="tx1"/>
                </a:solidFill>
                <a:latin typeface="Calibri" panose="020F0502020204030204" pitchFamily="34" charset="0"/>
                <a:ea typeface="+mn-ea"/>
                <a:cs typeface="Calibri" panose="020F0502020204030204" pitchFamily="34" charset="0"/>
              </a:defRPr>
            </a:lvl3pPr>
            <a:lvl4pPr marL="1600200" indent="-228600" algn="l" defTabSz="457200" rtl="0" eaLnBrk="1" latinLnBrk="0" hangingPunct="1">
              <a:spcBef>
                <a:spcPct val="20000"/>
              </a:spcBef>
              <a:buFont typeface="Arial"/>
              <a:buChar char="–"/>
              <a:defRPr sz="1600" kern="1200">
                <a:solidFill>
                  <a:schemeClr val="tx1"/>
                </a:solidFill>
                <a:latin typeface="Calibri" panose="020F0502020204030204" pitchFamily="34" charset="0"/>
                <a:ea typeface="+mn-ea"/>
                <a:cs typeface="Calibri" panose="020F0502020204030204" pitchFamily="34" charset="0"/>
              </a:defRPr>
            </a:lvl4pPr>
            <a:lvl5pPr marL="2057400" indent="-228600" algn="l" defTabSz="457200" rtl="0" eaLnBrk="1" latinLnBrk="0" hangingPunct="1">
              <a:spcBef>
                <a:spcPct val="20000"/>
              </a:spcBef>
              <a:buFont typeface="Arial"/>
              <a:buChar char="»"/>
              <a:defRPr sz="1600" kern="1200">
                <a:solidFill>
                  <a:schemeClr val="tx1"/>
                </a:solidFill>
                <a:latin typeface="Calibri" panose="020F0502020204030204" pitchFamily="34" charset="0"/>
                <a:ea typeface="+mn-ea"/>
                <a:cs typeface="Calibri" panose="020F0502020204030204" pitchFamily="34" charset="0"/>
              </a:defRPr>
            </a:lvl5pPr>
            <a:lvl6pPr marL="2514600" indent="-228600" algn="l" defTabSz="457200" rtl="0" eaLnBrk="1" latinLnBrk="0" hangingPunct="1">
              <a:spcBef>
                <a:spcPct val="20000"/>
              </a:spcBef>
              <a:buFont typeface="Arial"/>
              <a:buChar char="•"/>
              <a:defRPr sz="2000" kern="1200">
                <a:solidFill>
                  <a:schemeClr val="lt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lt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lt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lt1"/>
                </a:solidFill>
                <a:latin typeface="+mn-lt"/>
                <a:ea typeface="+mn-ea"/>
                <a:cs typeface="+mn-cs"/>
              </a:defRPr>
            </a:lvl9pPr>
          </a:lstStyle>
          <a:p>
            <a:pPr marL="0" indent="0" algn="ctr">
              <a:buNone/>
            </a:pPr>
            <a:r>
              <a:rPr lang="en-US" sz="4000" smtClean="0">
                <a:solidFill>
                  <a:schemeClr val="bg1"/>
                </a:solidFill>
              </a:rPr>
              <a:t>Marketers inside customer-centric organizations understand what customers want, and use customer data to capture customer insights and share this across the organization.</a:t>
            </a:r>
            <a:endParaRPr lang="en-US" sz="4000" dirty="0">
              <a:solidFill>
                <a:schemeClr val="bg1"/>
              </a:solidFill>
            </a:endParaRPr>
          </a:p>
        </p:txBody>
      </p:sp>
      <p:sp>
        <p:nvSpPr>
          <p:cNvPr id="6" name="Text Placeholder 2"/>
          <p:cNvSpPr txBox="1">
            <a:spLocks/>
          </p:cNvSpPr>
          <p:nvPr/>
        </p:nvSpPr>
        <p:spPr>
          <a:xfrm>
            <a:off x="392763" y="1733314"/>
            <a:ext cx="8353778" cy="3488144"/>
          </a:xfrm>
          <a:prstGeom prst="roundRect">
            <a:avLst/>
          </a:prstGeom>
          <a:solidFill>
            <a:schemeClr val="bg1">
              <a:lumMod val="50000"/>
            </a:schemeClr>
          </a:solidFill>
        </p:spPr>
        <p:style>
          <a:lnRef idx="3">
            <a:schemeClr val="lt1"/>
          </a:lnRef>
          <a:fillRef idx="1">
            <a:schemeClr val="accent6"/>
          </a:fillRef>
          <a:effectRef idx="1">
            <a:schemeClr val="accent6"/>
          </a:effectRef>
          <a:fontRef idx="minor">
            <a:schemeClr val="lt1"/>
          </a:fontRef>
        </p:style>
        <p:txBody>
          <a:bodyPr vert="horz" anchor="ctr"/>
          <a:lstStyle>
            <a:lvl1pPr marL="342900" indent="-342900" algn="l" defTabSz="457200" rtl="0" eaLnBrk="1" latinLnBrk="0" hangingPunct="1">
              <a:spcBef>
                <a:spcPct val="20000"/>
              </a:spcBef>
              <a:buFont typeface="Arial"/>
              <a:buChar char="•"/>
              <a:defRPr sz="2400" kern="1200">
                <a:solidFill>
                  <a:schemeClr val="tx1"/>
                </a:solidFill>
                <a:latin typeface="Calibri" panose="020F0502020204030204" pitchFamily="34" charset="0"/>
                <a:ea typeface="+mn-ea"/>
                <a:cs typeface="Calibri" panose="020F0502020204030204" pitchFamily="34" charset="0"/>
              </a:defRPr>
            </a:lvl1pPr>
            <a:lvl2pPr marL="742950" indent="-285750" algn="l" defTabSz="457200" rtl="0" eaLnBrk="1" latinLnBrk="0" hangingPunct="1">
              <a:spcBef>
                <a:spcPct val="20000"/>
              </a:spcBef>
              <a:buFont typeface="Arial"/>
              <a:buChar char="–"/>
              <a:defRPr sz="2000" kern="1200">
                <a:solidFill>
                  <a:schemeClr val="tx1"/>
                </a:solidFill>
                <a:latin typeface="Calibri" panose="020F0502020204030204" pitchFamily="34" charset="0"/>
                <a:ea typeface="+mn-ea"/>
                <a:cs typeface="Calibri" panose="020F0502020204030204" pitchFamily="34" charset="0"/>
              </a:defRPr>
            </a:lvl2pPr>
            <a:lvl3pPr marL="1143000" indent="-228600" algn="l" defTabSz="457200" rtl="0" eaLnBrk="1" latinLnBrk="0" hangingPunct="1">
              <a:spcBef>
                <a:spcPct val="20000"/>
              </a:spcBef>
              <a:buFont typeface="Arial"/>
              <a:buChar char="•"/>
              <a:defRPr sz="1800" kern="1200">
                <a:solidFill>
                  <a:schemeClr val="tx1"/>
                </a:solidFill>
                <a:latin typeface="Calibri" panose="020F0502020204030204" pitchFamily="34" charset="0"/>
                <a:ea typeface="+mn-ea"/>
                <a:cs typeface="Calibri" panose="020F0502020204030204" pitchFamily="34" charset="0"/>
              </a:defRPr>
            </a:lvl3pPr>
            <a:lvl4pPr marL="1600200" indent="-228600" algn="l" defTabSz="457200" rtl="0" eaLnBrk="1" latinLnBrk="0" hangingPunct="1">
              <a:spcBef>
                <a:spcPct val="20000"/>
              </a:spcBef>
              <a:buFont typeface="Arial"/>
              <a:buChar char="–"/>
              <a:defRPr sz="1600" kern="1200">
                <a:solidFill>
                  <a:schemeClr val="tx1"/>
                </a:solidFill>
                <a:latin typeface="Calibri" panose="020F0502020204030204" pitchFamily="34" charset="0"/>
                <a:ea typeface="+mn-ea"/>
                <a:cs typeface="Calibri" panose="020F0502020204030204" pitchFamily="34" charset="0"/>
              </a:defRPr>
            </a:lvl4pPr>
            <a:lvl5pPr marL="2057400" indent="-228600" algn="l" defTabSz="457200" rtl="0" eaLnBrk="1" latinLnBrk="0" hangingPunct="1">
              <a:spcBef>
                <a:spcPct val="20000"/>
              </a:spcBef>
              <a:buFont typeface="Arial"/>
              <a:buChar char="»"/>
              <a:defRPr sz="1600" kern="1200">
                <a:solidFill>
                  <a:schemeClr val="tx1"/>
                </a:solidFill>
                <a:latin typeface="Calibri" panose="020F0502020204030204" pitchFamily="34" charset="0"/>
                <a:ea typeface="+mn-ea"/>
                <a:cs typeface="Calibri" panose="020F0502020204030204" pitchFamily="34" charset="0"/>
              </a:defRPr>
            </a:lvl5pPr>
            <a:lvl6pPr marL="2514600" indent="-228600" algn="l" defTabSz="457200" rtl="0" eaLnBrk="1" latinLnBrk="0" hangingPunct="1">
              <a:spcBef>
                <a:spcPct val="20000"/>
              </a:spcBef>
              <a:buFont typeface="Arial"/>
              <a:buChar char="•"/>
              <a:defRPr sz="2000" kern="1200">
                <a:solidFill>
                  <a:schemeClr val="lt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lt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lt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lt1"/>
                </a:solidFill>
                <a:latin typeface="+mn-lt"/>
                <a:ea typeface="+mn-ea"/>
                <a:cs typeface="+mn-cs"/>
              </a:defRPr>
            </a:lvl9pPr>
          </a:lstStyle>
          <a:p>
            <a:pPr marL="0" indent="0" algn="ctr">
              <a:buNone/>
            </a:pPr>
            <a:r>
              <a:rPr lang="en-US" sz="4000" dirty="0">
                <a:solidFill>
                  <a:schemeClr val="bg1"/>
                </a:solidFill>
              </a:rPr>
              <a:t>Brands that are committed to customer centricity focus on what the customer wants and needs, and develop products and services around that.</a:t>
            </a:r>
          </a:p>
        </p:txBody>
      </p:sp>
      <p:sp>
        <p:nvSpPr>
          <p:cNvPr id="7" name="Text Placeholder 2"/>
          <p:cNvSpPr txBox="1">
            <a:spLocks/>
          </p:cNvSpPr>
          <p:nvPr/>
        </p:nvSpPr>
        <p:spPr>
          <a:xfrm>
            <a:off x="392763" y="1738852"/>
            <a:ext cx="8353778" cy="3488144"/>
          </a:xfrm>
          <a:prstGeom prst="roundRect">
            <a:avLst/>
          </a:prstGeom>
          <a:solidFill>
            <a:schemeClr val="bg1">
              <a:lumMod val="50000"/>
            </a:schemeClr>
          </a:solidFill>
        </p:spPr>
        <p:style>
          <a:lnRef idx="3">
            <a:schemeClr val="lt1"/>
          </a:lnRef>
          <a:fillRef idx="1">
            <a:schemeClr val="accent6"/>
          </a:fillRef>
          <a:effectRef idx="1">
            <a:schemeClr val="accent6"/>
          </a:effectRef>
          <a:fontRef idx="minor">
            <a:schemeClr val="lt1"/>
          </a:fontRef>
        </p:style>
        <p:txBody>
          <a:bodyPr vert="horz" anchor="ctr"/>
          <a:lstStyle>
            <a:lvl1pPr marL="342900" indent="-342900" algn="l" defTabSz="457200" rtl="0" eaLnBrk="1" latinLnBrk="0" hangingPunct="1">
              <a:spcBef>
                <a:spcPct val="20000"/>
              </a:spcBef>
              <a:buFont typeface="Arial"/>
              <a:buChar char="•"/>
              <a:defRPr sz="2400" kern="1200">
                <a:solidFill>
                  <a:schemeClr val="tx1"/>
                </a:solidFill>
                <a:latin typeface="Calibri" panose="020F0502020204030204" pitchFamily="34" charset="0"/>
                <a:ea typeface="+mn-ea"/>
                <a:cs typeface="Calibri" panose="020F0502020204030204" pitchFamily="34" charset="0"/>
              </a:defRPr>
            </a:lvl1pPr>
            <a:lvl2pPr marL="742950" indent="-285750" algn="l" defTabSz="457200" rtl="0" eaLnBrk="1" latinLnBrk="0" hangingPunct="1">
              <a:spcBef>
                <a:spcPct val="20000"/>
              </a:spcBef>
              <a:buFont typeface="Arial"/>
              <a:buChar char="–"/>
              <a:defRPr sz="2000" kern="1200">
                <a:solidFill>
                  <a:schemeClr val="tx1"/>
                </a:solidFill>
                <a:latin typeface="Calibri" panose="020F0502020204030204" pitchFamily="34" charset="0"/>
                <a:ea typeface="+mn-ea"/>
                <a:cs typeface="Calibri" panose="020F0502020204030204" pitchFamily="34" charset="0"/>
              </a:defRPr>
            </a:lvl2pPr>
            <a:lvl3pPr marL="1143000" indent="-228600" algn="l" defTabSz="457200" rtl="0" eaLnBrk="1" latinLnBrk="0" hangingPunct="1">
              <a:spcBef>
                <a:spcPct val="20000"/>
              </a:spcBef>
              <a:buFont typeface="Arial"/>
              <a:buChar char="•"/>
              <a:defRPr sz="1800" kern="1200">
                <a:solidFill>
                  <a:schemeClr val="tx1"/>
                </a:solidFill>
                <a:latin typeface="Calibri" panose="020F0502020204030204" pitchFamily="34" charset="0"/>
                <a:ea typeface="+mn-ea"/>
                <a:cs typeface="Calibri" panose="020F0502020204030204" pitchFamily="34" charset="0"/>
              </a:defRPr>
            </a:lvl3pPr>
            <a:lvl4pPr marL="1600200" indent="-228600" algn="l" defTabSz="457200" rtl="0" eaLnBrk="1" latinLnBrk="0" hangingPunct="1">
              <a:spcBef>
                <a:spcPct val="20000"/>
              </a:spcBef>
              <a:buFont typeface="Arial"/>
              <a:buChar char="–"/>
              <a:defRPr sz="1600" kern="1200">
                <a:solidFill>
                  <a:schemeClr val="tx1"/>
                </a:solidFill>
                <a:latin typeface="Calibri" panose="020F0502020204030204" pitchFamily="34" charset="0"/>
                <a:ea typeface="+mn-ea"/>
                <a:cs typeface="Calibri" panose="020F0502020204030204" pitchFamily="34" charset="0"/>
              </a:defRPr>
            </a:lvl4pPr>
            <a:lvl5pPr marL="2057400" indent="-228600" algn="l" defTabSz="457200" rtl="0" eaLnBrk="1" latinLnBrk="0" hangingPunct="1">
              <a:spcBef>
                <a:spcPct val="20000"/>
              </a:spcBef>
              <a:buFont typeface="Arial"/>
              <a:buChar char="»"/>
              <a:defRPr sz="1600" kern="1200">
                <a:solidFill>
                  <a:schemeClr val="tx1"/>
                </a:solidFill>
                <a:latin typeface="Calibri" panose="020F0502020204030204" pitchFamily="34" charset="0"/>
                <a:ea typeface="+mn-ea"/>
                <a:cs typeface="Calibri" panose="020F0502020204030204" pitchFamily="34" charset="0"/>
              </a:defRPr>
            </a:lvl5pPr>
            <a:lvl6pPr marL="2514600" indent="-228600" algn="l" defTabSz="457200" rtl="0" eaLnBrk="1" latinLnBrk="0" hangingPunct="1">
              <a:spcBef>
                <a:spcPct val="20000"/>
              </a:spcBef>
              <a:buFont typeface="Arial"/>
              <a:buChar char="•"/>
              <a:defRPr sz="2000" kern="1200">
                <a:solidFill>
                  <a:schemeClr val="lt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lt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lt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lt1"/>
                </a:solidFill>
                <a:latin typeface="+mn-lt"/>
                <a:ea typeface="+mn-ea"/>
                <a:cs typeface="+mn-cs"/>
              </a:defRPr>
            </a:lvl9pPr>
          </a:lstStyle>
          <a:p>
            <a:pPr marL="0" indent="0" algn="ctr">
              <a:buNone/>
            </a:pPr>
            <a:r>
              <a:rPr lang="en-US" sz="3600" dirty="0">
                <a:solidFill>
                  <a:schemeClr val="bg1"/>
                </a:solidFill>
              </a:rPr>
              <a:t>Brands that are committed to customer centricity analyze, plan and implement a carefully formulated customer strategy that focuses on creating and keeping profitable and loyal customer</a:t>
            </a:r>
          </a:p>
        </p:txBody>
      </p:sp>
    </p:spTree>
    <p:extLst>
      <p:ext uri="{BB962C8B-B14F-4D97-AF65-F5344CB8AC3E}">
        <p14:creationId xmlns:p14="http://schemas.microsoft.com/office/powerpoint/2010/main" val="830390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up)">
                                      <p:cBhvr>
                                        <p:cTn id="12" dur="1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Creating the Culture</a:t>
            </a:r>
            <a:endParaRPr lang="en-US" dirty="0"/>
          </a:p>
        </p:txBody>
      </p:sp>
      <p:graphicFrame>
        <p:nvGraphicFramePr>
          <p:cNvPr id="4" name="Diagram 3"/>
          <p:cNvGraphicFramePr/>
          <p:nvPr>
            <p:extLst>
              <p:ext uri="{D42A27DB-BD31-4B8C-83A1-F6EECF244321}">
                <p14:modId xmlns:p14="http://schemas.microsoft.com/office/powerpoint/2010/main" val="1696183466"/>
              </p:ext>
            </p:extLst>
          </p:nvPr>
        </p:nvGraphicFramePr>
        <p:xfrm>
          <a:off x="323557" y="1097280"/>
          <a:ext cx="8485802" cy="502216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597044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260" y="4017198"/>
            <a:ext cx="5634426" cy="1143000"/>
          </a:xfrm>
        </p:spPr>
        <p:txBody>
          <a:bodyPr tIns="0" bIns="0"/>
          <a:lstStyle/>
          <a:p>
            <a:pPr>
              <a:lnSpc>
                <a:spcPts val="4400"/>
              </a:lnSpc>
              <a:spcAft>
                <a:spcPts val="600"/>
              </a:spcAft>
            </a:pPr>
            <a:r>
              <a:rPr lang="en-US" sz="4000" b="0" dirty="0" smtClean="0"/>
              <a:t>Looking in the Mirror</a:t>
            </a:r>
            <a:endParaRPr lang="en-US" sz="2800" b="0" dirty="0">
              <a:latin typeface="+mn-lt"/>
            </a:endParaRPr>
          </a:p>
        </p:txBody>
      </p:sp>
    </p:spTree>
    <p:extLst>
      <p:ext uri="{BB962C8B-B14F-4D97-AF65-F5344CB8AC3E}">
        <p14:creationId xmlns:p14="http://schemas.microsoft.com/office/powerpoint/2010/main" val="7560866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Owens &amp; Minor – 134 Years Old</a:t>
            </a:r>
            <a:endParaRPr lang="en-US" dirty="0"/>
          </a:p>
        </p:txBody>
      </p:sp>
      <p:sp>
        <p:nvSpPr>
          <p:cNvPr id="3" name="Text Placeholder 2"/>
          <p:cNvSpPr>
            <a:spLocks noGrp="1"/>
          </p:cNvSpPr>
          <p:nvPr>
            <p:ph type="body" sz="quarter" idx="10"/>
          </p:nvPr>
        </p:nvSpPr>
        <p:spPr>
          <a:xfrm>
            <a:off x="301625" y="964274"/>
            <a:ext cx="8507734" cy="5681537"/>
          </a:xfrm>
        </p:spPr>
        <p:txBody>
          <a:bodyPr/>
          <a:lstStyle/>
          <a:p>
            <a:pPr>
              <a:buFont typeface="Arial" panose="020B0604020202020204" pitchFamily="34" charset="0"/>
              <a:buChar char="•"/>
            </a:pPr>
            <a:r>
              <a:rPr lang="en-US" sz="3200" dirty="0" smtClean="0">
                <a:solidFill>
                  <a:schemeClr val="tx1">
                    <a:lumMod val="50000"/>
                    <a:lumOff val="50000"/>
                  </a:schemeClr>
                </a:solidFill>
              </a:rPr>
              <a:t>In the late 1880’s, Richmond Virginia was at the center of drug wholesaling in the South</a:t>
            </a:r>
          </a:p>
          <a:p>
            <a:pPr>
              <a:buFont typeface="Arial" panose="020B0604020202020204" pitchFamily="34" charset="0"/>
              <a:buChar char="•"/>
            </a:pPr>
            <a:r>
              <a:rPr lang="en-US" sz="3200" dirty="0" err="1" smtClean="0">
                <a:solidFill>
                  <a:schemeClr val="tx1">
                    <a:lumMod val="50000"/>
                    <a:lumOff val="50000"/>
                  </a:schemeClr>
                </a:solidFill>
              </a:rPr>
              <a:t>Otho</a:t>
            </a:r>
            <a:r>
              <a:rPr lang="en-US" sz="3200" dirty="0" smtClean="0">
                <a:solidFill>
                  <a:schemeClr val="tx1">
                    <a:lumMod val="50000"/>
                    <a:lumOff val="50000"/>
                  </a:schemeClr>
                </a:solidFill>
              </a:rPr>
              <a:t> Owens and Gilmer Minor were both talented young salesman who worked for competing companies</a:t>
            </a:r>
          </a:p>
          <a:p>
            <a:pPr>
              <a:buFont typeface="Arial" panose="020B0604020202020204" pitchFamily="34" charset="0"/>
              <a:buChar char="•"/>
            </a:pPr>
            <a:r>
              <a:rPr lang="en-US" sz="3200" dirty="0" smtClean="0">
                <a:solidFill>
                  <a:schemeClr val="tx1">
                    <a:lumMod val="50000"/>
                    <a:lumOff val="50000"/>
                  </a:schemeClr>
                </a:solidFill>
              </a:rPr>
              <a:t>They admired one another talents and began discussing coming together  to start their own business</a:t>
            </a:r>
          </a:p>
          <a:p>
            <a:pPr>
              <a:buFont typeface="Arial" panose="020B0604020202020204" pitchFamily="34" charset="0"/>
              <a:buChar char="•"/>
            </a:pPr>
            <a:r>
              <a:rPr lang="en-US" sz="3200" dirty="0" smtClean="0">
                <a:solidFill>
                  <a:schemeClr val="tx1">
                    <a:lumMod val="50000"/>
                    <a:lumOff val="50000"/>
                  </a:schemeClr>
                </a:solidFill>
              </a:rPr>
              <a:t>In 1882 they launched Owens &amp; Minor </a:t>
            </a:r>
            <a:endParaRPr lang="en-US" i="1" dirty="0"/>
          </a:p>
          <a:p>
            <a:pPr marL="0" indent="0">
              <a:buNone/>
            </a:pPr>
            <a:r>
              <a:rPr lang="en-US" b="1" i="1" dirty="0" smtClean="0">
                <a:solidFill>
                  <a:srgbClr val="98002E"/>
                </a:solidFill>
              </a:rPr>
              <a:t>“Connecting  the World of Medical Products to the Point of Care” </a:t>
            </a:r>
          </a:p>
          <a:p>
            <a:pPr>
              <a:buFont typeface="Wingdings" panose="05000000000000000000" pitchFamily="2" charset="2"/>
              <a:buChar char="Ø"/>
            </a:pPr>
            <a:endParaRPr lang="en-US" dirty="0"/>
          </a:p>
        </p:txBody>
      </p:sp>
    </p:spTree>
    <p:extLst>
      <p:ext uri="{BB962C8B-B14F-4D97-AF65-F5344CB8AC3E}">
        <p14:creationId xmlns:p14="http://schemas.microsoft.com/office/powerpoint/2010/main" val="6021172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7677" y="110348"/>
            <a:ext cx="8374399" cy="1158013"/>
          </a:xfrm>
        </p:spPr>
        <p:txBody>
          <a:bodyPr/>
          <a:lstStyle/>
          <a:p>
            <a:r>
              <a:rPr lang="en-US" dirty="0" smtClean="0"/>
              <a:t>Changes in Customer </a:t>
            </a:r>
            <a:r>
              <a:rPr lang="en-US" dirty="0"/>
              <a:t>D</a:t>
            </a:r>
            <a:r>
              <a:rPr lang="en-US" dirty="0" smtClean="0"/>
              <a:t>emands </a:t>
            </a:r>
            <a:r>
              <a:rPr lang="en-US" dirty="0"/>
              <a:t>R</a:t>
            </a:r>
            <a:r>
              <a:rPr lang="en-US" dirty="0" smtClean="0"/>
              <a:t>equire</a:t>
            </a:r>
            <a:br>
              <a:rPr lang="en-US" dirty="0" smtClean="0"/>
            </a:br>
            <a:r>
              <a:rPr lang="en-US" dirty="0"/>
              <a:t>T</a:t>
            </a:r>
            <a:r>
              <a:rPr lang="en-US" dirty="0" smtClean="0"/>
              <a:t>ransformational </a:t>
            </a:r>
            <a:r>
              <a:rPr lang="en-US" dirty="0"/>
              <a:t>I</a:t>
            </a:r>
            <a:r>
              <a:rPr lang="en-US" dirty="0" smtClean="0"/>
              <a:t>deas</a:t>
            </a:r>
            <a:endParaRPr lang="en-US" dirty="0"/>
          </a:p>
        </p:txBody>
      </p:sp>
      <p:pic>
        <p:nvPicPr>
          <p:cNvPr id="4" name="Picture 3"/>
          <p:cNvPicPr>
            <a:picLocks noChangeAspect="1"/>
          </p:cNvPicPr>
          <p:nvPr/>
        </p:nvPicPr>
        <p:blipFill>
          <a:blip r:embed="rId2"/>
          <a:stretch>
            <a:fillRect/>
          </a:stretch>
        </p:blipFill>
        <p:spPr>
          <a:xfrm>
            <a:off x="117987" y="1268361"/>
            <a:ext cx="8979840" cy="3849329"/>
          </a:xfrm>
          <a:prstGeom prst="rect">
            <a:avLst/>
          </a:prstGeom>
        </p:spPr>
      </p:pic>
      <p:sp>
        <p:nvSpPr>
          <p:cNvPr id="5" name="TextBox 4"/>
          <p:cNvSpPr txBox="1"/>
          <p:nvPr/>
        </p:nvSpPr>
        <p:spPr>
          <a:xfrm>
            <a:off x="652327" y="5352666"/>
            <a:ext cx="8445500" cy="646331"/>
          </a:xfrm>
          <a:prstGeom prst="rect">
            <a:avLst/>
          </a:prstGeom>
          <a:noFill/>
        </p:spPr>
        <p:txBody>
          <a:bodyPr wrap="square" rtlCol="0">
            <a:spAutoFit/>
          </a:bodyPr>
          <a:lstStyle/>
          <a:p>
            <a:r>
              <a:rPr lang="en-US" i="1" dirty="0" smtClean="0"/>
              <a:t>Source: The Advisory Board Company, “Untapped Opportunities for Saving Millions, Guide to High Impact Cost Reduction Opportunities”</a:t>
            </a:r>
            <a:endParaRPr lang="en-US" i="1" dirty="0"/>
          </a:p>
        </p:txBody>
      </p:sp>
    </p:spTree>
    <p:extLst>
      <p:ext uri="{BB962C8B-B14F-4D97-AF65-F5344CB8AC3E}">
        <p14:creationId xmlns:p14="http://schemas.microsoft.com/office/powerpoint/2010/main" val="12366801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Owens-Minor-AltColor">
  <a:themeElements>
    <a:clrScheme name="OM Colors MSHS">
      <a:dk1>
        <a:sysClr val="windowText" lastClr="000000"/>
      </a:dk1>
      <a:lt1>
        <a:srgbClr val="FFFFFF"/>
      </a:lt1>
      <a:dk2>
        <a:srgbClr val="A7A9AC"/>
      </a:dk2>
      <a:lt2>
        <a:srgbClr val="FFFFFF"/>
      </a:lt2>
      <a:accent1>
        <a:srgbClr val="98002E"/>
      </a:accent1>
      <a:accent2>
        <a:srgbClr val="98002E"/>
      </a:accent2>
      <a:accent3>
        <a:srgbClr val="0E637B"/>
      </a:accent3>
      <a:accent4>
        <a:srgbClr val="0E637B"/>
      </a:accent4>
      <a:accent5>
        <a:srgbClr val="95989B"/>
      </a:accent5>
      <a:accent6>
        <a:srgbClr val="A7A9AC"/>
      </a:accent6>
      <a:hlink>
        <a:srgbClr val="0E637B"/>
      </a:hlink>
      <a:folHlink>
        <a:srgbClr val="FFFFFF"/>
      </a:folHlink>
    </a:clrScheme>
    <a:fontScheme name="OpenSans">
      <a:majorFont>
        <a:latin typeface="Open Sans Semibold"/>
        <a:ea typeface=""/>
        <a:cs typeface=""/>
      </a:majorFont>
      <a:minorFont>
        <a:latin typeface="Open Sans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xmlns="" name="Owens-Minor-AltColor" id="{AB6EF7F1-BBD7-4D6E-8F7D-E3B7700E8386}" vid="{4573F9DF-3BB6-4FE9-A9BD-20208A548A7D}"/>
    </a:ext>
  </a:extLst>
</a:theme>
</file>

<file path=ppt/theme/theme2.xml><?xml version="1.0" encoding="utf-8"?>
<a:theme xmlns:a="http://schemas.openxmlformats.org/drawingml/2006/main" name="1_Owens-Minor-AltColor">
  <a:themeElements>
    <a:clrScheme name="OM Colors MSHS">
      <a:dk1>
        <a:sysClr val="windowText" lastClr="000000"/>
      </a:dk1>
      <a:lt1>
        <a:srgbClr val="FFFFFF"/>
      </a:lt1>
      <a:dk2>
        <a:srgbClr val="A7A9AC"/>
      </a:dk2>
      <a:lt2>
        <a:srgbClr val="FFFFFF"/>
      </a:lt2>
      <a:accent1>
        <a:srgbClr val="98002E"/>
      </a:accent1>
      <a:accent2>
        <a:srgbClr val="98002E"/>
      </a:accent2>
      <a:accent3>
        <a:srgbClr val="0E637B"/>
      </a:accent3>
      <a:accent4>
        <a:srgbClr val="0E637B"/>
      </a:accent4>
      <a:accent5>
        <a:srgbClr val="95989B"/>
      </a:accent5>
      <a:accent6>
        <a:srgbClr val="A7A9AC"/>
      </a:accent6>
      <a:hlink>
        <a:srgbClr val="0E637B"/>
      </a:hlink>
      <a:folHlink>
        <a:srgbClr val="FFFFFF"/>
      </a:folHlink>
    </a:clrScheme>
    <a:fontScheme name="OpenSans">
      <a:majorFont>
        <a:latin typeface="Open Sans Semibold"/>
        <a:ea typeface=""/>
        <a:cs typeface=""/>
      </a:majorFont>
      <a:minorFont>
        <a:latin typeface="Open Sans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xmlns="" name="Owens-Minor-AltColor" id="{AB6EF7F1-BBD7-4D6E-8F7D-E3B7700E8386}" vid="{4573F9DF-3BB6-4FE9-A9BD-20208A548A7D}"/>
    </a:ext>
  </a:extLst>
</a:theme>
</file>

<file path=ppt/theme/theme3.xml><?xml version="1.0" encoding="utf-8"?>
<a:theme xmlns:a="http://schemas.openxmlformats.org/drawingml/2006/main" name="Owens-Minor">
  <a:themeElements>
    <a:clrScheme name="Custom 11">
      <a:dk1>
        <a:sysClr val="windowText" lastClr="000000"/>
      </a:dk1>
      <a:lt1>
        <a:sysClr val="window" lastClr="FFFFFF"/>
      </a:lt1>
      <a:dk2>
        <a:srgbClr val="A7A9AC"/>
      </a:dk2>
      <a:lt2>
        <a:srgbClr val="D1D3D4"/>
      </a:lt2>
      <a:accent1>
        <a:srgbClr val="DA1D46"/>
      </a:accent1>
      <a:accent2>
        <a:srgbClr val="FDCA0B"/>
      </a:accent2>
      <a:accent3>
        <a:srgbClr val="2FBDE6"/>
      </a:accent3>
      <a:accent4>
        <a:srgbClr val="DD7E26"/>
      </a:accent4>
      <a:accent5>
        <a:srgbClr val="D7DF23"/>
      </a:accent5>
      <a:accent6>
        <a:srgbClr val="A7A9AC"/>
      </a:accent6>
      <a:hlink>
        <a:srgbClr val="007698"/>
      </a:hlink>
      <a:folHlink>
        <a:srgbClr val="2FBDE6"/>
      </a:folHlink>
    </a:clrScheme>
    <a:fontScheme name="OpenSans">
      <a:majorFont>
        <a:latin typeface="Open Sans Semibold"/>
        <a:ea typeface=""/>
        <a:cs typeface=""/>
      </a:majorFont>
      <a:minorFont>
        <a:latin typeface="Open Sans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xmlns="" name="Owens-Minor" id="{27A40EA6-EB47-4904-BF02-E125DE2CA366}" vid="{127442DB-5B6D-475F-8B14-4E671ACE38F0}"/>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Override1.xml><?xml version="1.0" encoding="utf-8"?>
<a:themeOverride xmlns:a="http://schemas.openxmlformats.org/drawingml/2006/main">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17290</TotalTime>
  <Words>1908</Words>
  <Application>Microsoft Office PowerPoint</Application>
  <PresentationFormat>On-screen Show (4:3)</PresentationFormat>
  <Paragraphs>335</Paragraphs>
  <Slides>31</Slides>
  <Notes>7</Notes>
  <HiddenSlides>0</HiddenSlides>
  <MMClips>0</MMClips>
  <ScaleCrop>false</ScaleCrop>
  <HeadingPairs>
    <vt:vector size="6" baseType="variant">
      <vt:variant>
        <vt:lpstr>Theme</vt:lpstr>
      </vt:variant>
      <vt:variant>
        <vt:i4>3</vt:i4>
      </vt:variant>
      <vt:variant>
        <vt:lpstr>Embedded OLE Servers</vt:lpstr>
      </vt:variant>
      <vt:variant>
        <vt:i4>2</vt:i4>
      </vt:variant>
      <vt:variant>
        <vt:lpstr>Slide Titles</vt:lpstr>
      </vt:variant>
      <vt:variant>
        <vt:i4>31</vt:i4>
      </vt:variant>
    </vt:vector>
  </HeadingPairs>
  <TitlesOfParts>
    <vt:vector size="36" baseType="lpstr">
      <vt:lpstr>Owens-Minor-AltColor</vt:lpstr>
      <vt:lpstr>1_Owens-Minor-AltColor</vt:lpstr>
      <vt:lpstr>Owens-Minor</vt:lpstr>
      <vt:lpstr>Worksheet</vt:lpstr>
      <vt:lpstr>Chart</vt:lpstr>
      <vt:lpstr>The Customer Centric Organization</vt:lpstr>
      <vt:lpstr>A Tip from Jeff Bezos….</vt:lpstr>
      <vt:lpstr>Customer Centric Brands </vt:lpstr>
      <vt:lpstr>The Look of Customer Centricity</vt:lpstr>
      <vt:lpstr>Starting with the Customer at the Core</vt:lpstr>
      <vt:lpstr>Creating the Culture</vt:lpstr>
      <vt:lpstr>Looking in the Mirror</vt:lpstr>
      <vt:lpstr>Owens &amp; Minor – 134 Years Old</vt:lpstr>
      <vt:lpstr>Changes in Customer Demands Require Transformational Ideas</vt:lpstr>
      <vt:lpstr>Corporate Branding Success Criteria</vt:lpstr>
      <vt:lpstr>Branded House Rational</vt:lpstr>
      <vt:lpstr>Voice of the Customer – The Purpose</vt:lpstr>
      <vt:lpstr>Focus Questions</vt:lpstr>
      <vt:lpstr>Key Insights From Executives</vt:lpstr>
      <vt:lpstr>Voice of the Customer Executive Summary Results</vt:lpstr>
      <vt:lpstr>Translating Theory into Practice</vt:lpstr>
      <vt:lpstr>PowerPoint Presentation</vt:lpstr>
      <vt:lpstr>Health System Profile </vt:lpstr>
      <vt:lpstr>CCG</vt:lpstr>
      <vt:lpstr>Completed Customer Mapping </vt:lpstr>
      <vt:lpstr>Creating Alignment</vt:lpstr>
      <vt:lpstr>The Consumer Centric Supply Chain </vt:lpstr>
      <vt:lpstr>PowerPoint Presentation</vt:lpstr>
      <vt:lpstr>Materials Management Customer Satisfaction Survey</vt:lpstr>
      <vt:lpstr>Supply Chain Perceptions</vt:lpstr>
      <vt:lpstr>  </vt:lpstr>
      <vt:lpstr>PowerPoint Presentation</vt:lpstr>
      <vt:lpstr>PowerPoint Presentation</vt:lpstr>
      <vt:lpstr>PowerPoint Presentation</vt:lpstr>
      <vt:lpstr>PowerPoint Presentation</vt:lpstr>
      <vt:lpstr>Focusing on the Customer’s Agenda </vt:lpstr>
    </vt:vector>
  </TitlesOfParts>
  <Company>J H I</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Stephanie O'Dell</dc:creator>
  <cp:lastModifiedBy>dgross</cp:lastModifiedBy>
  <cp:revision>770</cp:revision>
  <cp:lastPrinted>2016-02-13T22:23:09Z</cp:lastPrinted>
  <dcterms:created xsi:type="dcterms:W3CDTF">2014-05-07T17:39:35Z</dcterms:created>
  <dcterms:modified xsi:type="dcterms:W3CDTF">2016-06-27T14:17:34Z</dcterms:modified>
</cp:coreProperties>
</file>